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4"/>
  </p:sldMasterIdLst>
  <p:notesMasterIdLst>
    <p:notesMasterId r:id="rId8"/>
  </p:notesMasterIdLst>
  <p:sldIdLst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30"/>
    <a:srgbClr val="00863D"/>
    <a:srgbClr val="00A44A"/>
    <a:srgbClr val="00C85A"/>
    <a:srgbClr val="009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CB83D4-7E15-47BD-884D-EA39CC449ED2}" v="6" dt="2021-04-27T12:18:40.554"/>
    <p1510:client id="{7052A409-4AB1-4C1B-A481-D879F9E1BF61}" v="18" dt="2021-04-28T08:26:18.201"/>
    <p1510:client id="{8D5A0505-FCD9-4297-B145-17C54747CBCF}" v="62" dt="2021-04-28T14:20:21.331"/>
    <p1510:client id="{F5A0C2E1-59EB-4F56-AA01-C98819C9244F}" v="360" dt="2021-04-28T06:49:47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rine Humlen Ruud" userId="S::cathrine.humlen.ruud_kristiansand.kommune.no#ext#@iktagder.onmicrosoft.com::8cf4b21c-5185-4f7f-9a05-b99dc747d587" providerId="AD" clId="Web-{30CB83D4-7E15-47BD-884D-EA39CC449ED2}"/>
    <pc:docChg chg="addSld modSld">
      <pc:chgData name="Cathrine Humlen Ruud" userId="S::cathrine.humlen.ruud_kristiansand.kommune.no#ext#@iktagder.onmicrosoft.com::8cf4b21c-5185-4f7f-9a05-b99dc747d587" providerId="AD" clId="Web-{30CB83D4-7E15-47BD-884D-EA39CC449ED2}" dt="2021-04-27T12:18:40.554" v="5"/>
      <pc:docMkLst>
        <pc:docMk/>
      </pc:docMkLst>
      <pc:sldChg chg="modSp">
        <pc:chgData name="Cathrine Humlen Ruud" userId="S::cathrine.humlen.ruud_kristiansand.kommune.no#ext#@iktagder.onmicrosoft.com::8cf4b21c-5185-4f7f-9a05-b99dc747d587" providerId="AD" clId="Web-{30CB83D4-7E15-47BD-884D-EA39CC449ED2}" dt="2021-04-27T12:07:25.632" v="4" actId="1076"/>
        <pc:sldMkLst>
          <pc:docMk/>
          <pc:sldMk cId="234973928" sldId="261"/>
        </pc:sldMkLst>
        <pc:spChg chg="mod">
          <ac:chgData name="Cathrine Humlen Ruud" userId="S::cathrine.humlen.ruud_kristiansand.kommune.no#ext#@iktagder.onmicrosoft.com::8cf4b21c-5185-4f7f-9a05-b99dc747d587" providerId="AD" clId="Web-{30CB83D4-7E15-47BD-884D-EA39CC449ED2}" dt="2021-04-27T12:07:18.804" v="2" actId="1076"/>
          <ac:spMkLst>
            <pc:docMk/>
            <pc:sldMk cId="234973928" sldId="261"/>
            <ac:spMk id="3" creationId="{00000000-0000-0000-0000-000000000000}"/>
          </ac:spMkLst>
        </pc:spChg>
        <pc:picChg chg="mod">
          <ac:chgData name="Cathrine Humlen Ruud" userId="S::cathrine.humlen.ruud_kristiansand.kommune.no#ext#@iktagder.onmicrosoft.com::8cf4b21c-5185-4f7f-9a05-b99dc747d587" providerId="AD" clId="Web-{30CB83D4-7E15-47BD-884D-EA39CC449ED2}" dt="2021-04-27T12:07:25.632" v="4" actId="1076"/>
          <ac:picMkLst>
            <pc:docMk/>
            <pc:sldMk cId="234973928" sldId="261"/>
            <ac:picMk id="8" creationId="{00000000-0000-0000-0000-000000000000}"/>
          </ac:picMkLst>
        </pc:picChg>
      </pc:sldChg>
      <pc:sldChg chg="new">
        <pc:chgData name="Cathrine Humlen Ruud" userId="S::cathrine.humlen.ruud_kristiansand.kommune.no#ext#@iktagder.onmicrosoft.com::8cf4b21c-5185-4f7f-9a05-b99dc747d587" providerId="AD" clId="Web-{30CB83D4-7E15-47BD-884D-EA39CC449ED2}" dt="2021-04-27T12:18:40.554" v="5"/>
        <pc:sldMkLst>
          <pc:docMk/>
          <pc:sldMk cId="2499335258" sldId="262"/>
        </pc:sldMkLst>
      </pc:sldChg>
    </pc:docChg>
  </pc:docChgLst>
  <pc:docChgLst>
    <pc:chgData name="Cathrine Humlen Ruud" userId="S::cathrine.humlen.ruud_kristiansand.kommune.no#ext#@iktagder.onmicrosoft.com::8cf4b21c-5185-4f7f-9a05-b99dc747d587" providerId="AD" clId="Web-{7052A409-4AB1-4C1B-A481-D879F9E1BF61}"/>
    <pc:docChg chg="modSld">
      <pc:chgData name="Cathrine Humlen Ruud" userId="S::cathrine.humlen.ruud_kristiansand.kommune.no#ext#@iktagder.onmicrosoft.com::8cf4b21c-5185-4f7f-9a05-b99dc747d587" providerId="AD" clId="Web-{7052A409-4AB1-4C1B-A481-D879F9E1BF61}" dt="2021-04-28T08:28:59.471" v="188"/>
      <pc:docMkLst>
        <pc:docMk/>
      </pc:docMkLst>
      <pc:sldChg chg="addSp delSp modSp delAnim modNotes">
        <pc:chgData name="Cathrine Humlen Ruud" userId="S::cathrine.humlen.ruud_kristiansand.kommune.no#ext#@iktagder.onmicrosoft.com::8cf4b21c-5185-4f7f-9a05-b99dc747d587" providerId="AD" clId="Web-{7052A409-4AB1-4C1B-A481-D879F9E1BF61}" dt="2021-04-28T08:28:59.471" v="188"/>
        <pc:sldMkLst>
          <pc:docMk/>
          <pc:sldMk cId="234973928" sldId="261"/>
        </pc:sldMkLst>
        <pc:spChg chg="mod">
          <ac:chgData name="Cathrine Humlen Ruud" userId="S::cathrine.humlen.ruud_kristiansand.kommune.no#ext#@iktagder.onmicrosoft.com::8cf4b21c-5185-4f7f-9a05-b99dc747d587" providerId="AD" clId="Web-{7052A409-4AB1-4C1B-A481-D879F9E1BF61}" dt="2021-04-28T08:26:18.076" v="10" actId="14100"/>
          <ac:spMkLst>
            <pc:docMk/>
            <pc:sldMk cId="234973928" sldId="261"/>
            <ac:spMk id="3" creationId="{00000000-0000-0000-0000-000000000000}"/>
          </ac:spMkLst>
        </pc:spChg>
        <pc:spChg chg="del">
          <ac:chgData name="Cathrine Humlen Ruud" userId="S::cathrine.humlen.ruud_kristiansand.kommune.no#ext#@iktagder.onmicrosoft.com::8cf4b21c-5185-4f7f-9a05-b99dc747d587" providerId="AD" clId="Web-{7052A409-4AB1-4C1B-A481-D879F9E1BF61}" dt="2021-04-28T08:25:39.169" v="1"/>
          <ac:spMkLst>
            <pc:docMk/>
            <pc:sldMk cId="234973928" sldId="261"/>
            <ac:spMk id="4" creationId="{00000000-0000-0000-0000-000000000000}"/>
          </ac:spMkLst>
        </pc:spChg>
        <pc:picChg chg="add mod ord">
          <ac:chgData name="Cathrine Humlen Ruud" userId="S::cathrine.humlen.ruud_kristiansand.kommune.no#ext#@iktagder.onmicrosoft.com::8cf4b21c-5185-4f7f-9a05-b99dc747d587" providerId="AD" clId="Web-{7052A409-4AB1-4C1B-A481-D879F9E1BF61}" dt="2021-04-28T08:25:44.153" v="2" actId="1076"/>
          <ac:picMkLst>
            <pc:docMk/>
            <pc:sldMk cId="234973928" sldId="261"/>
            <ac:picMk id="7" creationId="{0F2F3C98-9441-4D8A-B4E5-DA5A9A722421}"/>
          </ac:picMkLst>
        </pc:picChg>
        <pc:picChg chg="del mod">
          <ac:chgData name="Cathrine Humlen Ruud" userId="S::cathrine.humlen.ruud_kristiansand.kommune.no#ext#@iktagder.onmicrosoft.com::8cf4b21c-5185-4f7f-9a05-b99dc747d587" providerId="AD" clId="Web-{7052A409-4AB1-4C1B-A481-D879F9E1BF61}" dt="2021-04-28T08:25:49.638" v="3"/>
          <ac:picMkLst>
            <pc:docMk/>
            <pc:sldMk cId="234973928" sldId="261"/>
            <ac:picMk id="8" creationId="{00000000-0000-0000-0000-000000000000}"/>
          </ac:picMkLst>
        </pc:picChg>
      </pc:sldChg>
    </pc:docChg>
  </pc:docChgLst>
  <pc:docChgLst>
    <pc:chgData name="Cathrine Humlen Ruud" userId="S::cathrine.humlen.ruud_kristiansand.kommune.no#ext#@iktagder.onmicrosoft.com::8cf4b21c-5185-4f7f-9a05-b99dc747d587" providerId="AD" clId="Web-{F7C20E86-A212-488A-A2AD-09B6325A433D}"/>
    <pc:docChg chg="modSld">
      <pc:chgData name="Cathrine Humlen Ruud" userId="S::cathrine.humlen.ruud_kristiansand.kommune.no#ext#@iktagder.onmicrosoft.com::8cf4b21c-5185-4f7f-9a05-b99dc747d587" providerId="AD" clId="Web-{F7C20E86-A212-488A-A2AD-09B6325A433D}" dt="2021-04-28T08:12:56.701" v="52"/>
      <pc:docMkLst>
        <pc:docMk/>
      </pc:docMkLst>
      <pc:sldChg chg="modNotes">
        <pc:chgData name="Cathrine Humlen Ruud" userId="S::cathrine.humlen.ruud_kristiansand.kommune.no#ext#@iktagder.onmicrosoft.com::8cf4b21c-5185-4f7f-9a05-b99dc747d587" providerId="AD" clId="Web-{F7C20E86-A212-488A-A2AD-09B6325A433D}" dt="2021-04-28T08:12:56.701" v="52"/>
        <pc:sldMkLst>
          <pc:docMk/>
          <pc:sldMk cId="2499335258" sldId="262"/>
        </pc:sldMkLst>
      </pc:sldChg>
    </pc:docChg>
  </pc:docChgLst>
  <pc:docChgLst>
    <pc:chgData name="Cathrine Humlen Ruud" userId="S::cathrine.humlen.ruud_kristiansand.kommune.no#ext#@iktagder.onmicrosoft.com::8cf4b21c-5185-4f7f-9a05-b99dc747d587" providerId="AD" clId="Web-{F5A0C2E1-59EB-4F56-AA01-C98819C9244F}"/>
    <pc:docChg chg="modSld">
      <pc:chgData name="Cathrine Humlen Ruud" userId="S::cathrine.humlen.ruud_kristiansand.kommune.no#ext#@iktagder.onmicrosoft.com::8cf4b21c-5185-4f7f-9a05-b99dc747d587" providerId="AD" clId="Web-{F5A0C2E1-59EB-4F56-AA01-C98819C9244F}" dt="2021-04-28T07:07:47.894" v="617"/>
      <pc:docMkLst>
        <pc:docMk/>
      </pc:docMkLst>
      <pc:sldChg chg="modSp">
        <pc:chgData name="Cathrine Humlen Ruud" userId="S::cathrine.humlen.ruud_kristiansand.kommune.no#ext#@iktagder.onmicrosoft.com::8cf4b21c-5185-4f7f-9a05-b99dc747d587" providerId="AD" clId="Web-{F5A0C2E1-59EB-4F56-AA01-C98819C9244F}" dt="2021-04-28T06:37:20.635" v="2" actId="20577"/>
        <pc:sldMkLst>
          <pc:docMk/>
          <pc:sldMk cId="459861210" sldId="260"/>
        </pc:sldMkLst>
        <pc:spChg chg="mod">
          <ac:chgData name="Cathrine Humlen Ruud" userId="S::cathrine.humlen.ruud_kristiansand.kommune.no#ext#@iktagder.onmicrosoft.com::8cf4b21c-5185-4f7f-9a05-b99dc747d587" providerId="AD" clId="Web-{F5A0C2E1-59EB-4F56-AA01-C98819C9244F}" dt="2021-04-28T06:37:20.635" v="2" actId="20577"/>
          <ac:spMkLst>
            <pc:docMk/>
            <pc:sldMk cId="459861210" sldId="260"/>
            <ac:spMk id="2" creationId="{00000000-0000-0000-0000-000000000000}"/>
          </ac:spMkLst>
        </pc:spChg>
      </pc:sldChg>
      <pc:sldChg chg="modSp">
        <pc:chgData name="Cathrine Humlen Ruud" userId="S::cathrine.humlen.ruud_kristiansand.kommune.no#ext#@iktagder.onmicrosoft.com::8cf4b21c-5185-4f7f-9a05-b99dc747d587" providerId="AD" clId="Web-{F5A0C2E1-59EB-4F56-AA01-C98819C9244F}" dt="2021-04-28T06:37:26.244" v="3" actId="14100"/>
        <pc:sldMkLst>
          <pc:docMk/>
          <pc:sldMk cId="234973928" sldId="261"/>
        </pc:sldMkLst>
        <pc:spChg chg="mod">
          <ac:chgData name="Cathrine Humlen Ruud" userId="S::cathrine.humlen.ruud_kristiansand.kommune.no#ext#@iktagder.onmicrosoft.com::8cf4b21c-5185-4f7f-9a05-b99dc747d587" providerId="AD" clId="Web-{F5A0C2E1-59EB-4F56-AA01-C98819C9244F}" dt="2021-04-28T06:37:26.244" v="3" actId="14100"/>
          <ac:spMkLst>
            <pc:docMk/>
            <pc:sldMk cId="234973928" sldId="261"/>
            <ac:spMk id="2" creationId="{00000000-0000-0000-0000-000000000000}"/>
          </ac:spMkLst>
        </pc:spChg>
      </pc:sldChg>
      <pc:sldChg chg="addSp delSp modSp modNotes">
        <pc:chgData name="Cathrine Humlen Ruud" userId="S::cathrine.humlen.ruud_kristiansand.kommune.no#ext#@iktagder.onmicrosoft.com::8cf4b21c-5185-4f7f-9a05-b99dc747d587" providerId="AD" clId="Web-{F5A0C2E1-59EB-4F56-AA01-C98819C9244F}" dt="2021-04-28T07:07:47.894" v="617"/>
        <pc:sldMkLst>
          <pc:docMk/>
          <pc:sldMk cId="2499335258" sldId="262"/>
        </pc:sldMkLst>
        <pc:spChg chg="mod">
          <ac:chgData name="Cathrine Humlen Ruud" userId="S::cathrine.humlen.ruud_kristiansand.kommune.no#ext#@iktagder.onmicrosoft.com::8cf4b21c-5185-4f7f-9a05-b99dc747d587" providerId="AD" clId="Web-{F5A0C2E1-59EB-4F56-AA01-C98819C9244F}" dt="2021-04-28T06:37:50.635" v="15" actId="20577"/>
          <ac:spMkLst>
            <pc:docMk/>
            <pc:sldMk cId="2499335258" sldId="262"/>
            <ac:spMk id="2" creationId="{7AEE8B9E-7EDD-418C-8866-02462AE157C0}"/>
          </ac:spMkLst>
        </pc:spChg>
        <pc:spChg chg="mod">
          <ac:chgData name="Cathrine Humlen Ruud" userId="S::cathrine.humlen.ruud_kristiansand.kommune.no#ext#@iktagder.onmicrosoft.com::8cf4b21c-5185-4f7f-9a05-b99dc747d587" providerId="AD" clId="Web-{F5A0C2E1-59EB-4F56-AA01-C98819C9244F}" dt="2021-04-28T06:48:28.165" v="394" actId="20577"/>
          <ac:spMkLst>
            <pc:docMk/>
            <pc:sldMk cId="2499335258" sldId="262"/>
            <ac:spMk id="3" creationId="{77750F46-1C15-4FD0-83CB-C08AECD0CCAB}"/>
          </ac:spMkLst>
        </pc:spChg>
        <pc:spChg chg="del mod">
          <ac:chgData name="Cathrine Humlen Ruud" userId="S::cathrine.humlen.ruud_kristiansand.kommune.no#ext#@iktagder.onmicrosoft.com::8cf4b21c-5185-4f7f-9a05-b99dc747d587" providerId="AD" clId="Web-{F5A0C2E1-59EB-4F56-AA01-C98819C9244F}" dt="2021-04-28T06:48:30.415" v="395"/>
          <ac:spMkLst>
            <pc:docMk/>
            <pc:sldMk cId="2499335258" sldId="262"/>
            <ac:spMk id="4" creationId="{694F86A0-00A9-4CE0-BD1F-A97F5B87E35F}"/>
          </ac:spMkLst>
        </pc:spChg>
        <pc:picChg chg="add mod ord">
          <ac:chgData name="Cathrine Humlen Ruud" userId="S::cathrine.humlen.ruud_kristiansand.kommune.no#ext#@iktagder.onmicrosoft.com::8cf4b21c-5185-4f7f-9a05-b99dc747d587" providerId="AD" clId="Web-{F5A0C2E1-59EB-4F56-AA01-C98819C9244F}" dt="2021-04-28T06:49:47.245" v="399" actId="1076"/>
          <ac:picMkLst>
            <pc:docMk/>
            <pc:sldMk cId="2499335258" sldId="262"/>
            <ac:picMk id="7" creationId="{2FE98E47-67B5-45E5-915C-FC41987152CA}"/>
          </ac:picMkLst>
        </pc:picChg>
      </pc:sldChg>
    </pc:docChg>
  </pc:docChgLst>
  <pc:docChgLst>
    <pc:chgData name="Cathrine Humlen Ruud" userId="S::cathrine.humlen.ruud_kristiansand.kommune.no#ext#@iktagder.onmicrosoft.com::8cf4b21c-5185-4f7f-9a05-b99dc747d587" providerId="AD" clId="Web-{8D5A0505-FCD9-4297-B145-17C54747CBCF}"/>
    <pc:docChg chg="modSld">
      <pc:chgData name="Cathrine Humlen Ruud" userId="S::cathrine.humlen.ruud_kristiansand.kommune.no#ext#@iktagder.onmicrosoft.com::8cf4b21c-5185-4f7f-9a05-b99dc747d587" providerId="AD" clId="Web-{8D5A0505-FCD9-4297-B145-17C54747CBCF}" dt="2021-04-28T14:20:21.331" v="113" actId="20577"/>
      <pc:docMkLst>
        <pc:docMk/>
      </pc:docMkLst>
      <pc:sldChg chg="modNotes">
        <pc:chgData name="Cathrine Humlen Ruud" userId="S::cathrine.humlen.ruud_kristiansand.kommune.no#ext#@iktagder.onmicrosoft.com::8cf4b21c-5185-4f7f-9a05-b99dc747d587" providerId="AD" clId="Web-{8D5A0505-FCD9-4297-B145-17C54747CBCF}" dt="2021-04-28T14:16:57.203" v="80"/>
        <pc:sldMkLst>
          <pc:docMk/>
          <pc:sldMk cId="234973928" sldId="261"/>
        </pc:sldMkLst>
      </pc:sldChg>
      <pc:sldChg chg="modSp modNotes">
        <pc:chgData name="Cathrine Humlen Ruud" userId="S::cathrine.humlen.ruud_kristiansand.kommune.no#ext#@iktagder.onmicrosoft.com::8cf4b21c-5185-4f7f-9a05-b99dc747d587" providerId="AD" clId="Web-{8D5A0505-FCD9-4297-B145-17C54747CBCF}" dt="2021-04-28T14:20:21.331" v="113" actId="20577"/>
        <pc:sldMkLst>
          <pc:docMk/>
          <pc:sldMk cId="2499335258" sldId="262"/>
        </pc:sldMkLst>
        <pc:spChg chg="mod">
          <ac:chgData name="Cathrine Humlen Ruud" userId="S::cathrine.humlen.ruud_kristiansand.kommune.no#ext#@iktagder.onmicrosoft.com::8cf4b21c-5185-4f7f-9a05-b99dc747d587" providerId="AD" clId="Web-{8D5A0505-FCD9-4297-B145-17C54747CBCF}" dt="2021-04-28T14:20:21.331" v="113" actId="20577"/>
          <ac:spMkLst>
            <pc:docMk/>
            <pc:sldMk cId="2499335258" sldId="262"/>
            <ac:spMk id="3" creationId="{77750F46-1C15-4FD0-83CB-C08AECD0CC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10EBE-C1F3-4489-ADA6-3348326769BD}" type="datetimeFigureOut">
              <a:rPr lang="nb-NO" smtClean="0"/>
              <a:pPr/>
              <a:t>28.04.2021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DB7C-4B8E-46DF-A618-A5E30AAFF4C8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Vi har fått tilbakemelding fra flere av dere instruktører at dere møter på utfordringer i samarbeid med leger i forhold til NEWS2 score og scoring på SpO2 skala 2</a:t>
            </a:r>
          </a:p>
          <a:p>
            <a:r>
              <a:rPr lang="nb-NO" dirty="0"/>
              <a:t>Vi har derfor valgt å dette som ett eget tema hvor vi deler erfaringer og gir noen tips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DB7C-4B8E-46DF-A618-A5E30AAFF4C8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8676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Minner om informasjonsskrivet som kan sendes til fastlege, kommunelege, sykehjemslege og legevakt. Finnes i opplæringspakken. </a:t>
            </a:r>
            <a:endParaRPr lang="nb-NO"/>
          </a:p>
          <a:p>
            <a:r>
              <a:rPr lang="nb-NO" dirty="0"/>
              <a:t>Et annet tips er å invitere seg inn på møter med legene eller få leder til å informere på etablerte møtearenaer. Viktig at leder kjenner til </a:t>
            </a:r>
            <a:r>
              <a:rPr lang="nb-NO" dirty="0" err="1"/>
              <a:t>evt</a:t>
            </a:r>
            <a:r>
              <a:rPr lang="nb-NO" dirty="0"/>
              <a:t> problemstillinger</a:t>
            </a:r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  <a:p>
            <a:r>
              <a:rPr lang="nb-NO" dirty="0"/>
              <a:t>Fått tilbakemeldinger fra noen av dere om at også en del leger synes dette er utfordrende.</a:t>
            </a:r>
            <a:endParaRPr lang="nb-NO" dirty="0">
              <a:cs typeface="Calibri"/>
            </a:endParaRPr>
          </a:p>
          <a:p>
            <a:r>
              <a:rPr lang="nb-NO" dirty="0"/>
              <a:t>Vi har vært i dialog med sykehuset for å forsøke å lage noen avtaler om at dette noteres tydelig i epikriser, men vi har fortsatt en vei å gå her.</a:t>
            </a:r>
            <a:endParaRPr lang="nb-NO" dirty="0">
              <a:cs typeface="Calibri"/>
            </a:endParaRPr>
          </a:p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DB7C-4B8E-46DF-A618-A5E30AAFF4C8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2230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cs typeface="Calibri"/>
              </a:rPr>
              <a:t>Viser til Kurt sitt innlegg om skala 1 og skala 2.</a:t>
            </a:r>
          </a:p>
          <a:p>
            <a:r>
              <a:rPr lang="nb-NO" dirty="0"/>
              <a:t>Ikke fastlegen som setter diagnosen, men de behandler ofte pasienten for sin respirasjonssvikt type 2</a:t>
            </a: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Måten dere spør fastlegen er avgjørende. </a:t>
            </a:r>
          </a:p>
          <a:p>
            <a:r>
              <a:rPr lang="nb-NO" dirty="0">
                <a:cs typeface="Calibri"/>
              </a:rPr>
              <a:t>Spør hva slags type respirasjonssvikt pasienten har, ikke hvilke skala – da de kanskje ikke kjenner NEWS2 så godt som dere.</a:t>
            </a:r>
            <a:endParaRPr lang="nb-NO" dirty="0"/>
          </a:p>
          <a:p>
            <a:r>
              <a:rPr lang="nb-NO" dirty="0">
                <a:cs typeface="Calibri"/>
              </a:rPr>
              <a:t>Hvis legen svarer type 2, kan dere svare: I mine papirer står det at for de med respirasjonssvikt type 2, skal vi bruke skala 2 på NEWS2. Vil du da lage et notat som bekrefter dette.</a:t>
            </a:r>
          </a:p>
          <a:p>
            <a:r>
              <a:rPr lang="nb-NO" dirty="0">
                <a:cs typeface="Calibri"/>
              </a:rPr>
              <a:t>(</a:t>
            </a:r>
            <a:r>
              <a:rPr lang="nb-NO" dirty="0" err="1">
                <a:cs typeface="Calibri"/>
              </a:rPr>
              <a:t>Hyperkapni</a:t>
            </a:r>
            <a:r>
              <a:rPr lang="nb-NO" dirty="0">
                <a:cs typeface="Calibri"/>
              </a:rPr>
              <a:t> – oppsamling av CO2)</a:t>
            </a:r>
          </a:p>
          <a:p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Pasienter fra sykehuset – ring sykehuset hvis ingenting i epikrisen</a:t>
            </a:r>
          </a:p>
          <a:p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Pasienter med lungebetennelse eller lungeemboli – </a:t>
            </a:r>
            <a:r>
              <a:rPr lang="nb-NO" dirty="0" err="1">
                <a:cs typeface="Calibri"/>
              </a:rPr>
              <a:t>resp.svikt</a:t>
            </a:r>
            <a:r>
              <a:rPr lang="nb-NO" dirty="0">
                <a:cs typeface="Calibri"/>
              </a:rPr>
              <a:t> type 1.</a:t>
            </a:r>
          </a:p>
          <a:p>
            <a:r>
              <a:rPr lang="nb-NO" dirty="0">
                <a:cs typeface="Calibri"/>
              </a:rPr>
              <a:t>Emfysem (redusert, friskt lungevev) og morfinoverdose, kan gi </a:t>
            </a:r>
            <a:r>
              <a:rPr lang="nb-NO" dirty="0" err="1">
                <a:cs typeface="Calibri"/>
              </a:rPr>
              <a:t>resp.svikt</a:t>
            </a:r>
            <a:r>
              <a:rPr lang="nb-NO" dirty="0">
                <a:cs typeface="Calibri"/>
              </a:rPr>
              <a:t> type 2</a:t>
            </a:r>
          </a:p>
          <a:p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Det betyr at de pasientene som bruker fast oksygen automatisk får 2 poeng. </a:t>
            </a:r>
          </a:p>
          <a:p>
            <a:r>
              <a:rPr lang="nb-NO" dirty="0">
                <a:cs typeface="Calibri"/>
              </a:rPr>
              <a:t>Dette fordi disse pasientene har større klinisk risiko. </a:t>
            </a:r>
          </a:p>
          <a:p>
            <a:r>
              <a:rPr lang="nb-NO" dirty="0">
                <a:cs typeface="Calibri"/>
              </a:rPr>
              <a:t>De trenger jo oksygen for å opprettholde tilfredsstillende oksygenmetning.</a:t>
            </a:r>
          </a:p>
          <a:p>
            <a:endParaRPr lang="nb-NO" dirty="0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52DB7C-4B8E-46DF-A618-A5E30AAFF4C8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533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71800" y="1122363"/>
            <a:ext cx="54006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771800" y="3602038"/>
            <a:ext cx="54006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22723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19DC18E-7A8E-49CC-96E7-44A5F6E25AC9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0A061-D62E-48F8-B399-210210C401E6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010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E0A39F6-A6DF-4FEF-85B3-57E6334C2621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E55CA-E820-47EB-A37E-9590C4F9063A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67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0A37C93-EC45-4669-A5B4-F9E8E04B52A5}" type="datetime1">
              <a:rPr lang="nb-NO" smtClean="0"/>
              <a:pPr/>
              <a:t>28.04.2021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977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56A69B2-2FE8-453D-AA5E-C97677098F4B}" type="datetime1">
              <a:rPr lang="nb-NO" smtClean="0"/>
              <a:pPr/>
              <a:t>28.04.2021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432907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161C00C-FC6A-4A83-A85F-49413368D753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C95B4-112B-4244-8593-27014CA3559C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243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rgbClr val="006430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259632" y="6356350"/>
            <a:ext cx="1656184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920F756-E517-4EDF-9966-820F9D1DA786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B83DD-9E0C-4019-AF30-F6668CDACC63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6989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D2AEDB1-1ABA-49E8-963C-82CE4CA94051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15CE3-FFC9-4F4D-90A5-93027274077C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334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71E69BE-A3AA-40F2-92FF-9F05F0D305B9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C53E2-218E-444F-95A4-6C9C8A155D64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067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5F411A8C-0396-496B-BD12-FB4C2F7A3BB4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8E067-0E37-4FF5-B1E5-3C6B294BBCFE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439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259632" y="6356351"/>
            <a:ext cx="142641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757FC7D-EF6F-4308-9302-DE7319B33643}" type="datetime1">
              <a:rPr lang="nb-NO" smtClean="0"/>
              <a:pPr>
                <a:defRPr/>
              </a:pPr>
              <a:t>28.04.2021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114DD-B155-4D32-8C94-656D45E1ABC6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480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77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05BD-5F70-424C-81AC-F5FFE723C7D3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22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643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50AF3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43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50AF31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430"/>
        </a:buClr>
        <a:buFont typeface="Courier New" panose="02070309020205020404" pitchFamily="49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SpO</a:t>
            </a:r>
            <a:r>
              <a:rPr lang="nb-NO" sz="3200" dirty="0"/>
              <a:t>2 </a:t>
            </a:r>
            <a:r>
              <a:rPr lang="nb-NO" sz="4400" dirty="0"/>
              <a:t>og samhandling med lege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 Cathrine Humlen Ruud</a:t>
            </a:r>
          </a:p>
        </p:txBody>
      </p:sp>
    </p:spTree>
    <p:extLst>
      <p:ext uri="{BB962C8B-B14F-4D97-AF65-F5344CB8AC3E}">
        <p14:creationId xmlns:p14="http://schemas.microsoft.com/office/powerpoint/2010/main" val="45986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217871" cy="1345528"/>
          </a:xfrm>
        </p:spPr>
        <p:txBody>
          <a:bodyPr/>
          <a:lstStyle/>
          <a:p>
            <a:r>
              <a:rPr lang="nb-NO" dirty="0"/>
              <a:t>Samarbeid med fastlege, sykehjemslege og legevaktslege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93966" y="1843009"/>
            <a:ext cx="505850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Informasjonsskriv til  samarbeidende leger </a:t>
            </a:r>
          </a:p>
          <a:p>
            <a:r>
              <a:rPr lang="nb-NO" dirty="0"/>
              <a:t>Samhandling med spesialisthelsetjenesten</a:t>
            </a:r>
          </a:p>
          <a:p>
            <a:endParaRPr lang="nb-NO" sz="1800" dirty="0"/>
          </a:p>
        </p:txBody>
      </p:sp>
      <p:pic>
        <p:nvPicPr>
          <p:cNvPr id="7" name="Bilde 8" descr="Et bilde som inneholder tekst&#10;&#10;Automatisk generert beskrivelse">
            <a:extLst>
              <a:ext uri="{FF2B5EF4-FFF2-40B4-BE49-F238E27FC236}">
                <a16:creationId xmlns:a16="http://schemas.microsoft.com/office/drawing/2014/main" id="{0F2F3C98-9441-4D8A-B4E5-DA5A9A7224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0710" y="3229943"/>
            <a:ext cx="3886200" cy="2966218"/>
          </a:xfrm>
        </p:spPr>
      </p:pic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C95B4-112B-4244-8593-27014CA3559C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73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EE8B9E-7EDD-418C-8866-02462AE15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Avklaringer om SpO</a:t>
            </a:r>
            <a:r>
              <a:rPr lang="nb-NO" sz="2800" dirty="0"/>
              <a:t>2</a:t>
            </a:r>
            <a:br>
              <a:rPr lang="nb-NO" sz="2800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750F46-1C15-4FD0-83CB-C08AECD0CC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466924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cs typeface="Calibri"/>
              </a:rPr>
              <a:t>Hvis ingen beskjed er gitt – bruk skala 1</a:t>
            </a:r>
          </a:p>
          <a:p>
            <a:r>
              <a:rPr lang="nb-NO" dirty="0">
                <a:cs typeface="Calibri"/>
              </a:rPr>
              <a:t>Hvordan avklare skala 2 med fastlegen?</a:t>
            </a:r>
          </a:p>
          <a:p>
            <a:endParaRPr lang="nb-NO" dirty="0">
              <a:cs typeface="Calibri"/>
            </a:endParaRPr>
          </a:p>
          <a:p>
            <a:pPr marL="0" indent="0">
              <a:buNone/>
            </a:pPr>
            <a:endParaRPr lang="nb-NO" dirty="0">
              <a:cs typeface="Calibri"/>
            </a:endParaRPr>
          </a:p>
          <a:p>
            <a:r>
              <a:rPr lang="nb-NO" dirty="0">
                <a:cs typeface="Calibri"/>
              </a:rPr>
              <a:t>Kolonnen for oksygen skal brukes både ved skala 1 og skala 2. </a:t>
            </a:r>
          </a:p>
          <a:p>
            <a:endParaRPr lang="nb-NO" dirty="0">
              <a:cs typeface="Calibri"/>
            </a:endParaRPr>
          </a:p>
        </p:txBody>
      </p:sp>
      <p:pic>
        <p:nvPicPr>
          <p:cNvPr id="7" name="Bilde 7" descr="Et bilde som inneholder bord&#10;&#10;Automatisk generert beskrivelse">
            <a:extLst>
              <a:ext uri="{FF2B5EF4-FFF2-40B4-BE49-F238E27FC236}">
                <a16:creationId xmlns:a16="http://schemas.microsoft.com/office/drawing/2014/main" id="{2FE98E47-67B5-45E5-915C-FC41987152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5491" y="4317660"/>
            <a:ext cx="5060774" cy="819699"/>
          </a:xfr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1972612-6EE9-489B-A386-B9F21788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0837390-0A4B-484D-9FAE-C159E709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C95B4-112B-4244-8593-27014CA3559C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33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USHT 2020 ny logo [Skrivebeskyttet]" id="{D51FB295-8125-4B86-A82E-3944E8DB0FEB}" vid="{0FD0350A-6059-4483-AF4C-48B29FDBCF6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536323E58CFB4B97CEEBB09DB7575D" ma:contentTypeVersion="12" ma:contentTypeDescription="Opprett et nytt dokument." ma:contentTypeScope="" ma:versionID="2d4a9b0fdfb6e67a9d913e384a9b2a5c">
  <xsd:schema xmlns:xsd="http://www.w3.org/2001/XMLSchema" xmlns:xs="http://www.w3.org/2001/XMLSchema" xmlns:p="http://schemas.microsoft.com/office/2006/metadata/properties" xmlns:ns2="95498478-a88a-452f-8bb8-a47ba0e6caf1" xmlns:ns3="4c83f801-d599-46c6-b130-7095d001ab15" targetNamespace="http://schemas.microsoft.com/office/2006/metadata/properties" ma:root="true" ma:fieldsID="82589c895a7b4ca09741022f28619620" ns2:_="" ns3:_="">
    <xsd:import namespace="95498478-a88a-452f-8bb8-a47ba0e6caf1"/>
    <xsd:import namespace="4c83f801-d599-46c6-b130-7095d001ab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498478-a88a-452f-8bb8-a47ba0e6ca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3f801-d599-46c6-b130-7095d001ab1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B6EA66-DB27-4B90-A1D1-2125E170129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a8e2673-320a-4353-8df9-b9109451eda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F7ECCB-CDC5-4AE1-8F2E-F778C65598C8}"/>
</file>

<file path=customXml/itemProps3.xml><?xml version="1.0" encoding="utf-8"?>
<ds:datastoreItem xmlns:ds="http://schemas.openxmlformats.org/officeDocument/2006/customXml" ds:itemID="{82A33CAA-714E-4E44-964A-4D029DD043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 USHT 2020 ny logo</Template>
  <TotalTime>29</TotalTime>
  <Words>367</Words>
  <Application>Microsoft Office PowerPoint</Application>
  <PresentationFormat>Skjermfremvisning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SpO2 og samhandling med lege</vt:lpstr>
      <vt:lpstr>Samarbeid med fastlege, sykehjemslege og legevaktslege</vt:lpstr>
      <vt:lpstr>Avklaringer om SpO2 </vt:lpstr>
    </vt:vector>
  </TitlesOfParts>
  <Company>IKT-Agder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Spo2 og samhandling med lege</dc:title>
  <dc:creator>Land, Merethe A</dc:creator>
  <cp:lastModifiedBy>Land, Merethe A</cp:lastModifiedBy>
  <cp:revision>152</cp:revision>
  <dcterms:created xsi:type="dcterms:W3CDTF">2021-04-19T13:24:04Z</dcterms:created>
  <dcterms:modified xsi:type="dcterms:W3CDTF">2021-04-28T14:20:31Z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0x0101000C536323E58CFB4B97CEEBB09DB7575D</vt:lpwstr>
  </property>
</Properties>
</file>