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8" r:id="rId4"/>
    <p:sldId id="267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27" autoAdjust="0"/>
    <p:restoredTop sz="94660"/>
  </p:normalViewPr>
  <p:slideViewPr>
    <p:cSldViewPr>
      <p:cViewPr varScale="1">
        <p:scale>
          <a:sx n="110" d="100"/>
          <a:sy n="110" d="100"/>
        </p:scale>
        <p:origin x="125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5/1/2021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5/1/2021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IPCMContentMarking" descr="{&quot;HashCode&quot;:269484293,&quot;Placement&quot;:&quot;Footer&quot;}">
            <a:extLst>
              <a:ext uri="{FF2B5EF4-FFF2-40B4-BE49-F238E27FC236}">
                <a16:creationId xmlns:a16="http://schemas.microsoft.com/office/drawing/2014/main" id="{17131FA4-D37D-4222-B7F8-7D5679032374}"/>
              </a:ext>
            </a:extLst>
          </p:cNvPr>
          <p:cNvSpPr txBox="1"/>
          <p:nvPr userDrawn="1"/>
        </p:nvSpPr>
        <p:spPr>
          <a:xfrm>
            <a:off x="0" y="66298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Bruk av NEWS2 for ulike pasient grupper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Lena </a:t>
            </a:r>
            <a:r>
              <a:rPr lang="en-US" dirty="0" err="1"/>
              <a:t>Åsen</a:t>
            </a:r>
            <a:r>
              <a:rPr lang="en-US" dirty="0"/>
              <a:t> Engen</a:t>
            </a:r>
            <a:br>
              <a:rPr lang="en-US" dirty="0"/>
            </a:br>
            <a:r>
              <a:rPr lang="en-US" dirty="0" err="1"/>
              <a:t>Sørlandsparken</a:t>
            </a:r>
            <a:r>
              <a:rPr lang="en-US" dirty="0"/>
              <a:t> </a:t>
            </a:r>
            <a:r>
              <a:rPr lang="en-US" dirty="0" err="1"/>
              <a:t>legesenter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Primærhelseteam</a:t>
            </a:r>
            <a:r>
              <a:rPr lang="en-US" dirty="0"/>
              <a:t> (PHT)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Pilotprosjekt med Helsedirektoratet og 9 kommuner (2018-2023)</a:t>
            </a:r>
          </a:p>
          <a:p>
            <a:pPr lvl="1"/>
            <a:r>
              <a:rPr lang="nb-NO" dirty="0"/>
              <a:t>Rana, </a:t>
            </a:r>
            <a:r>
              <a:rPr lang="nb-NO" dirty="0" err="1"/>
              <a:t>Austevold</a:t>
            </a:r>
            <a:r>
              <a:rPr lang="nb-NO" dirty="0"/>
              <a:t>, Eid, Flora, Hå, Ringsaker, Seljord, Kristiansand og Oslo.</a:t>
            </a:r>
          </a:p>
          <a:p>
            <a:r>
              <a:rPr lang="nb-NO" dirty="0"/>
              <a:t>3 legesenter i Kristiansand</a:t>
            </a:r>
          </a:p>
          <a:p>
            <a:pPr lvl="1"/>
            <a:r>
              <a:rPr lang="nb-NO" dirty="0"/>
              <a:t>Sandens Medisinske Senter</a:t>
            </a:r>
          </a:p>
          <a:p>
            <a:pPr lvl="1"/>
            <a:r>
              <a:rPr lang="nb-NO" dirty="0"/>
              <a:t>Bystranda Legesenter</a:t>
            </a:r>
          </a:p>
          <a:p>
            <a:pPr lvl="1"/>
            <a:r>
              <a:rPr lang="nb-NO" dirty="0"/>
              <a:t>Sørlandsparken Legesenter</a:t>
            </a:r>
          </a:p>
          <a:p>
            <a:r>
              <a:rPr lang="nb-NO" dirty="0"/>
              <a:t>PHT består av fastlege, sykepleier og legesekretær</a:t>
            </a:r>
          </a:p>
          <a:p>
            <a:r>
              <a:rPr lang="nb-NO" dirty="0"/>
              <a:t>Formålet er å tilby bedre fastlegetjenester til de pasientene som trenger det mest, samt å bedre samhandlingen med kommunens helse- og omsorgstjenester og med spesialisthelsetjenesten. 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A11B-06AD-4A0B-865A-6459054E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dirty="0"/>
              <a:t>Normal tilstand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DBAE-7A03-4C2E-84AA-C70CE4F512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Viktig å kjenne til pasientens normale:</a:t>
            </a:r>
          </a:p>
          <a:p>
            <a:pPr lvl="1"/>
            <a:r>
              <a:rPr lang="nb-NO" sz="2400" dirty="0"/>
              <a:t>Blodtrykk</a:t>
            </a:r>
          </a:p>
          <a:p>
            <a:pPr lvl="1"/>
            <a:r>
              <a:rPr lang="nb-NO" sz="2400" dirty="0"/>
              <a:t>Puls</a:t>
            </a:r>
          </a:p>
          <a:p>
            <a:pPr lvl="1"/>
            <a:r>
              <a:rPr lang="nb-NO" sz="2400" dirty="0"/>
              <a:t>Respirasjonsfrekvens</a:t>
            </a:r>
          </a:p>
          <a:p>
            <a:pPr lvl="1"/>
            <a:r>
              <a:rPr lang="nb-NO" sz="2400" dirty="0"/>
              <a:t>SaO2</a:t>
            </a:r>
          </a:p>
          <a:p>
            <a:pPr lvl="1"/>
            <a:r>
              <a:rPr lang="nb-NO" sz="2400" dirty="0"/>
              <a:t>Temperatur</a:t>
            </a:r>
          </a:p>
          <a:p>
            <a:pPr lvl="1"/>
            <a:r>
              <a:rPr lang="nb-NO" sz="2400" dirty="0"/>
              <a:t>Bevissthetsnivå/våkenhet</a:t>
            </a:r>
          </a:p>
          <a:p>
            <a:pPr marL="0" indent="0">
              <a:buNone/>
            </a:pPr>
            <a:endParaRPr lang="nb-NO" sz="2800" dirty="0"/>
          </a:p>
          <a:p>
            <a:pPr lvl="1"/>
            <a:endParaRPr lang="nb-NO" sz="2400" dirty="0"/>
          </a:p>
        </p:txBody>
      </p:sp>
      <p:pic>
        <p:nvPicPr>
          <p:cNvPr id="1026" name="Picture 2" descr="Blodtrykksmåling">
            <a:extLst>
              <a:ext uri="{FF2B5EF4-FFF2-40B4-BE49-F238E27FC236}">
                <a16:creationId xmlns:a16="http://schemas.microsoft.com/office/drawing/2014/main" id="{C26005A7-541C-4288-BC6F-6B00BB2809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04" y="1916832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0021BDB-CB41-4F91-9835-63609882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432" y="4581128"/>
            <a:ext cx="1727061" cy="1752600"/>
          </a:xfrm>
        </p:spPr>
        <p:txBody>
          <a:bodyPr/>
          <a:lstStyle/>
          <a:p>
            <a:r>
              <a:rPr lang="en-US" dirty="0"/>
              <a:t>NEWS2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1FA1FD-5219-49ED-A01C-A2A3D5EAA8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-1" y="0"/>
            <a:ext cx="976273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3EDFD99-0715-40E1-8ACB-FF191ECA1B9D}"/>
              </a:ext>
            </a:extLst>
          </p:cNvPr>
          <p:cNvSpPr/>
          <p:nvPr/>
        </p:nvSpPr>
        <p:spPr>
          <a:xfrm>
            <a:off x="8478100" y="3900911"/>
            <a:ext cx="1257585" cy="64609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9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1E16-9210-4511-81EF-4CA2F27A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Q-SOFA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3833-E5E6-41F6-974C-506FCA94E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Systolisk blodtrykk mindre eller lik 100</a:t>
            </a:r>
          </a:p>
          <a:p>
            <a:r>
              <a:rPr lang="nb-NO" dirty="0"/>
              <a:t>Respirasjonsfrekvens større eller lik 22</a:t>
            </a:r>
          </a:p>
          <a:p>
            <a:r>
              <a:rPr lang="nb-NO" dirty="0"/>
              <a:t>Endret mental status</a:t>
            </a:r>
          </a:p>
          <a:p>
            <a:endParaRPr lang="nb-NO" dirty="0"/>
          </a:p>
          <a:p>
            <a:r>
              <a:rPr lang="nb-NO" dirty="0"/>
              <a:t>2 av 3 kriterier kan indikere Sepsis</a:t>
            </a:r>
          </a:p>
        </p:txBody>
      </p:sp>
    </p:spTree>
    <p:extLst>
      <p:ext uri="{BB962C8B-B14F-4D97-AF65-F5344CB8AC3E}">
        <p14:creationId xmlns:p14="http://schemas.microsoft.com/office/powerpoint/2010/main" val="2466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3583-548A-4935-9BFF-184ADD14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Kliniske observasjoner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4880-5F37-4B9F-BEDD-63DAC6FC3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3923928" cy="3472409"/>
          </a:xfrm>
        </p:spPr>
        <p:txBody>
          <a:bodyPr/>
          <a:lstStyle/>
          <a:p>
            <a:r>
              <a:rPr lang="nb-NO" dirty="0"/>
              <a:t>Våkenhet / bevissthet</a:t>
            </a:r>
          </a:p>
          <a:p>
            <a:r>
              <a:rPr lang="nb-NO" dirty="0"/>
              <a:t>Respirasjon</a:t>
            </a:r>
          </a:p>
          <a:p>
            <a:r>
              <a:rPr lang="nb-NO" dirty="0"/>
              <a:t>Sirkulasjon</a:t>
            </a:r>
          </a:p>
          <a:p>
            <a:r>
              <a:rPr lang="nb-NO" dirty="0"/>
              <a:t>Hallusinert</a:t>
            </a:r>
          </a:p>
          <a:p>
            <a:r>
              <a:rPr lang="nb-NO" dirty="0"/>
              <a:t>Plukker på ting</a:t>
            </a:r>
          </a:p>
          <a:p>
            <a:r>
              <a:rPr lang="nb-NO" dirty="0"/>
              <a:t>Urolig</a:t>
            </a:r>
          </a:p>
        </p:txBody>
      </p:sp>
    </p:spTree>
    <p:extLst>
      <p:ext uri="{BB962C8B-B14F-4D97-AF65-F5344CB8AC3E}">
        <p14:creationId xmlns:p14="http://schemas.microsoft.com/office/powerpoint/2010/main" val="19245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7ED984-5416-491A-A82B-2E1FD8A9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40" y="1196752"/>
            <a:ext cx="9709720" cy="30963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b-NO" dirty="0"/>
              <a:t>Hva er endret fra normalen?</a:t>
            </a:r>
            <a:br>
              <a:rPr lang="nb-NO" dirty="0"/>
            </a:br>
            <a:r>
              <a:rPr lang="nb-NO" dirty="0"/>
              <a:t>Bruk det kliniske blikket!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CA52F-05A7-4B34-8204-F90FE604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10141768" cy="685800"/>
          </a:xfrm>
        </p:spPr>
        <p:txBody>
          <a:bodyPr/>
          <a:lstStyle/>
          <a:p>
            <a:pPr algn="ctr"/>
            <a:r>
              <a:rPr lang="nb-NO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6552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536323E58CFB4B97CEEBB09DB7575D" ma:contentTypeVersion="12" ma:contentTypeDescription="Opprett et nytt dokument." ma:contentTypeScope="" ma:versionID="2d4a9b0fdfb6e67a9d913e384a9b2a5c">
  <xsd:schema xmlns:xsd="http://www.w3.org/2001/XMLSchema" xmlns:xs="http://www.w3.org/2001/XMLSchema" xmlns:p="http://schemas.microsoft.com/office/2006/metadata/properties" xmlns:ns2="95498478-a88a-452f-8bb8-a47ba0e6caf1" xmlns:ns3="4c83f801-d599-46c6-b130-7095d001ab15" targetNamespace="http://schemas.microsoft.com/office/2006/metadata/properties" ma:root="true" ma:fieldsID="82589c895a7b4ca09741022f28619620" ns2:_="" ns3:_="">
    <xsd:import namespace="95498478-a88a-452f-8bb8-a47ba0e6caf1"/>
    <xsd:import namespace="4c83f801-d599-46c6-b130-7095d001a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98478-a88a-452f-8bb8-a47ba0e6c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3f801-d599-46c6-b130-7095d001a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1D99DE-4044-4BF9-9B9A-2919146FBF58}"/>
</file>

<file path=customXml/itemProps2.xml><?xml version="1.0" encoding="utf-8"?>
<ds:datastoreItem xmlns:ds="http://schemas.openxmlformats.org/officeDocument/2006/customXml" ds:itemID="{134E8176-E4D0-471A-940D-372138486CDE}"/>
</file>

<file path=customXml/itemProps3.xml><?xml version="1.0" encoding="utf-8"?>
<ds:datastoreItem xmlns:ds="http://schemas.openxmlformats.org/officeDocument/2006/customXml" ds:itemID="{FE1602D5-C7E3-48EF-A239-89C9A9F239AC}"/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1340</TotalTime>
  <Words>158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Franklin Gothic Medium</vt:lpstr>
      <vt:lpstr>Medical Design 16x9</vt:lpstr>
      <vt:lpstr>Bruk av NEWS2 for ulike pasient grupper</vt:lpstr>
      <vt:lpstr>Primærhelseteam (PHT)</vt:lpstr>
      <vt:lpstr>Normal tilstand</vt:lpstr>
      <vt:lpstr>NEWS2</vt:lpstr>
      <vt:lpstr>Q-SOFA</vt:lpstr>
      <vt:lpstr>Kliniske observasjoner</vt:lpstr>
      <vt:lpstr>Hva er endret fra normalen? Bruk det kliniske blikket!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 av NEWS2 for ulike pasient grupper</dc:title>
  <dc:creator>Roar Engen</dc:creator>
  <cp:lastModifiedBy>Roar Engen</cp:lastModifiedBy>
  <cp:revision>5</cp:revision>
  <dcterms:created xsi:type="dcterms:W3CDTF">2021-05-01T20:14:48Z</dcterms:created>
  <dcterms:modified xsi:type="dcterms:W3CDTF">2021-05-02T18:34:53Z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ef85ea-3e38-424b-a536-85f7ca35fb6d_Enabled">
    <vt:lpwstr>True</vt:lpwstr>
  </property>
  <property fmtid="{D5CDD505-2E9C-101B-9397-08002B2CF9AE}" pid="3" name="MSIP_Label_2fef85ea-3e38-424b-a536-85f7ca35fb6d_SiteId">
    <vt:lpwstr>40cc2915-e283-4a27-9471-6bdd7ca4c6e1</vt:lpwstr>
  </property>
  <property fmtid="{D5CDD505-2E9C-101B-9397-08002B2CF9AE}" pid="4" name="MSIP_Label_2fef85ea-3e38-424b-a536-85f7ca35fb6d_Owner">
    <vt:lpwstr>roar.engen@evry.com</vt:lpwstr>
  </property>
  <property fmtid="{D5CDD505-2E9C-101B-9397-08002B2CF9AE}" pid="5" name="MSIP_Label_2fef85ea-3e38-424b-a536-85f7ca35fb6d_SetDate">
    <vt:lpwstr>2021-05-01T20:47:06.8368249Z</vt:lpwstr>
  </property>
  <property fmtid="{D5CDD505-2E9C-101B-9397-08002B2CF9AE}" pid="6" name="MSIP_Label_2fef85ea-3e38-424b-a536-85f7ca35fb6d_Name">
    <vt:lpwstr>Internal</vt:lpwstr>
  </property>
  <property fmtid="{D5CDD505-2E9C-101B-9397-08002B2CF9AE}" pid="7" name="MSIP_Label_2fef85ea-3e38-424b-a536-85f7ca35fb6d_Application">
    <vt:lpwstr>Microsoft Azure Information Protection</vt:lpwstr>
  </property>
  <property fmtid="{D5CDD505-2E9C-101B-9397-08002B2CF9AE}" pid="8" name="MSIP_Label_2fef85ea-3e38-424b-a536-85f7ca35fb6d_ActionId">
    <vt:lpwstr>80c1f546-e2a8-49e7-86fc-56a202a56c2e</vt:lpwstr>
  </property>
  <property fmtid="{D5CDD505-2E9C-101B-9397-08002B2CF9AE}" pid="9" name="MSIP_Label_2fef85ea-3e38-424b-a536-85f7ca35fb6d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0x0101000C536323E58CFB4B97CEEBB09DB7575D</vt:lpwstr>
  </property>
</Properties>
</file>