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3" r:id="rId10"/>
    <p:sldId id="265" r:id="rId11"/>
    <p:sldId id="267" r:id="rId12"/>
    <p:sldId id="268" r:id="rId13"/>
    <p:sldId id="269" r:id="rId14"/>
    <p:sldId id="275" r:id="rId15"/>
    <p:sldId id="271" r:id="rId16"/>
    <p:sldId id="270" r:id="rId17"/>
    <p:sldId id="266" r:id="rId18"/>
    <p:sldId id="274" r:id="rId19"/>
    <p:sldId id="272" r:id="rId20"/>
    <p:sldId id="273"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6" autoAdjust="0"/>
    <p:restoredTop sz="96494" autoAdjust="0"/>
  </p:normalViewPr>
  <p:slideViewPr>
    <p:cSldViewPr snapToGrid="0">
      <p:cViewPr varScale="1">
        <p:scale>
          <a:sx n="127" d="100"/>
          <a:sy n="127" d="100"/>
        </p:scale>
        <p:origin x="222"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accent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accent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t>
        <a:bodyPr/>
        <a:lstStyle/>
        <a:p>
          <a:endParaRPr lang="nb-NO"/>
        </a:p>
      </dgm:t>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t>
        <a:bodyPr/>
        <a:lstStyle/>
        <a:p>
          <a:endParaRPr lang="nb-NO"/>
        </a:p>
      </dgm:t>
    </dgm:pt>
    <dgm:pt modelId="{48938E39-B82D-4BAA-9C2D-AC615B083773}" type="pres">
      <dgm:prSet presAssocID="{02DF0E28-7F03-47C9-BE2A-3E1C280F7C0C}" presName="rootConnector1" presStyleLbl="node1" presStyleIdx="0" presStyleCnt="0"/>
      <dgm:spPr/>
      <dgm:t>
        <a:bodyPr/>
        <a:lstStyle/>
        <a:p>
          <a:endParaRPr lang="nb-NO"/>
        </a:p>
      </dgm:t>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t>
        <a:bodyPr/>
        <a:lstStyle/>
        <a:p>
          <a:endParaRPr lang="nb-NO"/>
        </a:p>
      </dgm:t>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t>
        <a:bodyPr/>
        <a:lstStyle/>
        <a:p>
          <a:endParaRPr lang="nb-NO"/>
        </a:p>
      </dgm:t>
    </dgm:pt>
    <dgm:pt modelId="{AE4389E1-B609-4079-BE33-9ECB31A0F409}" type="pres">
      <dgm:prSet presAssocID="{AF9041BD-C952-4B86-A894-89148F6C266A}" presName="rootConnector" presStyleLbl="node2" presStyleIdx="0" presStyleCnt="7"/>
      <dgm:spPr/>
      <dgm:t>
        <a:bodyPr/>
        <a:lstStyle/>
        <a:p>
          <a:endParaRPr lang="nb-NO"/>
        </a:p>
      </dgm:t>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t>
        <a:bodyPr/>
        <a:lstStyle/>
        <a:p>
          <a:endParaRPr lang="nb-NO"/>
        </a:p>
      </dgm:t>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t>
        <a:bodyPr/>
        <a:lstStyle/>
        <a:p>
          <a:endParaRPr lang="nb-NO"/>
        </a:p>
      </dgm:t>
    </dgm:pt>
    <dgm:pt modelId="{7A59863C-2861-4554-B51D-123C8AA5A637}" type="pres">
      <dgm:prSet presAssocID="{F249FCF1-CCE9-4FA2-88E8-C45F2F78328C}" presName="rootConnector" presStyleLbl="node2" presStyleIdx="1" presStyleCnt="7"/>
      <dgm:spPr/>
      <dgm:t>
        <a:bodyPr/>
        <a:lstStyle/>
        <a:p>
          <a:endParaRPr lang="nb-NO"/>
        </a:p>
      </dgm:t>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t>
        <a:bodyPr/>
        <a:lstStyle/>
        <a:p>
          <a:endParaRPr lang="nb-NO"/>
        </a:p>
      </dgm:t>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t>
        <a:bodyPr/>
        <a:lstStyle/>
        <a:p>
          <a:endParaRPr lang="nb-NO"/>
        </a:p>
      </dgm:t>
    </dgm:pt>
    <dgm:pt modelId="{B0F3984F-6014-4942-85E2-FDA6A38EFAE1}" type="pres">
      <dgm:prSet presAssocID="{D0344DDC-8F55-4033-A6F4-FD81D681618A}" presName="rootConnector" presStyleLbl="node2" presStyleIdx="2" presStyleCnt="7"/>
      <dgm:spPr/>
      <dgm:t>
        <a:bodyPr/>
        <a:lstStyle/>
        <a:p>
          <a:endParaRPr lang="nb-NO"/>
        </a:p>
      </dgm:t>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t>
        <a:bodyPr/>
        <a:lstStyle/>
        <a:p>
          <a:endParaRPr lang="nb-NO"/>
        </a:p>
      </dgm:t>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t>
        <a:bodyPr/>
        <a:lstStyle/>
        <a:p>
          <a:endParaRPr lang="nb-NO"/>
        </a:p>
      </dgm:t>
    </dgm:pt>
    <dgm:pt modelId="{7DC5A37F-945F-478E-874B-4E751415A05D}" type="pres">
      <dgm:prSet presAssocID="{72C476B0-F20A-4EF5-BE1E-2645092B995D}" presName="rootConnector" presStyleLbl="node2" presStyleIdx="3" presStyleCnt="7"/>
      <dgm:spPr/>
      <dgm:t>
        <a:bodyPr/>
        <a:lstStyle/>
        <a:p>
          <a:endParaRPr lang="nb-NO"/>
        </a:p>
      </dgm:t>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t>
        <a:bodyPr/>
        <a:lstStyle/>
        <a:p>
          <a:endParaRPr lang="nb-NO"/>
        </a:p>
      </dgm:t>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t>
        <a:bodyPr/>
        <a:lstStyle/>
        <a:p>
          <a:endParaRPr lang="nb-NO"/>
        </a:p>
      </dgm:t>
    </dgm:pt>
    <dgm:pt modelId="{F42F21AF-77E6-4C77-B028-0A93254097F5}" type="pres">
      <dgm:prSet presAssocID="{B138A119-6A79-4DD2-A846-3768E0A6ED27}" presName="rootConnector" presStyleLbl="node2" presStyleIdx="4" presStyleCnt="7"/>
      <dgm:spPr/>
      <dgm:t>
        <a:bodyPr/>
        <a:lstStyle/>
        <a:p>
          <a:endParaRPr lang="nb-NO"/>
        </a:p>
      </dgm:t>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t>
        <a:bodyPr/>
        <a:lstStyle/>
        <a:p>
          <a:endParaRPr lang="nb-NO"/>
        </a:p>
      </dgm:t>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t>
        <a:bodyPr/>
        <a:lstStyle/>
        <a:p>
          <a:endParaRPr lang="nb-NO"/>
        </a:p>
      </dgm:t>
    </dgm:pt>
    <dgm:pt modelId="{591D1F56-5BC4-4C89-89CA-2A723395BE04}" type="pres">
      <dgm:prSet presAssocID="{B7BD07FB-4A52-4F46-B7CF-45288A060C8B}" presName="rootConnector" presStyleLbl="node2" presStyleIdx="5" presStyleCnt="7"/>
      <dgm:spPr/>
      <dgm:t>
        <a:bodyPr/>
        <a:lstStyle/>
        <a:p>
          <a:endParaRPr lang="nb-NO"/>
        </a:p>
      </dgm:t>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t>
        <a:bodyPr/>
        <a:lstStyle/>
        <a:p>
          <a:endParaRPr lang="nb-NO"/>
        </a:p>
      </dgm:t>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t>
        <a:bodyPr/>
        <a:lstStyle/>
        <a:p>
          <a:endParaRPr lang="nb-NO"/>
        </a:p>
      </dgm:t>
    </dgm:pt>
    <dgm:pt modelId="{20CFE40E-2A89-4173-A120-E24EC3FC83C6}" type="pres">
      <dgm:prSet presAssocID="{F89426CD-3C33-417F-8833-A757159C52E0}" presName="rootConnector" presStyleLbl="node2" presStyleIdx="6" presStyleCnt="7"/>
      <dgm:spPr/>
      <dgm:t>
        <a:bodyPr/>
        <a:lstStyle/>
        <a:p>
          <a:endParaRPr lang="nb-NO"/>
        </a:p>
      </dgm:t>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t>
        <a:bodyPr/>
        <a:lstStyle/>
        <a:p>
          <a:endParaRPr lang="nb-NO"/>
        </a:p>
      </dgm:t>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t>
        <a:bodyPr/>
        <a:lstStyle/>
        <a:p>
          <a:endParaRPr lang="nb-NO"/>
        </a:p>
      </dgm:t>
    </dgm:pt>
    <dgm:pt modelId="{22931169-4821-442F-ACFF-23A8E905F159}" type="pres">
      <dgm:prSet presAssocID="{4979C5B7-ED4F-4BC1-9551-65903E80FDE2}" presName="rootConnector3" presStyleLbl="asst1" presStyleIdx="0" presStyleCnt="2"/>
      <dgm:spPr/>
      <dgm:t>
        <a:bodyPr/>
        <a:lstStyle/>
        <a:p>
          <a:endParaRPr lang="nb-NO"/>
        </a:p>
      </dgm:t>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t>
        <a:bodyPr/>
        <a:lstStyle/>
        <a:p>
          <a:endParaRPr lang="nb-NO"/>
        </a:p>
      </dgm:t>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t>
        <a:bodyPr/>
        <a:lstStyle/>
        <a:p>
          <a:endParaRPr lang="nb-NO"/>
        </a:p>
      </dgm:t>
    </dgm:pt>
    <dgm:pt modelId="{39C47DDF-2D67-457A-AEF7-B557588DEC75}" type="pres">
      <dgm:prSet presAssocID="{B9819CD3-02A0-40A1-B8E6-86EAAEC2805B}" presName="rootConnector3" presStyleLbl="asst1" presStyleIdx="1" presStyleCnt="2"/>
      <dgm:spPr/>
      <dgm:t>
        <a:bodyPr/>
        <a:lstStyle/>
        <a:p>
          <a:endParaRPr lang="nb-NO"/>
        </a:p>
      </dgm:t>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F740C30A-9F98-4068-80DC-D518A28D45DC}" type="presOf" srcId="{01E3AB34-70C7-4DF5-9D46-DD82E07704A7}" destId="{6C543AC1-CDEB-4FB0-958B-F8BD89E27C2C}"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124A32C0-ED76-4CF5-BBBD-CD0F102A694A}" type="presOf" srcId="{B138A119-6A79-4DD2-A846-3768E0A6ED27}" destId="{AC8D6E1D-9DDA-40FF-98C0-9DE0A1663417}" srcOrd="0" destOrd="0" presId="urn:microsoft.com/office/officeart/2005/8/layout/orgChart1"/>
    <dgm:cxn modelId="{1A462818-CF07-49A1-9B17-2C3FAD148D5B}" srcId="{02DF0E28-7F03-47C9-BE2A-3E1C280F7C0C}" destId="{4979C5B7-ED4F-4BC1-9551-65903E80FDE2}" srcOrd="0" destOrd="0" parTransId="{5251EA3F-89EC-4743-A003-15A6A41BAA58}" sibTransId="{9A358E67-1699-49A4-A080-64D0AB99AA50}"/>
    <dgm:cxn modelId="{BE855884-C70F-4656-AC00-FB4094ED5407}" type="presOf" srcId="{B138A119-6A79-4DD2-A846-3768E0A6ED27}" destId="{F42F21AF-77E6-4C77-B028-0A93254097F5}" srcOrd="1"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E491CD53-40BC-4777-9FDB-C68678E25FCF}" srcId="{02DF0E28-7F03-47C9-BE2A-3E1C280F7C0C}" destId="{B7BD07FB-4A52-4F46-B7CF-45288A060C8B}" srcOrd="7" destOrd="0" parTransId="{01E3AB34-70C7-4DF5-9D46-DD82E07704A7}" sibTransId="{C2666936-01D9-4D82-8949-FB4E86C82636}"/>
    <dgm:cxn modelId="{F230BAF2-2766-49B7-B960-4878FF609348}" type="presOf" srcId="{02DF0E28-7F03-47C9-BE2A-3E1C280F7C0C}" destId="{48938E39-B82D-4BAA-9C2D-AC615B083773}" srcOrd="1" destOrd="0" presId="urn:microsoft.com/office/officeart/2005/8/layout/orgChart1"/>
    <dgm:cxn modelId="{AD638D1B-B8A9-4FCD-A679-E09468763EC9}" type="presOf" srcId="{F249FCF1-CCE9-4FA2-88E8-C45F2F78328C}" destId="{CDDA0DEA-00AB-4476-B1F6-F3D5C4F5B05A}"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0F08973C-C640-44C2-A59D-04DE68ADCB9B}" type="presOf" srcId="{F89426CD-3C33-417F-8833-A757159C52E0}" destId="{20CFE40E-2A89-4173-A120-E24EC3FC83C6}" srcOrd="1" destOrd="0" presId="urn:microsoft.com/office/officeart/2005/8/layout/orgChart1"/>
    <dgm:cxn modelId="{72AD1333-A50C-4494-BF5F-3A5C396B98C1}" type="presOf" srcId="{4979C5B7-ED4F-4BC1-9551-65903E80FDE2}" destId="{7D1CE52B-6125-4CAE-B58D-0204E7AEA1B6}"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C83345F7-C9D7-4582-AF81-5E52F4A2143B}" srcId="{02DF0E28-7F03-47C9-BE2A-3E1C280F7C0C}" destId="{D0344DDC-8F55-4033-A6F4-FD81D681618A}" srcOrd="4" destOrd="0" parTransId="{C629C5F7-014C-465C-9F44-7F7ED9C0D3AC}" sibTransId="{016316BA-4626-478F-B619-4F74B90C64FF}"/>
    <dgm:cxn modelId="{A61AA970-3772-455E-991E-BA3A7DC3BCE2}" type="presOf" srcId="{AF9041BD-C952-4B86-A894-89148F6C266A}" destId="{909C95B6-E601-4D07-A8B9-4253AA4B192F}"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113A4E9A-DE8A-47B5-BF75-82B1A7ECBB58}" type="presOf" srcId="{5251EA3F-89EC-4743-A003-15A6A41BAA58}" destId="{69296D94-1EBA-4052-9436-0A0E51B6D6E6}" srcOrd="0"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A4D874BF-96C6-4A0A-A2CB-17ABAC0E1FBA}" srcId="{02DF0E28-7F03-47C9-BE2A-3E1C280F7C0C}" destId="{AF9041BD-C952-4B86-A894-89148F6C266A}" srcOrd="2" destOrd="0" parTransId="{36C0BA03-B3F1-4EFA-A62F-84B733E6686C}" sibTransId="{414D6496-57F0-4C69-9D0A-7BCAF1F387C5}"/>
    <dgm:cxn modelId="{4D058655-9D12-4433-B8BC-FE1929D431C1}" type="presOf" srcId="{B7BD07FB-4A52-4F46-B7CF-45288A060C8B}" destId="{591D1F56-5BC4-4C89-89CA-2A723395BE04}"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24E74616-6731-4DDD-8C02-723EAF961BC8}" srcId="{02DF0E28-7F03-47C9-BE2A-3E1C280F7C0C}" destId="{F249FCF1-CCE9-4FA2-88E8-C45F2F78328C}" srcOrd="3" destOrd="0" parTransId="{73C78F6B-6131-4677-93E5-E8A94F0D52F0}" sibTransId="{3042B69E-6359-486B-8621-FEE603BF1B9C}"/>
    <dgm:cxn modelId="{974E630E-5039-4AC6-944C-43BB0D1FFE39}" srcId="{02DF0E28-7F03-47C9-BE2A-3E1C280F7C0C}" destId="{F89426CD-3C33-417F-8833-A757159C52E0}" srcOrd="8" destOrd="0" parTransId="{68DAD9AE-207E-43AE-8A00-45EE7A7F6A50}" sibTransId="{440A130C-B3D5-45C5-BCC3-B604C4B6D2D1}"/>
    <dgm:cxn modelId="{9732B124-20C3-4E97-842B-D1C18D6A1F63}" type="presOf" srcId="{B7BD07FB-4A52-4F46-B7CF-45288A060C8B}" destId="{EFB304F1-F6B6-401C-BEFD-6DEB5E98C5F2}"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tx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tx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tx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tx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9E64DC1F-672B-49C1-B66C-1414000629FF}">
      <dgm:prSet custT="1"/>
      <dgm:spPr/>
      <dgm:t>
        <a:bodyPr/>
        <a:lstStyle/>
        <a:p>
          <a:pPr algn="ctr"/>
          <a:r>
            <a:rPr lang="nb-NO" sz="900"/>
            <a:t>juridisk</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a:t>vergemål</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a:t>plan</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a:t>helse og omsorg</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a:t>sosial og familie</a:t>
          </a:r>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a:t>skole</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a:t>barnehage</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a:t>barnevern</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a:t>naturmangfold</a:t>
          </a:r>
          <a:br>
            <a:rPr lang="nb-NO" sz="900"/>
          </a:br>
          <a:r>
            <a:rPr lang="nb-NO" sz="900"/>
            <a:t>og naturvern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a:t>vannforvaltning</a:t>
          </a:r>
          <a:br>
            <a:rPr lang="nb-NO" sz="900"/>
          </a:br>
          <a:r>
            <a:rPr lang="nb-NO" sz="900"/>
            <a:t>og forurensing</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911312A4-2381-41A9-A622-1453E48FC1D3}">
      <dgm:prSet custT="1"/>
      <dgm:spPr/>
      <dgm:t>
        <a:bodyPr/>
        <a:lstStyle/>
        <a:p>
          <a:pPr algn="ctr"/>
          <a:r>
            <a:rPr lang="nb-NO" sz="900"/>
            <a:t>Øst-Finnmark</a:t>
          </a:r>
        </a:p>
      </dgm:t>
    </dgm:pt>
    <dgm:pt modelId="{1062DA9B-7A83-458E-8231-EBEC82B63987}" type="parTrans" cxnId="{D439999E-826D-4117-8EC0-0725155DCB3B}">
      <dgm:prSet/>
      <dgm:spPr/>
      <dgm:t>
        <a:bodyPr/>
        <a:lstStyle/>
        <a:p>
          <a:endParaRPr lang="nb-NO"/>
        </a:p>
      </dgm:t>
    </dgm:pt>
    <dgm:pt modelId="{C240BD8D-5214-4280-99DE-63DB86976045}" type="sibTrans" cxnId="{D439999E-826D-4117-8EC0-0725155DCB3B}">
      <dgm:prSet/>
      <dgm:spPr/>
      <dgm:t>
        <a:bodyPr/>
        <a:lstStyle/>
        <a:p>
          <a:endParaRPr lang="nb-NO"/>
        </a:p>
      </dgm:t>
    </dgm:pt>
    <dgm:pt modelId="{F263D652-E330-4E13-9CBF-2D5D44BD6E69}">
      <dgm:prSet custT="1"/>
      <dgm:spPr/>
      <dgm:t>
        <a:bodyPr/>
        <a:lstStyle/>
        <a:p>
          <a:pPr algn="ctr"/>
          <a:r>
            <a:rPr lang="nb-NO" sz="900"/>
            <a:t>Vest-Finnmark</a:t>
          </a:r>
          <a:br>
            <a:rPr lang="nb-NO" sz="900"/>
          </a:br>
          <a:r>
            <a:rPr lang="nb-NO" sz="900"/>
            <a:t>og Troms</a:t>
          </a:r>
        </a:p>
      </dgm:t>
    </dgm:pt>
    <dgm:pt modelId="{3430913E-96E0-4D2D-8712-2942F60E5C07}" type="parTrans" cxnId="{6F0C268D-63DB-41E4-BA13-141CAF5CC4F3}">
      <dgm:prSet/>
      <dgm:spPr/>
      <dgm:t>
        <a:bodyPr/>
        <a:lstStyle/>
        <a:p>
          <a:endParaRPr lang="nb-NO"/>
        </a:p>
      </dgm:t>
    </dgm:pt>
    <dgm:pt modelId="{40EC209D-B906-4088-BF3B-98651DBBA0CA}" type="sibTrans" cxnId="{6F0C268D-63DB-41E4-BA13-141CAF5CC4F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t>
        <a:bodyPr/>
        <a:lstStyle/>
        <a:p>
          <a:endParaRPr lang="nb-NO"/>
        </a:p>
      </dgm:t>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t>
        <a:bodyPr/>
        <a:lstStyle/>
        <a:p>
          <a:endParaRPr lang="nb-NO"/>
        </a:p>
      </dgm:t>
    </dgm:pt>
    <dgm:pt modelId="{48938E39-B82D-4BAA-9C2D-AC615B083773}" type="pres">
      <dgm:prSet presAssocID="{02DF0E28-7F03-47C9-BE2A-3E1C280F7C0C}" presName="rootConnector1" presStyleLbl="node1" presStyleIdx="0" presStyleCnt="0"/>
      <dgm:spPr/>
      <dgm:t>
        <a:bodyPr/>
        <a:lstStyle/>
        <a:p>
          <a:endParaRPr lang="nb-NO"/>
        </a:p>
      </dgm:t>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t>
        <a:bodyPr/>
        <a:lstStyle/>
        <a:p>
          <a:endParaRPr lang="nb-NO"/>
        </a:p>
      </dgm:t>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t>
        <a:bodyPr/>
        <a:lstStyle/>
        <a:p>
          <a:endParaRPr lang="nb-NO"/>
        </a:p>
      </dgm:t>
    </dgm:pt>
    <dgm:pt modelId="{AE4389E1-B609-4079-BE33-9ECB31A0F409}" type="pres">
      <dgm:prSet presAssocID="{AF9041BD-C952-4B86-A894-89148F6C266A}" presName="rootConnector" presStyleLbl="node2" presStyleIdx="0" presStyleCnt="7"/>
      <dgm:spPr/>
      <dgm:t>
        <a:bodyPr/>
        <a:lstStyle/>
        <a:p>
          <a:endParaRPr lang="nb-NO"/>
        </a:p>
      </dgm:t>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2"/>
      <dgm:spPr/>
      <dgm:t>
        <a:bodyPr/>
        <a:lstStyle/>
        <a:p>
          <a:endParaRPr lang="nb-NO"/>
        </a:p>
      </dgm:t>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2" custScaleY="66232">
        <dgm:presLayoutVars>
          <dgm:chPref val="3"/>
        </dgm:presLayoutVars>
      </dgm:prSet>
      <dgm:spPr/>
      <dgm:t>
        <a:bodyPr/>
        <a:lstStyle/>
        <a:p>
          <a:endParaRPr lang="nb-NO"/>
        </a:p>
      </dgm:t>
    </dgm:pt>
    <dgm:pt modelId="{D081F199-C51D-4286-AE79-B9CA09B24249}" type="pres">
      <dgm:prSet presAssocID="{9E64DC1F-672B-49C1-B66C-1414000629FF}" presName="rootConnector" presStyleLbl="node3" presStyleIdx="0" presStyleCnt="12"/>
      <dgm:spPr/>
      <dgm:t>
        <a:bodyPr/>
        <a:lstStyle/>
        <a:p>
          <a:endParaRPr lang="nb-NO"/>
        </a:p>
      </dgm:t>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2"/>
      <dgm:spPr/>
      <dgm:t>
        <a:bodyPr/>
        <a:lstStyle/>
        <a:p>
          <a:endParaRPr lang="nb-NO"/>
        </a:p>
      </dgm:t>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2" custScaleY="66232">
        <dgm:presLayoutVars>
          <dgm:chPref val="3"/>
        </dgm:presLayoutVars>
      </dgm:prSet>
      <dgm:spPr/>
      <dgm:t>
        <a:bodyPr/>
        <a:lstStyle/>
        <a:p>
          <a:endParaRPr lang="nb-NO"/>
        </a:p>
      </dgm:t>
    </dgm:pt>
    <dgm:pt modelId="{6F0A6178-D3C6-4969-A72F-E0B3F5536A65}" type="pres">
      <dgm:prSet presAssocID="{8B46BCB3-9871-4FAC-8864-FF461453ABAB}" presName="rootConnector" presStyleLbl="node3" presStyleIdx="1" presStyleCnt="12"/>
      <dgm:spPr/>
      <dgm:t>
        <a:bodyPr/>
        <a:lstStyle/>
        <a:p>
          <a:endParaRPr lang="nb-NO"/>
        </a:p>
      </dgm:t>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2"/>
      <dgm:spPr/>
      <dgm:t>
        <a:bodyPr/>
        <a:lstStyle/>
        <a:p>
          <a:endParaRPr lang="nb-NO"/>
        </a:p>
      </dgm:t>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2" custScaleY="66232">
        <dgm:presLayoutVars>
          <dgm:chPref val="3"/>
        </dgm:presLayoutVars>
      </dgm:prSet>
      <dgm:spPr/>
      <dgm:t>
        <a:bodyPr/>
        <a:lstStyle/>
        <a:p>
          <a:endParaRPr lang="nb-NO"/>
        </a:p>
      </dgm:t>
    </dgm:pt>
    <dgm:pt modelId="{03D7907E-B3FC-4860-BDFF-CBE51089CF17}" type="pres">
      <dgm:prSet presAssocID="{F3FAB0EC-2EFE-4B82-A0F5-80D672030D4E}" presName="rootConnector" presStyleLbl="node3" presStyleIdx="2" presStyleCnt="12"/>
      <dgm:spPr/>
      <dgm:t>
        <a:bodyPr/>
        <a:lstStyle/>
        <a:p>
          <a:endParaRPr lang="nb-NO"/>
        </a:p>
      </dgm:t>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t>
        <a:bodyPr/>
        <a:lstStyle/>
        <a:p>
          <a:endParaRPr lang="nb-NO"/>
        </a:p>
      </dgm:t>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t>
        <a:bodyPr/>
        <a:lstStyle/>
        <a:p>
          <a:endParaRPr lang="nb-NO"/>
        </a:p>
      </dgm:t>
    </dgm:pt>
    <dgm:pt modelId="{7A59863C-2861-4554-B51D-123C8AA5A637}" type="pres">
      <dgm:prSet presAssocID="{F249FCF1-CCE9-4FA2-88E8-C45F2F78328C}" presName="rootConnector" presStyleLbl="node2" presStyleIdx="1" presStyleCnt="7"/>
      <dgm:spPr/>
      <dgm:t>
        <a:bodyPr/>
        <a:lstStyle/>
        <a:p>
          <a:endParaRPr lang="nb-NO"/>
        </a:p>
      </dgm:t>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12"/>
      <dgm:spPr/>
      <dgm:t>
        <a:bodyPr/>
        <a:lstStyle/>
        <a:p>
          <a:endParaRPr lang="nb-NO"/>
        </a:p>
      </dgm:t>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12" custScaleY="66232">
        <dgm:presLayoutVars>
          <dgm:chPref val="3"/>
        </dgm:presLayoutVars>
      </dgm:prSet>
      <dgm:spPr/>
      <dgm:t>
        <a:bodyPr/>
        <a:lstStyle/>
        <a:p>
          <a:endParaRPr lang="nb-NO"/>
        </a:p>
      </dgm:t>
    </dgm:pt>
    <dgm:pt modelId="{2CB855CF-56DE-4CA2-B4F1-2022331691CB}" type="pres">
      <dgm:prSet presAssocID="{75DB5BD8-C3A4-4756-B7CE-6A6512298477}" presName="rootConnector" presStyleLbl="node3" presStyleIdx="3" presStyleCnt="12"/>
      <dgm:spPr/>
      <dgm:t>
        <a:bodyPr/>
        <a:lstStyle/>
        <a:p>
          <a:endParaRPr lang="nb-NO"/>
        </a:p>
      </dgm:t>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4" presStyleCnt="12"/>
      <dgm:spPr/>
      <dgm:t>
        <a:bodyPr/>
        <a:lstStyle/>
        <a:p>
          <a:endParaRPr lang="nb-NO"/>
        </a:p>
      </dgm:t>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4" presStyleCnt="12" custScaleY="66232">
        <dgm:presLayoutVars>
          <dgm:chPref val="3"/>
        </dgm:presLayoutVars>
      </dgm:prSet>
      <dgm:spPr/>
      <dgm:t>
        <a:bodyPr/>
        <a:lstStyle/>
        <a:p>
          <a:endParaRPr lang="nb-NO"/>
        </a:p>
      </dgm:t>
    </dgm:pt>
    <dgm:pt modelId="{452CB0CB-CC04-4811-AB62-A3CB8C0061D7}" type="pres">
      <dgm:prSet presAssocID="{BB004931-FB7A-4722-A044-3E064B88D5E3}" presName="rootConnector" presStyleLbl="node3" presStyleIdx="4" presStyleCnt="12"/>
      <dgm:spPr/>
      <dgm:t>
        <a:bodyPr/>
        <a:lstStyle/>
        <a:p>
          <a:endParaRPr lang="nb-NO"/>
        </a:p>
      </dgm:t>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t>
        <a:bodyPr/>
        <a:lstStyle/>
        <a:p>
          <a:endParaRPr lang="nb-NO"/>
        </a:p>
      </dgm:t>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t>
        <a:bodyPr/>
        <a:lstStyle/>
        <a:p>
          <a:endParaRPr lang="nb-NO"/>
        </a:p>
      </dgm:t>
    </dgm:pt>
    <dgm:pt modelId="{B0F3984F-6014-4942-85E2-FDA6A38EFAE1}" type="pres">
      <dgm:prSet presAssocID="{D0344DDC-8F55-4033-A6F4-FD81D681618A}" presName="rootConnector" presStyleLbl="node2" presStyleIdx="2" presStyleCnt="7"/>
      <dgm:spPr/>
      <dgm:t>
        <a:bodyPr/>
        <a:lstStyle/>
        <a:p>
          <a:endParaRPr lang="nb-NO"/>
        </a:p>
      </dgm:t>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5" presStyleCnt="12"/>
      <dgm:spPr/>
      <dgm:t>
        <a:bodyPr/>
        <a:lstStyle/>
        <a:p>
          <a:endParaRPr lang="nb-NO"/>
        </a:p>
      </dgm:t>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5" presStyleCnt="12" custScaleY="66232">
        <dgm:presLayoutVars>
          <dgm:chPref val="3"/>
        </dgm:presLayoutVars>
      </dgm:prSet>
      <dgm:spPr/>
      <dgm:t>
        <a:bodyPr/>
        <a:lstStyle/>
        <a:p>
          <a:endParaRPr lang="nb-NO"/>
        </a:p>
      </dgm:t>
    </dgm:pt>
    <dgm:pt modelId="{E86F0161-CEE8-48E7-94E0-234520B35ED8}" type="pres">
      <dgm:prSet presAssocID="{22006AAA-A47D-494C-8775-C9D8FA095457}" presName="rootConnector" presStyleLbl="node3" presStyleIdx="5" presStyleCnt="12"/>
      <dgm:spPr/>
      <dgm:t>
        <a:bodyPr/>
        <a:lstStyle/>
        <a:p>
          <a:endParaRPr lang="nb-NO"/>
        </a:p>
      </dgm:t>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6" presStyleCnt="12"/>
      <dgm:spPr/>
      <dgm:t>
        <a:bodyPr/>
        <a:lstStyle/>
        <a:p>
          <a:endParaRPr lang="nb-NO"/>
        </a:p>
      </dgm:t>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6" presStyleCnt="12" custScaleY="66232">
        <dgm:presLayoutVars>
          <dgm:chPref val="3"/>
        </dgm:presLayoutVars>
      </dgm:prSet>
      <dgm:spPr/>
      <dgm:t>
        <a:bodyPr/>
        <a:lstStyle/>
        <a:p>
          <a:endParaRPr lang="nb-NO"/>
        </a:p>
      </dgm:t>
    </dgm:pt>
    <dgm:pt modelId="{A251A243-D777-4290-85F9-ACCD0F09FCC7}" type="pres">
      <dgm:prSet presAssocID="{107B4AD6-E221-4697-9792-20C964819541}" presName="rootConnector" presStyleLbl="node3" presStyleIdx="6" presStyleCnt="12"/>
      <dgm:spPr/>
      <dgm:t>
        <a:bodyPr/>
        <a:lstStyle/>
        <a:p>
          <a:endParaRPr lang="nb-NO"/>
        </a:p>
      </dgm:t>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7" presStyleCnt="12"/>
      <dgm:spPr/>
      <dgm:t>
        <a:bodyPr/>
        <a:lstStyle/>
        <a:p>
          <a:endParaRPr lang="nb-NO"/>
        </a:p>
      </dgm:t>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7" presStyleCnt="12" custScaleY="66232">
        <dgm:presLayoutVars>
          <dgm:chPref val="3"/>
        </dgm:presLayoutVars>
      </dgm:prSet>
      <dgm:spPr/>
      <dgm:t>
        <a:bodyPr/>
        <a:lstStyle/>
        <a:p>
          <a:endParaRPr lang="nb-NO"/>
        </a:p>
      </dgm:t>
    </dgm:pt>
    <dgm:pt modelId="{995D3D0C-3AFD-422D-9617-1CBE9F115B50}" type="pres">
      <dgm:prSet presAssocID="{32468B7D-8285-495A-9993-F3A119679601}" presName="rootConnector" presStyleLbl="node3" presStyleIdx="7" presStyleCnt="12"/>
      <dgm:spPr/>
      <dgm:t>
        <a:bodyPr/>
        <a:lstStyle/>
        <a:p>
          <a:endParaRPr lang="nb-NO"/>
        </a:p>
      </dgm:t>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t>
        <a:bodyPr/>
        <a:lstStyle/>
        <a:p>
          <a:endParaRPr lang="nb-NO"/>
        </a:p>
      </dgm:t>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t>
        <a:bodyPr/>
        <a:lstStyle/>
        <a:p>
          <a:endParaRPr lang="nb-NO"/>
        </a:p>
      </dgm:t>
    </dgm:pt>
    <dgm:pt modelId="{7DC5A37F-945F-478E-874B-4E751415A05D}" type="pres">
      <dgm:prSet presAssocID="{72C476B0-F20A-4EF5-BE1E-2645092B995D}" presName="rootConnector" presStyleLbl="node2" presStyleIdx="3" presStyleCnt="7"/>
      <dgm:spPr/>
      <dgm:t>
        <a:bodyPr/>
        <a:lstStyle/>
        <a:p>
          <a:endParaRPr lang="nb-NO"/>
        </a:p>
      </dgm:t>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8" presStyleCnt="12"/>
      <dgm:spPr/>
      <dgm:t>
        <a:bodyPr/>
        <a:lstStyle/>
        <a:p>
          <a:endParaRPr lang="nb-NO"/>
        </a:p>
      </dgm:t>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8" presStyleCnt="12" custScaleY="66232">
        <dgm:presLayoutVars>
          <dgm:chPref val="3"/>
        </dgm:presLayoutVars>
      </dgm:prSet>
      <dgm:spPr/>
      <dgm:t>
        <a:bodyPr/>
        <a:lstStyle/>
        <a:p>
          <a:endParaRPr lang="nb-NO"/>
        </a:p>
      </dgm:t>
    </dgm:pt>
    <dgm:pt modelId="{8157BD5F-A0BD-458C-87B0-EF0DB0C34D9F}" type="pres">
      <dgm:prSet presAssocID="{E0353EE4-59C3-4D77-9E2C-54C1371DF5E1}" presName="rootConnector" presStyleLbl="node3" presStyleIdx="8" presStyleCnt="12"/>
      <dgm:spPr/>
      <dgm:t>
        <a:bodyPr/>
        <a:lstStyle/>
        <a:p>
          <a:endParaRPr lang="nb-NO"/>
        </a:p>
      </dgm:t>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9" presStyleCnt="12"/>
      <dgm:spPr/>
      <dgm:t>
        <a:bodyPr/>
        <a:lstStyle/>
        <a:p>
          <a:endParaRPr lang="nb-NO"/>
        </a:p>
      </dgm:t>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9" presStyleCnt="12" custScaleY="66232">
        <dgm:presLayoutVars>
          <dgm:chPref val="3"/>
        </dgm:presLayoutVars>
      </dgm:prSet>
      <dgm:spPr/>
      <dgm:t>
        <a:bodyPr/>
        <a:lstStyle/>
        <a:p>
          <a:endParaRPr lang="nb-NO"/>
        </a:p>
      </dgm:t>
    </dgm:pt>
    <dgm:pt modelId="{257116C2-A7AC-4CEE-9EAC-FB7E33AB6955}" type="pres">
      <dgm:prSet presAssocID="{B599504E-6D5F-4A3D-9362-0EFCD89082FA}" presName="rootConnector" presStyleLbl="node3" presStyleIdx="9" presStyleCnt="12"/>
      <dgm:spPr/>
      <dgm:t>
        <a:bodyPr/>
        <a:lstStyle/>
        <a:p>
          <a:endParaRPr lang="nb-NO"/>
        </a:p>
      </dgm:t>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t>
        <a:bodyPr/>
        <a:lstStyle/>
        <a:p>
          <a:endParaRPr lang="nb-NO"/>
        </a:p>
      </dgm:t>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t>
        <a:bodyPr/>
        <a:lstStyle/>
        <a:p>
          <a:endParaRPr lang="nb-NO"/>
        </a:p>
      </dgm:t>
    </dgm:pt>
    <dgm:pt modelId="{F42F21AF-77E6-4C77-B028-0A93254097F5}" type="pres">
      <dgm:prSet presAssocID="{B138A119-6A79-4DD2-A846-3768E0A6ED27}" presName="rootConnector" presStyleLbl="node2" presStyleIdx="4" presStyleCnt="7"/>
      <dgm:spPr/>
      <dgm:t>
        <a:bodyPr/>
        <a:lstStyle/>
        <a:p>
          <a:endParaRPr lang="nb-NO"/>
        </a:p>
      </dgm:t>
    </dgm:pt>
    <dgm:pt modelId="{C386CC39-F35C-4312-9D74-E87BB518E54C}" type="pres">
      <dgm:prSet presAssocID="{B138A119-6A79-4DD2-A846-3768E0A6ED27}" presName="hierChild4" presStyleCnt="0"/>
      <dgm:spPr/>
    </dgm:pt>
    <dgm:pt modelId="{F19875C1-257F-4BDD-812A-AC6659C56383}" type="pres">
      <dgm:prSet presAssocID="{1062DA9B-7A83-458E-8231-EBEC82B63987}" presName="Name37" presStyleLbl="parChTrans1D3" presStyleIdx="10" presStyleCnt="12"/>
      <dgm:spPr/>
      <dgm:t>
        <a:bodyPr/>
        <a:lstStyle/>
        <a:p>
          <a:endParaRPr lang="nb-NO"/>
        </a:p>
      </dgm:t>
    </dgm:pt>
    <dgm:pt modelId="{7D0F9D8F-2E73-4141-8D7A-B16EFD0A24F1}" type="pres">
      <dgm:prSet presAssocID="{911312A4-2381-41A9-A622-1453E48FC1D3}" presName="hierRoot2" presStyleCnt="0">
        <dgm:presLayoutVars>
          <dgm:hierBranch val="init"/>
        </dgm:presLayoutVars>
      </dgm:prSet>
      <dgm:spPr/>
    </dgm:pt>
    <dgm:pt modelId="{78D0DC7E-140E-4AF1-AF65-99CB5FB3B6D4}" type="pres">
      <dgm:prSet presAssocID="{911312A4-2381-41A9-A622-1453E48FC1D3}" presName="rootComposite" presStyleCnt="0"/>
      <dgm:spPr/>
    </dgm:pt>
    <dgm:pt modelId="{9FEA9DB0-FFA5-45AA-B9E3-AAF758E2979C}" type="pres">
      <dgm:prSet presAssocID="{911312A4-2381-41A9-A622-1453E48FC1D3}" presName="rootText" presStyleLbl="node3" presStyleIdx="10" presStyleCnt="12" custScaleY="66232">
        <dgm:presLayoutVars>
          <dgm:chPref val="3"/>
        </dgm:presLayoutVars>
      </dgm:prSet>
      <dgm:spPr/>
      <dgm:t>
        <a:bodyPr/>
        <a:lstStyle/>
        <a:p>
          <a:endParaRPr lang="nb-NO"/>
        </a:p>
      </dgm:t>
    </dgm:pt>
    <dgm:pt modelId="{9586E4B6-4E9E-479C-8FD4-033B9114A73E}" type="pres">
      <dgm:prSet presAssocID="{911312A4-2381-41A9-A622-1453E48FC1D3}" presName="rootConnector" presStyleLbl="node3" presStyleIdx="10" presStyleCnt="12"/>
      <dgm:spPr/>
      <dgm:t>
        <a:bodyPr/>
        <a:lstStyle/>
        <a:p>
          <a:endParaRPr lang="nb-NO"/>
        </a:p>
      </dgm:t>
    </dgm:pt>
    <dgm:pt modelId="{45F397EE-4E68-47B0-84B7-C7CACF87CCE8}" type="pres">
      <dgm:prSet presAssocID="{911312A4-2381-41A9-A622-1453E48FC1D3}" presName="hierChild4" presStyleCnt="0"/>
      <dgm:spPr/>
    </dgm:pt>
    <dgm:pt modelId="{4882AC58-855E-4F65-869C-BE8DCF40E2EF}" type="pres">
      <dgm:prSet presAssocID="{911312A4-2381-41A9-A622-1453E48FC1D3}" presName="hierChild5" presStyleCnt="0"/>
      <dgm:spPr/>
    </dgm:pt>
    <dgm:pt modelId="{35D4BA28-8B84-45C9-AE3C-77083807C385}" type="pres">
      <dgm:prSet presAssocID="{3430913E-96E0-4D2D-8712-2942F60E5C07}" presName="Name37" presStyleLbl="parChTrans1D3" presStyleIdx="11" presStyleCnt="12"/>
      <dgm:spPr/>
      <dgm:t>
        <a:bodyPr/>
        <a:lstStyle/>
        <a:p>
          <a:endParaRPr lang="nb-NO"/>
        </a:p>
      </dgm:t>
    </dgm:pt>
    <dgm:pt modelId="{AFEACAE8-DAEE-4F6F-9811-A2F918B1D98C}" type="pres">
      <dgm:prSet presAssocID="{F263D652-E330-4E13-9CBF-2D5D44BD6E69}" presName="hierRoot2" presStyleCnt="0">
        <dgm:presLayoutVars>
          <dgm:hierBranch val="init"/>
        </dgm:presLayoutVars>
      </dgm:prSet>
      <dgm:spPr/>
    </dgm:pt>
    <dgm:pt modelId="{886510D5-B7DD-40AC-A1C8-6644368E5AC5}" type="pres">
      <dgm:prSet presAssocID="{F263D652-E330-4E13-9CBF-2D5D44BD6E69}" presName="rootComposite" presStyleCnt="0"/>
      <dgm:spPr/>
    </dgm:pt>
    <dgm:pt modelId="{B9868352-61DD-4892-B03E-9732D332EBD8}" type="pres">
      <dgm:prSet presAssocID="{F263D652-E330-4E13-9CBF-2D5D44BD6E69}" presName="rootText" presStyleLbl="node3" presStyleIdx="11" presStyleCnt="12" custScaleY="66232">
        <dgm:presLayoutVars>
          <dgm:chPref val="3"/>
        </dgm:presLayoutVars>
      </dgm:prSet>
      <dgm:spPr/>
      <dgm:t>
        <a:bodyPr/>
        <a:lstStyle/>
        <a:p>
          <a:endParaRPr lang="nb-NO"/>
        </a:p>
      </dgm:t>
    </dgm:pt>
    <dgm:pt modelId="{B4867BEA-F98B-466B-9E4D-853399E64048}" type="pres">
      <dgm:prSet presAssocID="{F263D652-E330-4E13-9CBF-2D5D44BD6E69}" presName="rootConnector" presStyleLbl="node3" presStyleIdx="11" presStyleCnt="12"/>
      <dgm:spPr/>
      <dgm:t>
        <a:bodyPr/>
        <a:lstStyle/>
        <a:p>
          <a:endParaRPr lang="nb-NO"/>
        </a:p>
      </dgm:t>
    </dgm:pt>
    <dgm:pt modelId="{D1182DBB-C42A-488A-AB9B-95BC22266D6C}" type="pres">
      <dgm:prSet presAssocID="{F263D652-E330-4E13-9CBF-2D5D44BD6E69}" presName="hierChild4" presStyleCnt="0"/>
      <dgm:spPr/>
    </dgm:pt>
    <dgm:pt modelId="{50243B8D-1225-4CE1-9AFC-3F4CCD4DD6BA}" type="pres">
      <dgm:prSet presAssocID="{F263D652-E330-4E13-9CBF-2D5D44BD6E69}" presName="hierChild5"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t>
        <a:bodyPr/>
        <a:lstStyle/>
        <a:p>
          <a:endParaRPr lang="nb-NO"/>
        </a:p>
      </dgm:t>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t>
        <a:bodyPr/>
        <a:lstStyle/>
        <a:p>
          <a:endParaRPr lang="nb-NO"/>
        </a:p>
      </dgm:t>
    </dgm:pt>
    <dgm:pt modelId="{591D1F56-5BC4-4C89-89CA-2A723395BE04}" type="pres">
      <dgm:prSet presAssocID="{B7BD07FB-4A52-4F46-B7CF-45288A060C8B}" presName="rootConnector" presStyleLbl="node2" presStyleIdx="5" presStyleCnt="7"/>
      <dgm:spPr/>
      <dgm:t>
        <a:bodyPr/>
        <a:lstStyle/>
        <a:p>
          <a:endParaRPr lang="nb-NO"/>
        </a:p>
      </dgm:t>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t>
        <a:bodyPr/>
        <a:lstStyle/>
        <a:p>
          <a:endParaRPr lang="nb-NO"/>
        </a:p>
      </dgm:t>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t>
        <a:bodyPr/>
        <a:lstStyle/>
        <a:p>
          <a:endParaRPr lang="nb-NO"/>
        </a:p>
      </dgm:t>
    </dgm:pt>
    <dgm:pt modelId="{20CFE40E-2A89-4173-A120-E24EC3FC83C6}" type="pres">
      <dgm:prSet presAssocID="{F89426CD-3C33-417F-8833-A757159C52E0}" presName="rootConnector" presStyleLbl="node2" presStyleIdx="6" presStyleCnt="7"/>
      <dgm:spPr/>
      <dgm:t>
        <a:bodyPr/>
        <a:lstStyle/>
        <a:p>
          <a:endParaRPr lang="nb-NO"/>
        </a:p>
      </dgm:t>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t>
        <a:bodyPr/>
        <a:lstStyle/>
        <a:p>
          <a:endParaRPr lang="nb-NO"/>
        </a:p>
      </dgm:t>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t>
        <a:bodyPr/>
        <a:lstStyle/>
        <a:p>
          <a:endParaRPr lang="nb-NO"/>
        </a:p>
      </dgm:t>
    </dgm:pt>
    <dgm:pt modelId="{22931169-4821-442F-ACFF-23A8E905F159}" type="pres">
      <dgm:prSet presAssocID="{4979C5B7-ED4F-4BC1-9551-65903E80FDE2}" presName="rootConnector3" presStyleLbl="asst1" presStyleIdx="0" presStyleCnt="2"/>
      <dgm:spPr/>
      <dgm:t>
        <a:bodyPr/>
        <a:lstStyle/>
        <a:p>
          <a:endParaRPr lang="nb-NO"/>
        </a:p>
      </dgm:t>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t>
        <a:bodyPr/>
        <a:lstStyle/>
        <a:p>
          <a:endParaRPr lang="nb-NO"/>
        </a:p>
      </dgm:t>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t>
        <a:bodyPr/>
        <a:lstStyle/>
        <a:p>
          <a:endParaRPr lang="nb-NO"/>
        </a:p>
      </dgm:t>
    </dgm:pt>
    <dgm:pt modelId="{39C47DDF-2D67-457A-AEF7-B557588DEC75}" type="pres">
      <dgm:prSet presAssocID="{B9819CD3-02A0-40A1-B8E6-86EAAEC2805B}" presName="rootConnector3" presStyleLbl="asst1" presStyleIdx="1" presStyleCnt="2"/>
      <dgm:spPr/>
      <dgm:t>
        <a:bodyPr/>
        <a:lstStyle/>
        <a:p>
          <a:endParaRPr lang="nb-NO"/>
        </a:p>
      </dgm:t>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384D18A7-84F5-404F-90CE-ACF30D0063F3}" type="presOf" srcId="{ACBB83F8-E9B9-4FAC-895D-167CF11EF099}" destId="{FB082140-D1BA-4FB2-8CF4-BF2166A2BB71}"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59A18E7C-706F-4F40-B199-3C90F3473FCF}" type="presOf" srcId="{F3FAB0EC-2EFE-4B82-A0F5-80D672030D4E}" destId="{03D7907E-B3FC-4860-BDFF-CBE51089CF17}" srcOrd="1"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0D15976E-E288-4E4B-BB30-EA0C38710AEC}" type="presOf" srcId="{9E64DC1F-672B-49C1-B66C-1414000629FF}" destId="{D081F199-C51D-4286-AE79-B9CA09B24249}"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6F0C268D-63DB-41E4-BA13-141CAF5CC4F3}" srcId="{B138A119-6A79-4DD2-A846-3768E0A6ED27}" destId="{F263D652-E330-4E13-9CBF-2D5D44BD6E69}" srcOrd="1" destOrd="0" parTransId="{3430913E-96E0-4D2D-8712-2942F60E5C07}" sibTransId="{40EC209D-B906-4088-BF3B-98651DBBA0CA}"/>
    <dgm:cxn modelId="{98A6998B-4C12-4C98-88A1-F249BFA4C052}" srcId="{F249FCF1-CCE9-4FA2-88E8-C45F2F78328C}" destId="{BB004931-FB7A-4722-A044-3E064B88D5E3}" srcOrd="1" destOrd="0" parTransId="{15A72FFE-B452-4C90-A0EB-CC34E6A473AA}" sibTransId="{524BC8E2-7D8D-4773-AAB7-249EE78D3BEE}"/>
    <dgm:cxn modelId="{338C0684-F8D9-4760-8D40-B7C1ACC06FE0}" type="presOf" srcId="{68DAD9AE-207E-43AE-8A00-45EE7A7F6A50}" destId="{E15DAFD9-2F03-4F3B-81CB-80275CCB718E}"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346BB405-795B-4B81-9562-FD2668301D5E}" type="presOf" srcId="{911312A4-2381-41A9-A622-1453E48FC1D3}" destId="{9FEA9DB0-FFA5-45AA-B9E3-AAF758E2979C}" srcOrd="0"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2C68588F-9699-4370-9F27-572EC7057616}" srcId="{F249FCF1-CCE9-4FA2-88E8-C45F2F78328C}" destId="{75DB5BD8-C3A4-4756-B7CE-6A6512298477}" srcOrd="0" destOrd="0" parTransId="{ACBB83F8-E9B9-4FAC-895D-167CF11EF099}" sibTransId="{6CF9E294-6E02-4177-85D9-5C57FDAD6DCF}"/>
    <dgm:cxn modelId="{4808AD80-28F7-4BB7-AC9D-1801FCD459DF}" type="presOf" srcId="{8B46BCB3-9871-4FAC-8864-FF461453ABAB}" destId="{6F0A6178-D3C6-4969-A72F-E0B3F5536A65}" srcOrd="1"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974E630E-5039-4AC6-944C-43BB0D1FFE39}" srcId="{02DF0E28-7F03-47C9-BE2A-3E1C280F7C0C}" destId="{F89426CD-3C33-417F-8833-A757159C52E0}" srcOrd="8" destOrd="0" parTransId="{68DAD9AE-207E-43AE-8A00-45EE7A7F6A50}" sibTransId="{440A130C-B3D5-45C5-BCC3-B604C4B6D2D1}"/>
    <dgm:cxn modelId="{00CE875A-554F-440D-9608-7018E234E20F}" srcId="{AF9041BD-C952-4B86-A894-89148F6C266A}" destId="{9E64DC1F-672B-49C1-B66C-1414000629FF}" srcOrd="0" destOrd="0" parTransId="{2EE74801-71E1-4ADE-8DAD-43D4635A0FFA}" sibTransId="{85483221-64C4-4CA2-8AC6-A913D5B1F305}"/>
    <dgm:cxn modelId="{04CD4662-0504-437C-BFF9-5AE332A13DBE}" type="presOf" srcId="{B9819CD3-02A0-40A1-B8E6-86EAAEC2805B}" destId="{C32C0C48-A0F3-41D4-8BB6-B6566DFE356D}"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0B4CCE8F-B7AE-4C07-8A7F-08979C338D76}" type="presOf" srcId="{E36D5A10-F501-4DDD-AED5-130A5D8C1D2C}" destId="{542805B6-DB5A-46FB-830B-8EBDC7DABBD0}"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B0E62C6C-2E68-474C-AC35-36C96615269B}" type="presOf" srcId="{32468B7D-8285-495A-9993-F3A119679601}" destId="{B8289C61-4606-4F43-91FF-7C0EDDCA438B}"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C7DF9795-0EA2-4102-A7F7-13776425F21F}" type="presOf" srcId="{72C476B0-F20A-4EF5-BE1E-2645092B995D}" destId="{659292F3-2B21-4827-9546-D01800201700}" srcOrd="0" destOrd="0" presId="urn:microsoft.com/office/officeart/2005/8/layout/orgChart1"/>
    <dgm:cxn modelId="{42F33C4F-2EA6-4939-A01C-A677A6391E9F}" type="presOf" srcId="{1062DA9B-7A83-458E-8231-EBEC82B63987}" destId="{F19875C1-257F-4BDD-812A-AC6659C56383}"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79A521A9-4811-4D23-9126-DBCB45B54FAB}" type="presOf" srcId="{F263D652-E330-4E13-9CBF-2D5D44BD6E69}" destId="{B9868352-61DD-4892-B03E-9732D332EBD8}"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D439999E-826D-4117-8EC0-0725155DCB3B}" srcId="{B138A119-6A79-4DD2-A846-3768E0A6ED27}" destId="{911312A4-2381-41A9-A622-1453E48FC1D3}" srcOrd="0" destOrd="0" parTransId="{1062DA9B-7A83-458E-8231-EBEC82B63987}" sibTransId="{C240BD8D-5214-4280-99DE-63DB86976045}"/>
    <dgm:cxn modelId="{24E74616-6731-4DDD-8C02-723EAF961BC8}" srcId="{02DF0E28-7F03-47C9-BE2A-3E1C280F7C0C}" destId="{F249FCF1-CCE9-4FA2-88E8-C45F2F78328C}" srcOrd="3" destOrd="0" parTransId="{73C78F6B-6131-4677-93E5-E8A94F0D52F0}" sibTransId="{3042B69E-6359-486B-8621-FEE603BF1B9C}"/>
    <dgm:cxn modelId="{FEF39242-CC3A-4589-9EE6-B7A625C161A5}" type="presOf" srcId="{32468B7D-8285-495A-9993-F3A119679601}" destId="{995D3D0C-3AFD-422D-9617-1CBE9F115B50}" srcOrd="1" destOrd="0" presId="urn:microsoft.com/office/officeart/2005/8/layout/orgChart1"/>
    <dgm:cxn modelId="{57DD31FD-4833-42E1-93FB-0D8CE65F61ED}" type="presOf" srcId="{E0353EE4-59C3-4D77-9E2C-54C1371DF5E1}" destId="{61819400-3ED5-499D-95E6-64ECC88F62D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47DB63EB-9A37-4265-A430-32E4DBC3A9BE}" type="presOf" srcId="{F249FCF1-CCE9-4FA2-88E8-C45F2F78328C}" destId="{7A59863C-2861-4554-B51D-123C8AA5A637}"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4D058655-9D12-4433-B8BC-FE1929D431C1}" type="presOf" srcId="{B7BD07FB-4A52-4F46-B7CF-45288A060C8B}" destId="{591D1F56-5BC4-4C89-89CA-2A723395BE04}" srcOrd="1"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E83CF1DF-73F5-4EAE-A2E1-EFAD1207B50B}" type="presOf" srcId="{755A17E0-002C-4D8F-B3AE-45B127348748}" destId="{5D40459F-5C50-401D-84C7-174C86CC711B}"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E491CD53-40BC-4777-9FDB-C68678E25FCF}" srcId="{02DF0E28-7F03-47C9-BE2A-3E1C280F7C0C}" destId="{B7BD07FB-4A52-4F46-B7CF-45288A060C8B}" srcOrd="7" destOrd="0" parTransId="{01E3AB34-70C7-4DF5-9D46-DD82E07704A7}" sibTransId="{C2666936-01D9-4D82-8949-FB4E86C82636}"/>
    <dgm:cxn modelId="{6B533F65-3DAF-47D8-A90B-2479D1B5F6D3}" type="presOf" srcId="{B599504E-6D5F-4A3D-9362-0EFCD89082FA}" destId="{904DE4B9-5AFB-4A5D-BEB0-39D5D1B6F5E4}"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124A32C0-ED76-4CF5-BBBD-CD0F102A694A}" type="presOf" srcId="{B138A119-6A79-4DD2-A846-3768E0A6ED27}" destId="{AC8D6E1D-9DDA-40FF-98C0-9DE0A1663417}" srcOrd="0" destOrd="0" presId="urn:microsoft.com/office/officeart/2005/8/layout/orgChart1"/>
    <dgm:cxn modelId="{72AD1333-A50C-4494-BF5F-3A5C396B98C1}" type="presOf" srcId="{4979C5B7-ED4F-4BC1-9551-65903E80FDE2}" destId="{7D1CE52B-6125-4CAE-B58D-0204E7AEA1B6}"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4B956D1C-BF2D-47DF-B3B1-F62C04593369}" type="presOf" srcId="{F89426CD-3C33-417F-8833-A757159C52E0}" destId="{1F9F70E5-8640-45BD-B6C4-BF02659BB8A4}"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5B3E582C-BF5F-4893-840F-DD137E33CC44}" type="presOf" srcId="{F3FAB0EC-2EFE-4B82-A0F5-80D672030D4E}" destId="{838C790D-277C-4318-B19C-4E18F5216499}" srcOrd="0"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5557C88B-A77E-47FD-8D5A-1B6EBF524F98}" type="presOf" srcId="{107B4AD6-E221-4697-9792-20C964819541}" destId="{A251A243-D777-4290-85F9-ACCD0F09FCC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178ABAB5-70EE-480F-A65C-8F953DCFC877}" type="presOf" srcId="{9E64DC1F-672B-49C1-B66C-1414000629FF}" destId="{553631B5-CBD2-4A84-8241-4CFEDA684922}"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6C486406-EBD5-474F-AE15-82B850199F02}" type="presOf" srcId="{911312A4-2381-41A9-A622-1453E48FC1D3}" destId="{9586E4B6-4E9E-479C-8FD4-033B9114A73E}" srcOrd="1"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A4D874BF-96C6-4A0A-A2CB-17ABAC0E1FBA}" srcId="{02DF0E28-7F03-47C9-BE2A-3E1C280F7C0C}" destId="{AF9041BD-C952-4B86-A894-89148F6C266A}" srcOrd="2" destOrd="0" parTransId="{36C0BA03-B3F1-4EFA-A62F-84B733E6686C}" sibTransId="{414D6496-57F0-4C69-9D0A-7BCAF1F387C5}"/>
    <dgm:cxn modelId="{9259D52C-D311-4456-9989-6362A72085ED}" type="presOf" srcId="{22006AAA-A47D-494C-8775-C9D8FA095457}" destId="{E86F0161-CEE8-48E7-94E0-234520B35ED8}" srcOrd="1" destOrd="0" presId="urn:microsoft.com/office/officeart/2005/8/layout/orgChart1"/>
    <dgm:cxn modelId="{B4122F1D-B1D0-4625-B256-013560C41BDD}" type="presOf" srcId="{3430913E-96E0-4D2D-8712-2942F60E5C07}" destId="{35D4BA28-8B84-45C9-AE3C-77083807C385}" srcOrd="0"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A61AA970-3772-455E-991E-BA3A7DC3BCE2}" type="presOf" srcId="{AF9041BD-C952-4B86-A894-89148F6C266A}" destId="{909C95B6-E601-4D07-A8B9-4253AA4B192F}" srcOrd="0" destOrd="0" presId="urn:microsoft.com/office/officeart/2005/8/layout/orgChart1"/>
    <dgm:cxn modelId="{BECC6059-C9F1-4514-820C-3B1FED8F47A9}" type="presOf" srcId="{F263D652-E330-4E13-9CBF-2D5D44BD6E69}" destId="{B4867BEA-F98B-466B-9E4D-853399E64048}" srcOrd="1"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BB4E2E5E-DF65-4E83-A5E6-4A845717D5B7}" type="presParOf" srcId="{C386CC39-F35C-4312-9D74-E87BB518E54C}" destId="{F19875C1-257F-4BDD-812A-AC6659C56383}" srcOrd="0" destOrd="0" presId="urn:microsoft.com/office/officeart/2005/8/layout/orgChart1"/>
    <dgm:cxn modelId="{DDE13F2F-E106-4467-B919-5FB8A92F7571}" type="presParOf" srcId="{C386CC39-F35C-4312-9D74-E87BB518E54C}" destId="{7D0F9D8F-2E73-4141-8D7A-B16EFD0A24F1}" srcOrd="1" destOrd="0" presId="urn:microsoft.com/office/officeart/2005/8/layout/orgChart1"/>
    <dgm:cxn modelId="{4CA9D0A1-A4CF-4584-803B-7B43B57DC1B5}" type="presParOf" srcId="{7D0F9D8F-2E73-4141-8D7A-B16EFD0A24F1}" destId="{78D0DC7E-140E-4AF1-AF65-99CB5FB3B6D4}" srcOrd="0" destOrd="0" presId="urn:microsoft.com/office/officeart/2005/8/layout/orgChart1"/>
    <dgm:cxn modelId="{0E5DAD36-373D-4755-8A67-5E12EEF14F63}" type="presParOf" srcId="{78D0DC7E-140E-4AF1-AF65-99CB5FB3B6D4}" destId="{9FEA9DB0-FFA5-45AA-B9E3-AAF758E2979C}" srcOrd="0" destOrd="0" presId="urn:microsoft.com/office/officeart/2005/8/layout/orgChart1"/>
    <dgm:cxn modelId="{E9CA19CF-9152-4A83-85E1-889358CA6C1C}" type="presParOf" srcId="{78D0DC7E-140E-4AF1-AF65-99CB5FB3B6D4}" destId="{9586E4B6-4E9E-479C-8FD4-033B9114A73E}" srcOrd="1" destOrd="0" presId="urn:microsoft.com/office/officeart/2005/8/layout/orgChart1"/>
    <dgm:cxn modelId="{42CDC4C4-47D9-4908-96EA-96824F0F51A1}" type="presParOf" srcId="{7D0F9D8F-2E73-4141-8D7A-B16EFD0A24F1}" destId="{45F397EE-4E68-47B0-84B7-C7CACF87CCE8}" srcOrd="1" destOrd="0" presId="urn:microsoft.com/office/officeart/2005/8/layout/orgChart1"/>
    <dgm:cxn modelId="{E7E3904C-E788-4814-BF56-006D58361321}" type="presParOf" srcId="{7D0F9D8F-2E73-4141-8D7A-B16EFD0A24F1}" destId="{4882AC58-855E-4F65-869C-BE8DCF40E2EF}" srcOrd="2" destOrd="0" presId="urn:microsoft.com/office/officeart/2005/8/layout/orgChart1"/>
    <dgm:cxn modelId="{B450846B-944F-43FD-AB15-960BAC92DD1B}" type="presParOf" srcId="{C386CC39-F35C-4312-9D74-E87BB518E54C}" destId="{35D4BA28-8B84-45C9-AE3C-77083807C385}" srcOrd="2" destOrd="0" presId="urn:microsoft.com/office/officeart/2005/8/layout/orgChart1"/>
    <dgm:cxn modelId="{9255779B-6FB3-4A7C-9342-6ADFCFC838B9}" type="presParOf" srcId="{C386CC39-F35C-4312-9D74-E87BB518E54C}" destId="{AFEACAE8-DAEE-4F6F-9811-A2F918B1D98C}" srcOrd="3" destOrd="0" presId="urn:microsoft.com/office/officeart/2005/8/layout/orgChart1"/>
    <dgm:cxn modelId="{19D2CD0E-8A05-4A1B-94B4-E16C9E1B8E22}" type="presParOf" srcId="{AFEACAE8-DAEE-4F6F-9811-A2F918B1D98C}" destId="{886510D5-B7DD-40AC-A1C8-6644368E5AC5}" srcOrd="0" destOrd="0" presId="urn:microsoft.com/office/officeart/2005/8/layout/orgChart1"/>
    <dgm:cxn modelId="{2FEFAFB2-F639-4EFA-91FF-99C58C386F4C}" type="presParOf" srcId="{886510D5-B7DD-40AC-A1C8-6644368E5AC5}" destId="{B9868352-61DD-4892-B03E-9732D332EBD8}" srcOrd="0" destOrd="0" presId="urn:microsoft.com/office/officeart/2005/8/layout/orgChart1"/>
    <dgm:cxn modelId="{47318FBD-E3D6-4FB0-A0DC-CA9224731D55}" type="presParOf" srcId="{886510D5-B7DD-40AC-A1C8-6644368E5AC5}" destId="{B4867BEA-F98B-466B-9E4D-853399E64048}" srcOrd="1" destOrd="0" presId="urn:microsoft.com/office/officeart/2005/8/layout/orgChart1"/>
    <dgm:cxn modelId="{E9215D5E-734F-4526-B1F6-7C9985A3D781}" type="presParOf" srcId="{AFEACAE8-DAEE-4F6F-9811-A2F918B1D98C}" destId="{D1182DBB-C42A-488A-AB9B-95BC22266D6C}" srcOrd="1" destOrd="0" presId="urn:microsoft.com/office/officeart/2005/8/layout/orgChart1"/>
    <dgm:cxn modelId="{CE5C365D-230D-4E9D-847C-3DC926B348E7}" type="presParOf" srcId="{AFEACAE8-DAEE-4F6F-9811-A2F918B1D98C}" destId="{50243B8D-1225-4CE1-9AFC-3F4CCD4DD6BA}" srcOrd="2"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039093" y="1845529"/>
          <a:ext cx="133289" cy="545230"/>
        </a:xfrm>
        <a:custGeom>
          <a:avLst/>
          <a:gdLst/>
          <a:ahLst/>
          <a:cxnLst/>
          <a:rect l="0" t="0" r="0" b="0"/>
          <a:pathLst>
            <a:path>
              <a:moveTo>
                <a:pt x="0" y="0"/>
              </a:moveTo>
              <a:lnTo>
                <a:pt x="0" y="545230"/>
              </a:lnTo>
              <a:lnTo>
                <a:pt x="133289" y="54523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911047" y="1845529"/>
          <a:ext cx="128045" cy="539986"/>
        </a:xfrm>
        <a:custGeom>
          <a:avLst/>
          <a:gdLst/>
          <a:ahLst/>
          <a:cxnLst/>
          <a:rect l="0" t="0" r="0" b="0"/>
          <a:pathLst>
            <a:path>
              <a:moveTo>
                <a:pt x="128045" y="0"/>
              </a:moveTo>
              <a:lnTo>
                <a:pt x="128045" y="539986"/>
              </a:lnTo>
              <a:lnTo>
                <a:pt x="0" y="53998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039093" y="1845529"/>
          <a:ext cx="4426722" cy="1121924"/>
        </a:xfrm>
        <a:custGeom>
          <a:avLst/>
          <a:gdLst/>
          <a:ahLst/>
          <a:cxnLst/>
          <a:rect l="0" t="0" r="0" b="0"/>
          <a:pathLst>
            <a:path>
              <a:moveTo>
                <a:pt x="0" y="0"/>
              </a:moveTo>
              <a:lnTo>
                <a:pt x="0" y="993878"/>
              </a:lnTo>
              <a:lnTo>
                <a:pt x="4426722" y="993878"/>
              </a:lnTo>
              <a:lnTo>
                <a:pt x="4426722"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039093" y="1845529"/>
          <a:ext cx="2951148" cy="1121924"/>
        </a:xfrm>
        <a:custGeom>
          <a:avLst/>
          <a:gdLst/>
          <a:ahLst/>
          <a:cxnLst/>
          <a:rect l="0" t="0" r="0" b="0"/>
          <a:pathLst>
            <a:path>
              <a:moveTo>
                <a:pt x="0" y="0"/>
              </a:moveTo>
              <a:lnTo>
                <a:pt x="0" y="993878"/>
              </a:lnTo>
              <a:lnTo>
                <a:pt x="2951148" y="993878"/>
              </a:lnTo>
              <a:lnTo>
                <a:pt x="2951148"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9093" y="1845529"/>
          <a:ext cx="1475574" cy="1121924"/>
        </a:xfrm>
        <a:custGeom>
          <a:avLst/>
          <a:gdLst/>
          <a:ahLst/>
          <a:cxnLst/>
          <a:rect l="0" t="0" r="0" b="0"/>
          <a:pathLst>
            <a:path>
              <a:moveTo>
                <a:pt x="0" y="0"/>
              </a:moveTo>
              <a:lnTo>
                <a:pt x="0" y="993878"/>
              </a:lnTo>
              <a:lnTo>
                <a:pt x="1475574" y="993878"/>
              </a:lnTo>
              <a:lnTo>
                <a:pt x="1475574"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993372" y="1845529"/>
          <a:ext cx="91440" cy="1121924"/>
        </a:xfrm>
        <a:custGeom>
          <a:avLst/>
          <a:gdLst/>
          <a:ahLst/>
          <a:cxnLst/>
          <a:rect l="0" t="0" r="0" b="0"/>
          <a:pathLst>
            <a:path>
              <a:moveTo>
                <a:pt x="45720" y="0"/>
              </a:moveTo>
              <a:lnTo>
                <a:pt x="4572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563518" y="1845529"/>
          <a:ext cx="1475574" cy="1121924"/>
        </a:xfrm>
        <a:custGeom>
          <a:avLst/>
          <a:gdLst/>
          <a:ahLst/>
          <a:cxnLst/>
          <a:rect l="0" t="0" r="0" b="0"/>
          <a:pathLst>
            <a:path>
              <a:moveTo>
                <a:pt x="1475574" y="0"/>
              </a:moveTo>
              <a:lnTo>
                <a:pt x="1475574"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087944" y="1845529"/>
          <a:ext cx="2951148" cy="1121924"/>
        </a:xfrm>
        <a:custGeom>
          <a:avLst/>
          <a:gdLst/>
          <a:ahLst/>
          <a:cxnLst/>
          <a:rect l="0" t="0" r="0" b="0"/>
          <a:pathLst>
            <a:path>
              <a:moveTo>
                <a:pt x="2951148" y="0"/>
              </a:moveTo>
              <a:lnTo>
                <a:pt x="2951148"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612370" y="1845529"/>
          <a:ext cx="4426722" cy="1121924"/>
        </a:xfrm>
        <a:custGeom>
          <a:avLst/>
          <a:gdLst/>
          <a:ahLst/>
          <a:cxnLst/>
          <a:rect l="0" t="0" r="0" b="0"/>
          <a:pathLst>
            <a:path>
              <a:moveTo>
                <a:pt x="4426722" y="0"/>
              </a:moveTo>
              <a:lnTo>
                <a:pt x="4426722"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068579" y="1441685"/>
          <a:ext cx="1941026" cy="40384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latin typeface="+mn-lt"/>
              <a:ea typeface="Open Sans SemiBold" panose="020B0706030804020204" pitchFamily="34" charset="0"/>
              <a:cs typeface="Open Sans SemiBold" panose="020B0706030804020204" pitchFamily="34" charset="0"/>
            </a:rPr>
            <a:t>embetsledelse</a:t>
          </a:r>
        </a:p>
      </dsp:txBody>
      <dsp:txXfrm>
        <a:off x="4068579" y="1441685"/>
        <a:ext cx="1941026" cy="403843"/>
      </dsp:txXfrm>
    </dsp:sp>
    <dsp:sp modelId="{909C95B6-E601-4D07-A8B9-4253AA4B192F}">
      <dsp:nvSpPr>
        <dsp:cNvPr id="0" name=""/>
        <dsp:cNvSpPr/>
      </dsp:nvSpPr>
      <dsp:spPr>
        <a:xfrm>
          <a:off x="262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a:t>justis og </a:t>
          </a:r>
          <a:br>
            <a:rPr lang="nb-NO" sz="1000" kern="1200"/>
          </a:br>
          <a:r>
            <a:rPr lang="nb-NO" sz="1000" kern="1200"/>
            <a:t>kommunal</a:t>
          </a:r>
        </a:p>
      </dsp:txBody>
      <dsp:txXfrm>
        <a:off x="2629" y="2967453"/>
        <a:ext cx="1219482" cy="609741"/>
      </dsp:txXfrm>
    </dsp:sp>
    <dsp:sp modelId="{CDDA0DEA-00AB-4476-B1F6-F3D5C4F5B05A}">
      <dsp:nvSpPr>
        <dsp:cNvPr id="0" name=""/>
        <dsp:cNvSpPr/>
      </dsp:nvSpPr>
      <dsp:spPr>
        <a:xfrm>
          <a:off x="147820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helse og sosial</a:t>
          </a:r>
        </a:p>
      </dsp:txBody>
      <dsp:txXfrm>
        <a:off x="1478203" y="2967453"/>
        <a:ext cx="1219482" cy="609741"/>
      </dsp:txXfrm>
    </dsp:sp>
    <dsp:sp modelId="{111B72F2-6D3E-4A9C-A953-9ECE5CECD5F6}">
      <dsp:nvSpPr>
        <dsp:cNvPr id="0" name=""/>
        <dsp:cNvSpPr/>
      </dsp:nvSpPr>
      <dsp:spPr>
        <a:xfrm>
          <a:off x="2953777"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a:t>oppvekst og barnevern</a:t>
          </a:r>
        </a:p>
      </dsp:txBody>
      <dsp:txXfrm>
        <a:off x="2953777" y="2967453"/>
        <a:ext cx="1219482" cy="609741"/>
      </dsp:txXfrm>
    </dsp:sp>
    <dsp:sp modelId="{659292F3-2B21-4827-9546-D01800201700}">
      <dsp:nvSpPr>
        <dsp:cNvPr id="0" name=""/>
        <dsp:cNvSpPr/>
      </dsp:nvSpPr>
      <dsp:spPr>
        <a:xfrm>
          <a:off x="4429351"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miljø</a:t>
          </a:r>
        </a:p>
      </dsp:txBody>
      <dsp:txXfrm>
        <a:off x="4429351" y="2967453"/>
        <a:ext cx="1219482" cy="609741"/>
      </dsp:txXfrm>
    </dsp:sp>
    <dsp:sp modelId="{AC8D6E1D-9DDA-40FF-98C0-9DE0A1663417}">
      <dsp:nvSpPr>
        <dsp:cNvPr id="0" name=""/>
        <dsp:cNvSpPr/>
      </dsp:nvSpPr>
      <dsp:spPr>
        <a:xfrm>
          <a:off x="5904925"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reindrift</a:t>
          </a:r>
        </a:p>
      </dsp:txBody>
      <dsp:txXfrm>
        <a:off x="5904925" y="2967453"/>
        <a:ext cx="1219482" cy="609741"/>
      </dsp:txXfrm>
    </dsp:sp>
    <dsp:sp modelId="{EFB304F1-F6B6-401C-BEFD-6DEB5E98C5F2}">
      <dsp:nvSpPr>
        <dsp:cNvPr id="0" name=""/>
        <dsp:cNvSpPr/>
      </dsp:nvSpPr>
      <dsp:spPr>
        <a:xfrm>
          <a:off x="738049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landbruk</a:t>
          </a:r>
        </a:p>
      </dsp:txBody>
      <dsp:txXfrm>
        <a:off x="7380499" y="2967453"/>
        <a:ext cx="1219482" cy="609741"/>
      </dsp:txXfrm>
    </dsp:sp>
    <dsp:sp modelId="{1F9F70E5-8640-45BD-B6C4-BF02659BB8A4}">
      <dsp:nvSpPr>
        <dsp:cNvPr id="0" name=""/>
        <dsp:cNvSpPr/>
      </dsp:nvSpPr>
      <dsp:spPr>
        <a:xfrm>
          <a:off x="885607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HR og </a:t>
          </a:r>
          <a:br>
            <a:rPr lang="nb-NO" sz="1050" kern="1200"/>
          </a:br>
          <a:r>
            <a:rPr lang="nb-NO" sz="1050" kern="1200"/>
            <a:t>økonomi</a:t>
          </a:r>
        </a:p>
      </dsp:txBody>
      <dsp:txXfrm>
        <a:off x="8856073" y="2967453"/>
        <a:ext cx="1219482" cy="609741"/>
      </dsp:txXfrm>
    </dsp:sp>
    <dsp:sp modelId="{7D1CE52B-6125-4CAE-B58D-0204E7AEA1B6}">
      <dsp:nvSpPr>
        <dsp:cNvPr id="0" name=""/>
        <dsp:cNvSpPr/>
      </dsp:nvSpPr>
      <dsp:spPr>
        <a:xfrm>
          <a:off x="3241770" y="2116287"/>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samfunnssikkerhet</a:t>
          </a:r>
          <a:br>
            <a:rPr lang="nb-NO" sz="1050" kern="1200"/>
          </a:br>
          <a:r>
            <a:rPr lang="nb-NO" sz="1050" kern="1200"/>
            <a:t>og beredskap</a:t>
          </a:r>
        </a:p>
      </dsp:txBody>
      <dsp:txXfrm>
        <a:off x="3241770" y="2116287"/>
        <a:ext cx="1669276" cy="538456"/>
      </dsp:txXfrm>
    </dsp:sp>
    <dsp:sp modelId="{C32C0C48-A0F3-41D4-8BB6-B6566DFE356D}">
      <dsp:nvSpPr>
        <dsp:cNvPr id="0" name=""/>
        <dsp:cNvSpPr/>
      </dsp:nvSpPr>
      <dsp:spPr>
        <a:xfrm>
          <a:off x="5172382" y="2121531"/>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støtte og</a:t>
          </a:r>
          <a:br>
            <a:rPr lang="nb-NO" sz="1050" kern="1200"/>
          </a:br>
          <a:r>
            <a:rPr lang="nb-NO" sz="1050" kern="1200"/>
            <a:t>kommunikasjon</a:t>
          </a:r>
        </a:p>
      </dsp:txBody>
      <dsp:txXfrm>
        <a:off x="5172382" y="2121531"/>
        <a:ext cx="1669276" cy="538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672976" y="793460"/>
          <a:ext cx="123605" cy="505616"/>
        </a:xfrm>
        <a:custGeom>
          <a:avLst/>
          <a:gdLst/>
          <a:ahLst/>
          <a:cxnLst/>
          <a:rect l="0" t="0" r="0" b="0"/>
          <a:pathLst>
            <a:path>
              <a:moveTo>
                <a:pt x="0" y="0"/>
              </a:moveTo>
              <a:lnTo>
                <a:pt x="0" y="505616"/>
              </a:lnTo>
              <a:lnTo>
                <a:pt x="123605" y="5056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554234" y="793460"/>
          <a:ext cx="118742" cy="500754"/>
        </a:xfrm>
        <a:custGeom>
          <a:avLst/>
          <a:gdLst/>
          <a:ahLst/>
          <a:cxnLst/>
          <a:rect l="0" t="0" r="0" b="0"/>
          <a:pathLst>
            <a:path>
              <a:moveTo>
                <a:pt x="118742" y="0"/>
              </a:moveTo>
              <a:lnTo>
                <a:pt x="118742" y="500754"/>
              </a:lnTo>
              <a:lnTo>
                <a:pt x="0" y="5007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4672976" y="793460"/>
          <a:ext cx="4105097" cy="1040410"/>
        </a:xfrm>
        <a:custGeom>
          <a:avLst/>
          <a:gdLst/>
          <a:ahLst/>
          <a:cxnLst/>
          <a:rect l="0" t="0" r="0" b="0"/>
          <a:pathLst>
            <a:path>
              <a:moveTo>
                <a:pt x="0" y="0"/>
              </a:moveTo>
              <a:lnTo>
                <a:pt x="0" y="921667"/>
              </a:lnTo>
              <a:lnTo>
                <a:pt x="4105097" y="921667"/>
              </a:lnTo>
              <a:lnTo>
                <a:pt x="4105097"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4672976" y="793460"/>
          <a:ext cx="2736731" cy="1040410"/>
        </a:xfrm>
        <a:custGeom>
          <a:avLst/>
          <a:gdLst/>
          <a:ahLst/>
          <a:cxnLst/>
          <a:rect l="0" t="0" r="0" b="0"/>
          <a:pathLst>
            <a:path>
              <a:moveTo>
                <a:pt x="0" y="0"/>
              </a:moveTo>
              <a:lnTo>
                <a:pt x="0" y="921667"/>
              </a:lnTo>
              <a:lnTo>
                <a:pt x="2736731" y="921667"/>
              </a:lnTo>
              <a:lnTo>
                <a:pt x="2736731"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4BA28-8B84-45C9-AE3C-77083807C385}">
      <dsp:nvSpPr>
        <dsp:cNvPr id="0" name=""/>
        <dsp:cNvSpPr/>
      </dsp:nvSpPr>
      <dsp:spPr>
        <a:xfrm>
          <a:off x="5588989"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875C1-257F-4BDD-812A-AC6659C56383}">
      <dsp:nvSpPr>
        <dsp:cNvPr id="0" name=""/>
        <dsp:cNvSpPr/>
      </dsp:nvSpPr>
      <dsp:spPr>
        <a:xfrm>
          <a:off x="5588989"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4672976" y="793460"/>
          <a:ext cx="1368365" cy="1040410"/>
        </a:xfrm>
        <a:custGeom>
          <a:avLst/>
          <a:gdLst/>
          <a:ahLst/>
          <a:cxnLst/>
          <a:rect l="0" t="0" r="0" b="0"/>
          <a:pathLst>
            <a:path>
              <a:moveTo>
                <a:pt x="0" y="0"/>
              </a:moveTo>
              <a:lnTo>
                <a:pt x="0" y="921667"/>
              </a:lnTo>
              <a:lnTo>
                <a:pt x="1368365" y="921667"/>
              </a:lnTo>
              <a:lnTo>
                <a:pt x="1368365"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4220624"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4220624"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627256" y="793460"/>
          <a:ext cx="91440" cy="1040410"/>
        </a:xfrm>
        <a:custGeom>
          <a:avLst/>
          <a:gdLst/>
          <a:ahLst/>
          <a:cxnLst/>
          <a:rect l="0" t="0" r="0" b="0"/>
          <a:pathLst>
            <a:path>
              <a:moveTo>
                <a:pt x="45720" y="0"/>
              </a:moveTo>
              <a:lnTo>
                <a:pt x="4572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2852258"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2852258"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2852258"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304610" y="793460"/>
          <a:ext cx="1368365" cy="1040410"/>
        </a:xfrm>
        <a:custGeom>
          <a:avLst/>
          <a:gdLst/>
          <a:ahLst/>
          <a:cxnLst/>
          <a:rect l="0" t="0" r="0" b="0"/>
          <a:pathLst>
            <a:path>
              <a:moveTo>
                <a:pt x="1368365" y="0"/>
              </a:moveTo>
              <a:lnTo>
                <a:pt x="1368365"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1483892"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1483892"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1936244" y="793460"/>
          <a:ext cx="2736731" cy="1040410"/>
        </a:xfrm>
        <a:custGeom>
          <a:avLst/>
          <a:gdLst/>
          <a:ahLst/>
          <a:cxnLst/>
          <a:rect l="0" t="0" r="0" b="0"/>
          <a:pathLst>
            <a:path>
              <a:moveTo>
                <a:pt x="2736731" y="0"/>
              </a:moveTo>
              <a:lnTo>
                <a:pt x="2736731"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15526"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15526"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15526"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567879" y="793460"/>
          <a:ext cx="4105097" cy="1040410"/>
        </a:xfrm>
        <a:custGeom>
          <a:avLst/>
          <a:gdLst/>
          <a:ahLst/>
          <a:cxnLst/>
          <a:rect l="0" t="0" r="0" b="0"/>
          <a:pathLst>
            <a:path>
              <a:moveTo>
                <a:pt x="4105097" y="0"/>
              </a:moveTo>
              <a:lnTo>
                <a:pt x="4105097"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772976" y="418958"/>
          <a:ext cx="1800000" cy="37450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latin typeface="+mn-lt"/>
              <a:ea typeface="Open Sans SemiBold" panose="020B0706030804020204" pitchFamily="34" charset="0"/>
              <a:cs typeface="Open Sans SemiBold" panose="020B0706030804020204" pitchFamily="34" charset="0"/>
            </a:rPr>
            <a:t>embetsledelse</a:t>
          </a:r>
        </a:p>
      </dsp:txBody>
      <dsp:txXfrm>
        <a:off x="3772976" y="418958"/>
        <a:ext cx="1800000" cy="374502"/>
      </dsp:txXfrm>
    </dsp:sp>
    <dsp:sp modelId="{909C95B6-E601-4D07-A8B9-4253AA4B192F}">
      <dsp:nvSpPr>
        <dsp:cNvPr id="0" name=""/>
        <dsp:cNvSpPr/>
      </dsp:nvSpPr>
      <dsp:spPr>
        <a:xfrm>
          <a:off x="2438"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a:t>justis og </a:t>
          </a:r>
          <a:br>
            <a:rPr lang="nb-NO" sz="1000" kern="1200"/>
          </a:br>
          <a:r>
            <a:rPr lang="nb-NO" sz="1000" kern="1200"/>
            <a:t>kommunal</a:t>
          </a:r>
        </a:p>
      </dsp:txBody>
      <dsp:txXfrm>
        <a:off x="2438" y="1833871"/>
        <a:ext cx="1130880" cy="565440"/>
      </dsp:txXfrm>
    </dsp:sp>
    <dsp:sp modelId="{553631B5-CBD2-4A84-8241-4CFEDA684922}">
      <dsp:nvSpPr>
        <dsp:cNvPr id="0" name=""/>
        <dsp:cNvSpPr/>
      </dsp:nvSpPr>
      <dsp:spPr>
        <a:xfrm>
          <a:off x="285158"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juridisk</a:t>
          </a:r>
        </a:p>
      </dsp:txBody>
      <dsp:txXfrm>
        <a:off x="285158" y="2636796"/>
        <a:ext cx="1130880" cy="374502"/>
      </dsp:txXfrm>
    </dsp:sp>
    <dsp:sp modelId="{F13E7E48-981B-43A9-9979-E605E6B970F9}">
      <dsp:nvSpPr>
        <dsp:cNvPr id="0" name=""/>
        <dsp:cNvSpPr/>
      </dsp:nvSpPr>
      <dsp:spPr>
        <a:xfrm>
          <a:off x="285158"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vergemål</a:t>
          </a:r>
        </a:p>
      </dsp:txBody>
      <dsp:txXfrm>
        <a:off x="285158" y="3248783"/>
        <a:ext cx="1130880" cy="374502"/>
      </dsp:txXfrm>
    </dsp:sp>
    <dsp:sp modelId="{838C790D-277C-4318-B19C-4E18F5216499}">
      <dsp:nvSpPr>
        <dsp:cNvPr id="0" name=""/>
        <dsp:cNvSpPr/>
      </dsp:nvSpPr>
      <dsp:spPr>
        <a:xfrm>
          <a:off x="285158"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plan</a:t>
          </a:r>
        </a:p>
      </dsp:txBody>
      <dsp:txXfrm>
        <a:off x="285158" y="3860771"/>
        <a:ext cx="1130880" cy="374502"/>
      </dsp:txXfrm>
    </dsp:sp>
    <dsp:sp modelId="{CDDA0DEA-00AB-4476-B1F6-F3D5C4F5B05A}">
      <dsp:nvSpPr>
        <dsp:cNvPr id="0" name=""/>
        <dsp:cNvSpPr/>
      </dsp:nvSpPr>
      <dsp:spPr>
        <a:xfrm>
          <a:off x="1370804"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helse og sosial</a:t>
          </a:r>
        </a:p>
      </dsp:txBody>
      <dsp:txXfrm>
        <a:off x="1370804" y="1833871"/>
        <a:ext cx="1130880" cy="565440"/>
      </dsp:txXfrm>
    </dsp:sp>
    <dsp:sp modelId="{FF9BC0BE-EDB8-40F1-8B24-627FF34A5A2F}">
      <dsp:nvSpPr>
        <dsp:cNvPr id="0" name=""/>
        <dsp:cNvSpPr/>
      </dsp:nvSpPr>
      <dsp:spPr>
        <a:xfrm>
          <a:off x="1653524"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helse og omsorg</a:t>
          </a:r>
        </a:p>
      </dsp:txBody>
      <dsp:txXfrm>
        <a:off x="1653524" y="2636796"/>
        <a:ext cx="1130880" cy="374502"/>
      </dsp:txXfrm>
    </dsp:sp>
    <dsp:sp modelId="{A31324D4-E64F-4E57-96FD-598ACBBACD19}">
      <dsp:nvSpPr>
        <dsp:cNvPr id="0" name=""/>
        <dsp:cNvSpPr/>
      </dsp:nvSpPr>
      <dsp:spPr>
        <a:xfrm>
          <a:off x="1653524"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sosial og familie</a:t>
          </a:r>
        </a:p>
      </dsp:txBody>
      <dsp:txXfrm>
        <a:off x="1653524" y="3248783"/>
        <a:ext cx="1130880" cy="374502"/>
      </dsp:txXfrm>
    </dsp:sp>
    <dsp:sp modelId="{111B72F2-6D3E-4A9C-A953-9ECE5CECD5F6}">
      <dsp:nvSpPr>
        <dsp:cNvPr id="0" name=""/>
        <dsp:cNvSpPr/>
      </dsp:nvSpPr>
      <dsp:spPr>
        <a:xfrm>
          <a:off x="2739170"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a:t>oppvekst og barnevern</a:t>
          </a:r>
        </a:p>
      </dsp:txBody>
      <dsp:txXfrm>
        <a:off x="2739170" y="1833871"/>
        <a:ext cx="1130880" cy="565440"/>
      </dsp:txXfrm>
    </dsp:sp>
    <dsp:sp modelId="{ECADBA38-16A9-407D-8A5F-D6DE9BF43E1B}">
      <dsp:nvSpPr>
        <dsp:cNvPr id="0" name=""/>
        <dsp:cNvSpPr/>
      </dsp:nvSpPr>
      <dsp:spPr>
        <a:xfrm>
          <a:off x="3021890"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skole</a:t>
          </a:r>
        </a:p>
      </dsp:txBody>
      <dsp:txXfrm>
        <a:off x="3021890" y="2636796"/>
        <a:ext cx="1130880" cy="374502"/>
      </dsp:txXfrm>
    </dsp:sp>
    <dsp:sp modelId="{666E077F-97D3-4355-9F84-AD1816C49B12}">
      <dsp:nvSpPr>
        <dsp:cNvPr id="0" name=""/>
        <dsp:cNvSpPr/>
      </dsp:nvSpPr>
      <dsp:spPr>
        <a:xfrm>
          <a:off x="3021890"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barnehage</a:t>
          </a:r>
        </a:p>
      </dsp:txBody>
      <dsp:txXfrm>
        <a:off x="3021890" y="3248783"/>
        <a:ext cx="1130880" cy="374502"/>
      </dsp:txXfrm>
    </dsp:sp>
    <dsp:sp modelId="{B8289C61-4606-4F43-91FF-7C0EDDCA438B}">
      <dsp:nvSpPr>
        <dsp:cNvPr id="0" name=""/>
        <dsp:cNvSpPr/>
      </dsp:nvSpPr>
      <dsp:spPr>
        <a:xfrm>
          <a:off x="3021890"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barnevern</a:t>
          </a:r>
        </a:p>
      </dsp:txBody>
      <dsp:txXfrm>
        <a:off x="3021890" y="3860771"/>
        <a:ext cx="1130880" cy="374502"/>
      </dsp:txXfrm>
    </dsp:sp>
    <dsp:sp modelId="{659292F3-2B21-4827-9546-D01800201700}">
      <dsp:nvSpPr>
        <dsp:cNvPr id="0" name=""/>
        <dsp:cNvSpPr/>
      </dsp:nvSpPr>
      <dsp:spPr>
        <a:xfrm>
          <a:off x="4107536"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miljø</a:t>
          </a:r>
        </a:p>
      </dsp:txBody>
      <dsp:txXfrm>
        <a:off x="4107536" y="1833871"/>
        <a:ext cx="1130880" cy="565440"/>
      </dsp:txXfrm>
    </dsp:sp>
    <dsp:sp modelId="{61819400-3ED5-499D-95E6-64ECC88F62D3}">
      <dsp:nvSpPr>
        <dsp:cNvPr id="0" name=""/>
        <dsp:cNvSpPr/>
      </dsp:nvSpPr>
      <dsp:spPr>
        <a:xfrm>
          <a:off x="4390256"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naturmangfold</a:t>
          </a:r>
          <a:br>
            <a:rPr lang="nb-NO" sz="900" kern="1200"/>
          </a:br>
          <a:r>
            <a:rPr lang="nb-NO" sz="900" kern="1200"/>
            <a:t>og naturvern</a:t>
          </a:r>
        </a:p>
      </dsp:txBody>
      <dsp:txXfrm>
        <a:off x="4390256" y="2636796"/>
        <a:ext cx="1130880" cy="374502"/>
      </dsp:txXfrm>
    </dsp:sp>
    <dsp:sp modelId="{904DE4B9-5AFB-4A5D-BEB0-39D5D1B6F5E4}">
      <dsp:nvSpPr>
        <dsp:cNvPr id="0" name=""/>
        <dsp:cNvSpPr/>
      </dsp:nvSpPr>
      <dsp:spPr>
        <a:xfrm>
          <a:off x="4390256"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vannforvaltning</a:t>
          </a:r>
          <a:br>
            <a:rPr lang="nb-NO" sz="900" kern="1200"/>
          </a:br>
          <a:r>
            <a:rPr lang="nb-NO" sz="900" kern="1200"/>
            <a:t>og forurensing</a:t>
          </a:r>
        </a:p>
      </dsp:txBody>
      <dsp:txXfrm>
        <a:off x="4390256" y="3248783"/>
        <a:ext cx="1130880" cy="374502"/>
      </dsp:txXfrm>
    </dsp:sp>
    <dsp:sp modelId="{AC8D6E1D-9DDA-40FF-98C0-9DE0A1663417}">
      <dsp:nvSpPr>
        <dsp:cNvPr id="0" name=""/>
        <dsp:cNvSpPr/>
      </dsp:nvSpPr>
      <dsp:spPr>
        <a:xfrm>
          <a:off x="5475901"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reindrift</a:t>
          </a:r>
        </a:p>
      </dsp:txBody>
      <dsp:txXfrm>
        <a:off x="5475901" y="1833871"/>
        <a:ext cx="1130880" cy="565440"/>
      </dsp:txXfrm>
    </dsp:sp>
    <dsp:sp modelId="{9FEA9DB0-FFA5-45AA-B9E3-AAF758E2979C}">
      <dsp:nvSpPr>
        <dsp:cNvPr id="0" name=""/>
        <dsp:cNvSpPr/>
      </dsp:nvSpPr>
      <dsp:spPr>
        <a:xfrm>
          <a:off x="5758622"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Øst-Finnmark</a:t>
          </a:r>
        </a:p>
      </dsp:txBody>
      <dsp:txXfrm>
        <a:off x="5758622" y="2636796"/>
        <a:ext cx="1130880" cy="374502"/>
      </dsp:txXfrm>
    </dsp:sp>
    <dsp:sp modelId="{B9868352-61DD-4892-B03E-9732D332EBD8}">
      <dsp:nvSpPr>
        <dsp:cNvPr id="0" name=""/>
        <dsp:cNvSpPr/>
      </dsp:nvSpPr>
      <dsp:spPr>
        <a:xfrm>
          <a:off x="5758622"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b-NO" sz="900" kern="1200"/>
            <a:t>Vest-Finnmark</a:t>
          </a:r>
          <a:br>
            <a:rPr lang="nb-NO" sz="900" kern="1200"/>
          </a:br>
          <a:r>
            <a:rPr lang="nb-NO" sz="900" kern="1200"/>
            <a:t>og Troms</a:t>
          </a:r>
        </a:p>
      </dsp:txBody>
      <dsp:txXfrm>
        <a:off x="5758622" y="3248783"/>
        <a:ext cx="1130880" cy="374502"/>
      </dsp:txXfrm>
    </dsp:sp>
    <dsp:sp modelId="{EFB304F1-F6B6-401C-BEFD-6DEB5E98C5F2}">
      <dsp:nvSpPr>
        <dsp:cNvPr id="0" name=""/>
        <dsp:cNvSpPr/>
      </dsp:nvSpPr>
      <dsp:spPr>
        <a:xfrm>
          <a:off x="6844267"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landbruk</a:t>
          </a:r>
        </a:p>
      </dsp:txBody>
      <dsp:txXfrm>
        <a:off x="6844267" y="1833871"/>
        <a:ext cx="1130880" cy="565440"/>
      </dsp:txXfrm>
    </dsp:sp>
    <dsp:sp modelId="{1F9F70E5-8640-45BD-B6C4-BF02659BB8A4}">
      <dsp:nvSpPr>
        <dsp:cNvPr id="0" name=""/>
        <dsp:cNvSpPr/>
      </dsp:nvSpPr>
      <dsp:spPr>
        <a:xfrm>
          <a:off x="8212633"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HR og </a:t>
          </a:r>
          <a:br>
            <a:rPr lang="nb-NO" sz="1050" kern="1200"/>
          </a:br>
          <a:r>
            <a:rPr lang="nb-NO" sz="1050" kern="1200"/>
            <a:t>økonomi</a:t>
          </a:r>
        </a:p>
      </dsp:txBody>
      <dsp:txXfrm>
        <a:off x="8212633" y="1833871"/>
        <a:ext cx="1130880" cy="565440"/>
      </dsp:txXfrm>
    </dsp:sp>
    <dsp:sp modelId="{7D1CE52B-6125-4CAE-B58D-0204E7AEA1B6}">
      <dsp:nvSpPr>
        <dsp:cNvPr id="0" name=""/>
        <dsp:cNvSpPr/>
      </dsp:nvSpPr>
      <dsp:spPr>
        <a:xfrm>
          <a:off x="3006239" y="1044547"/>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samfunnssikkerhet</a:t>
          </a:r>
          <a:br>
            <a:rPr lang="nb-NO" sz="1050" kern="1200"/>
          </a:br>
          <a:r>
            <a:rPr lang="nb-NO" sz="1050" kern="1200"/>
            <a:t>og beredskap</a:t>
          </a:r>
        </a:p>
      </dsp:txBody>
      <dsp:txXfrm>
        <a:off x="3006239" y="1044547"/>
        <a:ext cx="1547994" cy="499334"/>
      </dsp:txXfrm>
    </dsp:sp>
    <dsp:sp modelId="{C32C0C48-A0F3-41D4-8BB6-B6566DFE356D}">
      <dsp:nvSpPr>
        <dsp:cNvPr id="0" name=""/>
        <dsp:cNvSpPr/>
      </dsp:nvSpPr>
      <dsp:spPr>
        <a:xfrm>
          <a:off x="4796581" y="1049410"/>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nb-NO" sz="1050" kern="1200"/>
            <a:t>støtte og</a:t>
          </a:r>
          <a:br>
            <a:rPr lang="nb-NO" sz="1050" kern="1200"/>
          </a:br>
          <a:r>
            <a:rPr lang="nb-NO" sz="1050" kern="1200"/>
            <a:t>kommunikasjon</a:t>
          </a:r>
        </a:p>
      </dsp:txBody>
      <dsp:txXfrm>
        <a:off x="4796581" y="1049410"/>
        <a:ext cx="1547994" cy="4993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16.12.2019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Fylkesmannen i Agder er sammenslått, men har foreløpig kontor i både Kristiansand og Arendal. Fra 2020 (forhåpentligvis) skal fylkesmannen holde til i Arendal på det nye bygget i Fløybyen.</a:t>
            </a:r>
          </a:p>
          <a:p>
            <a:r>
              <a:rPr lang="nb-NO" dirty="0"/>
              <a:t>Fylkesmannens barnevernavdelingen består av jurister og barnevernfaglige utdannede.  Juss og barnevern hånd i hånd.</a:t>
            </a:r>
          </a:p>
          <a:p>
            <a:r>
              <a:rPr lang="nb-NO" dirty="0"/>
              <a:t>Fått noen innspill på hva jeg bør snakke om, håper at det skal være til nytte. Ikke inngående detaljer, det er en tverretatlig gruppe med deltakere.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22822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punktene vil bli presentert nærmere.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308781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Barnet som er i stand til å danne seg egne synspunkter, skal ha rett til å medvirke i alle forhold som vedrører barnet etter barnevernloven. Det betyr at barnet skal få tilstrekkelig og tilpasset informasjon og har rett til fritt å gi uttrykk for sine synspunkter. Barnet skal bli lyttet til, og barnets synspunkter skal vektlegges i samsvar med barnets alder og modenhet. Gjelder alle forhold som vedrører barnet og i hele beslutningsprosessen.</a:t>
            </a:r>
          </a:p>
          <a:p>
            <a:r>
              <a:rPr lang="nb-NO" dirty="0"/>
              <a:t>Stina- rapporten, fikk barnet medvirke for mye. Hvor går grensen? Hvor mye ansvar skal et barn ha for sitt eget liv? Mange forhold som de ansatte må vurdere i arbeidet.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309779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Eksempelvis innetid for en 17 åring som har hatt rusproblematikk. At ungdommene besøker hverandre på rommet.  Overnatte hos kjæreste for jente som er under seksuelle lavalder. Tre saker som fylkesmannen nylig har tatt stilling til i forbindelse med</a:t>
            </a:r>
          </a:p>
          <a:p>
            <a:r>
              <a:rPr lang="nb-NO" dirty="0"/>
              <a:t> tilsyn.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166654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generelle reglene er at ungdommene skal kunne bevege seg fritt, men innenfor det som handler om å gi forsvarlig omsorg, slik vi snakket om tidligere. Kapittel 1.</a:t>
            </a:r>
          </a:p>
          <a:p>
            <a:r>
              <a:rPr lang="nb-NO" dirty="0"/>
              <a:t>For </a:t>
            </a:r>
            <a:r>
              <a:rPr lang="nb-NO" dirty="0" err="1"/>
              <a:t>atferdsplasseringer</a:t>
            </a:r>
            <a:r>
              <a:rPr lang="nb-NO" dirty="0"/>
              <a:t> gjelder det generelle prinsipper som for alle andre plasseringer. Men i tillegg foreligger det egne bestemmelser. Ikke rutinemessig. </a:t>
            </a:r>
          </a:p>
          <a:p>
            <a:r>
              <a:rPr lang="nb-NO" dirty="0"/>
              <a:t>Bruk av skjermingsenhet, kun på huset, ikke lov med ufrivillig turer som terapeutisk virkemiddel på avdelinger utenfor huset, selv om avdelingen er godkjent. Eksempelvis hytter som mange avdelinger har.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202527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lik linje som andre barn som ikke bor på institusjon.</a:t>
            </a:r>
          </a:p>
          <a:p>
            <a:r>
              <a:rPr lang="nb-NO" dirty="0"/>
              <a:t>Alder og modenhet er momenter til vurdering. Hensynet til trygghet og trivsel for alle. Eksempelvis å skru av nettet under måltider, i skoletiden og om natta.</a:t>
            </a:r>
          </a:p>
          <a:p>
            <a:r>
              <a:rPr lang="nb-NO" dirty="0"/>
              <a:t>Eksempelvis uheldig nettbruk som er til skade for barnet selv. Individuell vurdering. Ikke enkeltvedtak, men bør skrive en begrunnet situasjonsrapport. Ikke rutinemessig, må fortløpende vurdere.</a:t>
            </a:r>
          </a:p>
          <a:p>
            <a:r>
              <a:rPr lang="nb-NO" dirty="0"/>
              <a:t>Vedtak inntil fire uker fra inntak og deretter for maksimum 14 dager av gangen. Nødvendig av hensyn til behandlingsopplegget. Fortløpende vurdering. Først dialog med ungdommen.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99083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Hvor går skillet mellom grenser og tvang? Rettighetsforskriften gir en del føringer om hva som ligger innenfor det å gi vern og beskyttelse, tydelige rammer for å sikre trygghet og god utvikling. Formålet med plassering og barnets alder og modenhet skal også vektlegges. Husk barnets beste vurderinger. Da snakker man ikke om bruk av tvang.</a:t>
            </a:r>
          </a:p>
          <a:p>
            <a:pPr marL="171450" indent="-171450">
              <a:buFont typeface="Arial" panose="020B0604020202020204" pitchFamily="34" charset="0"/>
              <a:buChar char="•"/>
            </a:pPr>
            <a:r>
              <a:rPr lang="nb-NO" dirty="0"/>
              <a:t>Kan man løse situasjonen uten å bruke tvang? Andre fremgangsmåter skal være forsøkt først. Dette må dokumenteres. </a:t>
            </a:r>
          </a:p>
          <a:p>
            <a:pPr marL="171450" indent="-171450">
              <a:buFont typeface="Arial" panose="020B0604020202020204" pitchFamily="34" charset="0"/>
              <a:buChar char="•"/>
            </a:pPr>
            <a:r>
              <a:rPr lang="nb-NO" dirty="0"/>
              <a:t>All tvangsbruk etter kapittel 3 og 4 er enkeltvedtak og skal protokollføres. Ungdommen og foreldre har klagerett. Mange institusjoner er blitt veldig flinke på å redegjøre for hva som var forløp til tvangssituasjonen, hvordan de forsøkte å løse saken forebyggende og hvilke barnevernfaglige vurderinger som ligger til grunn. Andre institusjoner er dårlige. Fylkesmannen ringer alltid ungdommen ved klage og snakker som oftest med leder i forbindelse med behandlingen. Likevel vil dårlig utfylte protokoller ikke sjelden føre til at fylkesmannen gir ungdommen medhold fordi det er vanskelig å forstå hvorfor institusjonen gjorde som de gjorde. </a:t>
            </a:r>
          </a:p>
          <a:p>
            <a:pPr marL="171450" indent="-171450">
              <a:buFont typeface="Arial" panose="020B0604020202020204" pitchFamily="34" charset="0"/>
              <a:buChar char="•"/>
            </a:pPr>
            <a:r>
              <a:rPr lang="nb-NO" dirty="0"/>
              <a:t>Husk forvaltningsloven.</a:t>
            </a:r>
          </a:p>
          <a:p>
            <a:pPr marL="171450" indent="-171450">
              <a:buFont typeface="Arial" panose="020B0604020202020204" pitchFamily="34" charset="0"/>
              <a:buChar char="•"/>
            </a:pPr>
            <a:r>
              <a:rPr lang="nb-NO" dirty="0"/>
              <a:t>Fylkesmannen fører oversikt over all tvangsbruk og det inngår i en ros-analyse for tilsyn.</a:t>
            </a:r>
          </a:p>
          <a:p>
            <a:pPr marL="171450" indent="-171450">
              <a:buFont typeface="Arial" panose="020B0604020202020204" pitchFamily="34" charset="0"/>
              <a:buChar char="•"/>
            </a:pPr>
            <a:r>
              <a:rPr lang="nb-NO" dirty="0"/>
              <a:t>Mye bruk av tvang er ikke nødvendigvis negativt, men kan være et av flere verktøy i behandling eksempelvis for ungdom med rusproblematikk. Sees i sammenheng med andre tiltak. </a:t>
            </a:r>
          </a:p>
          <a:p>
            <a:pPr marL="171450" indent="-171450">
              <a:buFont typeface="Arial" panose="020B0604020202020204" pitchFamily="34" charset="0"/>
              <a:buChar char="•"/>
            </a:pPr>
            <a:r>
              <a:rPr lang="nb-NO" dirty="0"/>
              <a:t>Ved rømning kan man kreve bistand av politi, men vurder nødvendigheten. Det skal ikke skje rutinemessig.</a:t>
            </a:r>
          </a:p>
          <a:p>
            <a:pPr marL="171450" indent="-171450">
              <a:buFont typeface="Arial" panose="020B0604020202020204" pitchFamily="34" charset="0"/>
              <a:buChar char="•"/>
            </a:pPr>
            <a:r>
              <a:rPr lang="nb-NO" dirty="0"/>
              <a:t>Departementet oppfatter bruk av politi som et drastisk virkemiddel. Kan ikke benytte politi til å løse egne oppgaver, slik som ransaking. Dette handler også om taushetsplikt.</a:t>
            </a:r>
          </a:p>
          <a:p>
            <a:pPr marL="171450" indent="-171450">
              <a:buFont typeface="Arial" panose="020B0604020202020204" pitchFamily="34" charset="0"/>
              <a:buChar char="•"/>
            </a:pPr>
            <a:r>
              <a:rPr lang="nb-NO" dirty="0"/>
              <a:t>Departementet skrier at det må legges til grunn at institusjoner har både personal og metoder som kan håndtere de oppgavene som de er satt til å løse. Samtidig må det sees i sammenheng med alvorlig, akutt fare for ansatte og andre ungdommer. Men det er viktig å understreke at rutinemessig bruk av politi ikke er i tråd med rettighetsforskriften.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104494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Andre former for klage kan komme i form av brev eller en telefon. Fylkesmannen vil da i henhold til </a:t>
            </a:r>
            <a:r>
              <a:rPr lang="nb-NO" sz="1200" kern="1200" dirty="0">
                <a:solidFill>
                  <a:schemeClr val="tx1"/>
                </a:solidFill>
                <a:effectLst/>
                <a:latin typeface="+mn-lt"/>
                <a:ea typeface="+mn-ea"/>
                <a:cs typeface="+mn-cs"/>
              </a:rPr>
              <a:t>lov om barneverntjenester (</a:t>
            </a:r>
            <a:r>
              <a:rPr lang="nb-NO" sz="1200" kern="1200" dirty="0" err="1">
                <a:solidFill>
                  <a:schemeClr val="tx1"/>
                </a:solidFill>
                <a:effectLst/>
                <a:latin typeface="+mn-lt"/>
                <a:ea typeface="+mn-ea"/>
                <a:cs typeface="+mn-cs"/>
              </a:rPr>
              <a:t>bvl</a:t>
            </a:r>
            <a:r>
              <a:rPr lang="nb-NO" sz="1200" kern="1200" dirty="0">
                <a:solidFill>
                  <a:schemeClr val="tx1"/>
                </a:solidFill>
                <a:effectLst/>
                <a:latin typeface="+mn-lt"/>
                <a:ea typeface="+mn-ea"/>
                <a:cs typeface="+mn-cs"/>
              </a:rPr>
              <a:t>.) § 2-3 fjerde ledd, jf. 2-3b tredje ledd og tilsynsforskriften § 11 vurdere å opprette et stedlig tilsyn. Da handler det om at institusjonen redegjør for forholdet samt at man gjennom går dokumentasjon som belyser saken.  Det kan være klager på at barnet ikke får tilstrekkelig oppfølging når det gjelder sine vansker, tilstrekkelig tilsyn, at de ansatte ikke får barnet på skolen, klager på ansatte etc.</a:t>
            </a:r>
          </a:p>
          <a:p>
            <a:r>
              <a:rPr lang="nb-NO" sz="1200" kern="1200" dirty="0">
                <a:solidFill>
                  <a:schemeClr val="tx1"/>
                </a:solidFill>
                <a:effectLst/>
                <a:latin typeface="+mn-lt"/>
                <a:ea typeface="+mn-ea"/>
                <a:cs typeface="+mn-cs"/>
              </a:rPr>
              <a:t>Landsomfattende tilsyn, i 2018 gjennomførte vi dette på 10 % av institusjonene/ avdelingene. Tema er satt av helsetilsynet på forhånd. </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151413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Ikke nok med et godt hjerte. Fra 80-tallets barnevern og frem til i dag.  Økte kompetansekrav fremover.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162752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Fylkesmannen skal føre tilsyn med at institusjoner som er omfattet av § 5-1, statlige sentre for foreldre og barn og private og kommunale institusjoner og sentre for foreldre og barn som er godkjent etter § 5-8, drives i samsvar med denne loven og forskrifter til loven.</a:t>
            </a:r>
          </a:p>
          <a:p>
            <a:r>
              <a:rPr lang="nb-NO" sz="1200" dirty="0"/>
              <a:t>Finner fylkesmannen at institusjonen eller senteret drives uforsvarlig, kan fylkesmannen gi pålegg om å rette på forholdet, eller å nedlegge driften. Pålegget kan gis til institusjonens leder eller institusjonens eier.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52422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Så ofte som nødvendig, men minimum to/ fire ganger per år. Oftere ved klager eller annen informasjon om uheldige forhold.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Samtale med barn er viktig for å få barnets syn på oppholdet, samt å få viktig informasjon om hvordan institusjonen styres. Vurderes opp mot alder og modenhet. Til tross for mange avdelinger, ligger Fylkesmannen i Agder svært høyt på å gjennomføre beboersamtaler.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80884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Fylkesmannen er opptatt av styring av institusjonene. Vi er ikke ute etter å «korsfeste» enkeltansatte, men se om de har de nødvendige verktøy for å utføre arbeidsoppgavene i tråd med lovkrav. Det handler om kompetanse gjennom utdanning, men også hvilken opplæring de har fått fra institusjonens side både når det gjelder lovverk og retningslinjer, barnevernfaglig forståelse og verktøy </a:t>
            </a:r>
            <a:r>
              <a:rPr lang="nb-NO" dirty="0" err="1"/>
              <a:t>m.v</a:t>
            </a:r>
            <a:r>
              <a:rPr lang="nb-NO" dirty="0"/>
              <a:t>. Handlingsplaner er et viktig fokusområde, handlingsplanen skal ikke være et dokument på pc, men et levende verktøy i det daglige arbeidet sammen med ungdommen.  Eksempel med handlingsplan kontra handlelapp. </a:t>
            </a:r>
          </a:p>
          <a:p>
            <a:r>
              <a:rPr lang="nb-NO" dirty="0"/>
              <a:t>Tilsynsmyndighetene skal behandle alle muntlige og skriftlige klage fra barna og deres foresatte. Sier litt mer om det senere.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255064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380298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rene ord for </a:t>
            </a:r>
            <a:r>
              <a:rPr lang="nb-NO" dirty="0" err="1"/>
              <a:t>penga</a:t>
            </a:r>
            <a:r>
              <a:rPr lang="nb-NO" dirty="0"/>
              <a:t>, sa daværende minister. Tilsynet har ikke fungert som det skal og det er svært alvorlig. Statens helsetilsyn gikk inn og gransket Fylkesmannen i Hordaland.</a:t>
            </a:r>
          </a:p>
          <a:p>
            <a:r>
              <a:rPr lang="nb-NO" dirty="0"/>
              <a:t>Barna som bodde på Vesterlund ble sviktet ved at de ikke fikk den omsorgen og hjelpen de skulle hatt. To av ungdommene ruset seg tungt mens de bodde på Vesterlund og døde i etterkant.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276432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Sivilombudsmannen avdekket ulovlig og rutinemessig bruk av tvang som en integrert del av institusjonsbehandlingen. Isolasjon, kommunikasjonskontroll, bevegelsesfrihet og svært mangelfullt vedtaksregime. </a:t>
            </a:r>
          </a:p>
          <a:p>
            <a:r>
              <a:rPr lang="nb-NO" dirty="0"/>
              <a:t>Endte med inntaksstopp og ny ledelse.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250694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Ny mal fra helsetilsynet som strukturer tilsynene på en mer konstruktiv måte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249746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Rettighetsforskriften er ingen oppskrift fra A til Å, men et rammeverk i det miljøterapeutiske arbeidet.</a:t>
            </a:r>
          </a:p>
          <a:p>
            <a:pPr marL="171450" indent="-171450">
              <a:buFont typeface="Arial" panose="020B0604020202020204" pitchFamily="34" charset="0"/>
              <a:buChar char="•"/>
            </a:pPr>
            <a:r>
              <a:rPr lang="nb-NO" dirty="0"/>
              <a:t>Barnets beste skal alltid være vurdert i avgjørelser som gjelder barnet. Det innebærer at man har vurdert aktuelle og mulige konsekvenser.</a:t>
            </a:r>
          </a:p>
          <a:p>
            <a:pPr marL="171450" indent="-171450">
              <a:buFont typeface="Arial" panose="020B0604020202020204" pitchFamily="34" charset="0"/>
              <a:buChar char="•"/>
            </a:pPr>
            <a:r>
              <a:rPr lang="nb-NO" dirty="0"/>
              <a:t>Departementet har foreslått å tydeliggjøre institusjonens ansvar for forsvarlig omsorg og behandling ved å legge det inn som en ny bestemmelse i den nye barnevernloven som er under utarbeidelse</a:t>
            </a:r>
          </a:p>
          <a:p>
            <a:pPr marL="171450" indent="-171450">
              <a:buFont typeface="Arial" panose="020B0604020202020204" pitchFamily="34" charset="0"/>
              <a:buChar char="•"/>
            </a:pPr>
            <a:r>
              <a:rPr lang="nb-NO" dirty="0"/>
              <a:t>Forsvarlig omsorg handler om at man arbeider i samsvar med lovverk, juridiske og faglige retningslinjer og anerkjente, barnevernfaglige metoder. Dette er ikke alltid like enkelt.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4111183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2C4F3DD-B0D3-EB46-986C-2B045DFC998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 </a:t>
            </a:r>
            <a:br>
              <a:rPr lang="nb-NO" dirty="0"/>
            </a:br>
            <a:r>
              <a:rPr lang="nb-NO" dirty="0"/>
              <a:t>1 spalte</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1" name="TekstSylinder 10">
            <a:extLst>
              <a:ext uri="{FF2B5EF4-FFF2-40B4-BE49-F238E27FC236}">
                <a16:creationId xmlns:a16="http://schemas.microsoft.com/office/drawing/2014/main" id="{F32F2626-78D7-964C-B024-BA458C75F3A9}"/>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
        <p:nvSpPr>
          <p:cNvPr id="13" name="Plassholder for tekst 37">
            <a:extLst>
              <a:ext uri="{FF2B5EF4-FFF2-40B4-BE49-F238E27FC236}">
                <a16:creationId xmlns:a16="http://schemas.microsoft.com/office/drawing/2014/main" id="{DF1B22E6-F42A-8440-BAAA-AD139C4CFC99}"/>
              </a:ext>
            </a:extLst>
          </p:cNvPr>
          <p:cNvSpPr>
            <a:spLocks noGrp="1"/>
          </p:cNvSpPr>
          <p:nvPr>
            <p:ph type="body" sz="quarter" idx="11" hasCustomPrompt="1"/>
          </p:nvPr>
        </p:nvSpPr>
        <p:spPr>
          <a:xfrm>
            <a:off x="3312010"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Pass på at ikke tekstlinjene blir for lange.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brukes når du bare skal ha noen få punkter.</a:t>
            </a:r>
          </a:p>
        </p:txBody>
      </p:sp>
      <p:pic>
        <p:nvPicPr>
          <p:cNvPr id="14" name="Bilde 13">
            <a:extLst>
              <a:ext uri="{FF2B5EF4-FFF2-40B4-BE49-F238E27FC236}">
                <a16:creationId xmlns:a16="http://schemas.microsoft.com/office/drawing/2014/main" id="{B44D60B9-ADB7-CF47-A09A-1B47D1D3B06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2863" b="14429"/>
          <a:stretch/>
        </p:blipFill>
        <p:spPr>
          <a:xfrm>
            <a:off x="0" y="2370303"/>
            <a:ext cx="2736633" cy="4487697"/>
          </a:xfrm>
          <a:prstGeom prst="rect">
            <a:avLst/>
          </a:prstGeom>
        </p:spPr>
      </p:pic>
    </p:spTree>
    <p:extLst>
      <p:ext uri="{BB962C8B-B14F-4D97-AF65-F5344CB8AC3E}">
        <p14:creationId xmlns:p14="http://schemas.microsoft.com/office/powerpoint/2010/main" val="351337526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1" name="TekstSylinder 10">
            <a:extLst>
              <a:ext uri="{FF2B5EF4-FFF2-40B4-BE49-F238E27FC236}">
                <a16:creationId xmlns:a16="http://schemas.microsoft.com/office/drawing/2014/main" id="{F32F2626-78D7-964C-B024-BA458C75F3A9}"/>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9" name="TekstSylinder 8">
            <a:extLst>
              <a:ext uri="{FF2B5EF4-FFF2-40B4-BE49-F238E27FC236}">
                <a16:creationId xmlns:a16="http://schemas.microsoft.com/office/drawing/2014/main" id="{3903CBBE-6B54-F94B-904B-AB3BE543BB2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406661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r>
              <a:rPr lang="nb-NO"/>
              <a:t/>
            </a:r>
            <a:br>
              <a:rPr lang="nb-NO"/>
            </a:br>
            <a:r>
              <a:rPr lang="nb-NO"/>
              <a:t/>
            </a: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9F81C3A0-6F0C-FA4E-8D12-AEE90E7E0FE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r>
              <a:rPr lang="nb-NO"/>
              <a:t/>
            </a: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3AF1AAF0-2D18-8A45-8627-7FEA618F909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9" name="TekstSylinder 8">
            <a:extLst>
              <a:ext uri="{FF2B5EF4-FFF2-40B4-BE49-F238E27FC236}">
                <a16:creationId xmlns:a16="http://schemas.microsoft.com/office/drawing/2014/main" id="{D524308C-82B1-1E45-BC2C-C44BD380579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r>
              <a:rPr lang="nb-NO"/>
              <a:t/>
            </a: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1" name="TekstSylinder 10">
            <a:extLst>
              <a:ext uri="{FF2B5EF4-FFF2-40B4-BE49-F238E27FC236}">
                <a16:creationId xmlns:a16="http://schemas.microsoft.com/office/drawing/2014/main" id="{C982C580-892D-6648-A0D1-EB547121820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8" name="TekstSylinder 17">
            <a:extLst>
              <a:ext uri="{FF2B5EF4-FFF2-40B4-BE49-F238E27FC236}">
                <a16:creationId xmlns:a16="http://schemas.microsoft.com/office/drawing/2014/main" id="{1713755F-F432-7C42-962F-4D68CABA86E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1076656501"/>
      </p:ext>
    </p:extLst>
  </p:cSld>
  <p:clrMapOvr>
    <a:masterClrMapping/>
  </p:clrMapOvr>
  <p:extLst mod="1">
    <p:ext uri="{DCECCB84-F9BA-43D5-87BE-67443E8EF086}">
      <p15:sldGuideLst xmlns:p15="http://schemas.microsoft.com/office/powerpoint/2012/main">
        <p15:guide id="1" orient="horz" pos="13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TekstSylinder 16">
            <a:extLst>
              <a:ext uri="{FF2B5EF4-FFF2-40B4-BE49-F238E27FC236}">
                <a16:creationId xmlns:a16="http://schemas.microsoft.com/office/drawing/2014/main" id="{89C667E8-4041-404D-958D-1A89B008340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2187475627"/>
      </p:ext>
    </p:extLst>
  </p:cSld>
  <p:clrMapOvr>
    <a:masterClrMapping/>
  </p:clrMapOvr>
  <p:extLst mod="1">
    <p:ext uri="{DCECCB84-F9BA-43D5-87BE-67443E8EF086}">
      <p15:sldGuideLst xmlns:p15="http://schemas.microsoft.com/office/powerpoint/2012/main">
        <p15:guide id="1" orient="horz" pos="136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9C818C5D-D41E-0D41-BD3B-8B9F8C4BE86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4937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1942DC43-9808-574C-BF92-864743379E4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6" name="TekstSylinder 15">
            <a:extLst>
              <a:ext uri="{FF2B5EF4-FFF2-40B4-BE49-F238E27FC236}">
                <a16:creationId xmlns:a16="http://schemas.microsoft.com/office/drawing/2014/main" id="{52BD5EC6-0170-7F4D-8265-2B8230A8E04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333750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r>
              <a:rPr lang="nb-NO" dirty="0"/>
              <a:t/>
            </a: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r>
              <a:rPr lang="nb-NO" dirty="0"/>
              <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r>
              <a:rPr lang="nb-NO" dirty="0"/>
              <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r>
              <a:rPr lang="nb-NO" dirty="0"/>
              <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r>
              <a:rPr lang="nb-NO" dirty="0"/>
              <a:t/>
            </a: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r>
              <a:rPr lang="nb-NO" dirty="0"/>
              <a:t/>
            </a: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r>
              <a:rPr lang="nb-NO" dirty="0"/>
              <a:t/>
            </a:r>
            <a:br>
              <a:rPr lang="nb-NO" dirty="0"/>
            </a:br>
            <a:r>
              <a:rPr lang="nb-NO" dirty="0"/>
              <a:t>NB. Når du setter inn video i presentasjon, blir filstørrelsen veldig stor.</a:t>
            </a:r>
            <a:br>
              <a:rPr lang="nb-NO" dirty="0"/>
            </a:br>
            <a:r>
              <a:rPr lang="nb-NO" dirty="0"/>
              <a:t/>
            </a:r>
            <a:br>
              <a:rPr lang="nb-NO" dirty="0"/>
            </a:br>
            <a:r>
              <a:rPr lang="nb-NO" dirty="0"/>
              <a:t/>
            </a:r>
            <a:br>
              <a:rPr lang="nb-NO" dirty="0"/>
            </a:br>
            <a:r>
              <a:rPr lang="nb-NO" dirty="0"/>
              <a:t/>
            </a:r>
            <a:br>
              <a:rPr lang="nb-NO" dirty="0"/>
            </a:br>
            <a:r>
              <a:rPr lang="nb-NO" dirty="0"/>
              <a:t/>
            </a:r>
            <a:br>
              <a:rPr lang="nb-NO" dirty="0"/>
            </a:br>
            <a:r>
              <a:rPr lang="nb-NO" dirty="0"/>
              <a:t>Det er lurt at både presentasjon og videofil ligger lagret på samme datamaskin</a:t>
            </a:r>
            <a:br>
              <a:rPr lang="nb-NO" dirty="0"/>
            </a:br>
            <a:r>
              <a:rPr lang="nb-NO" dirty="0"/>
              <a:t> som presentasjonen spilles av på.</a:t>
            </a:r>
            <a:br>
              <a:rPr lang="nb-NO" dirty="0"/>
            </a:br>
            <a:r>
              <a:rPr lang="nb-NO" dirty="0"/>
              <a:t/>
            </a:r>
            <a:br>
              <a:rPr lang="nb-NO" dirty="0"/>
            </a:br>
            <a:r>
              <a:rPr lang="nb-NO" dirty="0"/>
              <a:t>Last eventuelt presentasjonen over fra minnepinne til maskin.</a:t>
            </a:r>
            <a:br>
              <a:rPr lang="nb-NO" dirty="0"/>
            </a:br>
            <a:r>
              <a:rPr lang="nb-NO" dirty="0"/>
              <a:t/>
            </a: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753231516"/>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7" name="TekstSylinder 6">
            <a:extLst>
              <a:ext uri="{FF2B5EF4-FFF2-40B4-BE49-F238E27FC236}">
                <a16:creationId xmlns:a16="http://schemas.microsoft.com/office/drawing/2014/main" id="{6219981D-862F-9F4E-B4E7-43F41170E94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305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2121724050"/>
              </p:ext>
            </p:extLst>
          </p:nvPr>
        </p:nvGraphicFramePr>
        <p:xfrm>
          <a:off x="1434361" y="568414"/>
          <a:ext cx="9345953" cy="465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48056" y="5016956"/>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894227" y="5147706"/>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55687" y="1815150"/>
            <a:ext cx="0" cy="332492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55688" y="5132372"/>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7D3A4F6D-EBB8-764A-B4F6-212F82A45FC7}"/>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Tree>
    <p:extLst>
      <p:ext uri="{BB962C8B-B14F-4D97-AF65-F5344CB8AC3E}">
        <p14:creationId xmlns:p14="http://schemas.microsoft.com/office/powerpoint/2010/main" val="301776542"/>
      </p:ext>
    </p:extLst>
  </p:cSld>
  <p:clrMapOvr>
    <a:masterClrMapping/>
  </p:clrMapOvr>
  <p:extLst mod="1">
    <p:ext uri="{DCECCB84-F9BA-43D5-87BE-67443E8EF086}">
      <p15:sldGuideLst xmlns:p15="http://schemas.microsoft.com/office/powerpoint/2012/main">
        <p15:guide id="1" orient="horz" pos="68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3" name="Bilde 12">
            <a:extLst>
              <a:ext uri="{FF2B5EF4-FFF2-40B4-BE49-F238E27FC236}">
                <a16:creationId xmlns:a16="http://schemas.microsoft.com/office/drawing/2014/main" id="{3817E6A9-CE66-7E42-A620-DF8765D5544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9636" y="5059545"/>
            <a:ext cx="3892318" cy="1179372"/>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err="1">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a:t>
            </a:r>
            <a:r>
              <a:rPr lang="nb-NO" sz="1000" i="0" kern="1200" dirty="0" err="1">
                <a:solidFill>
                  <a:schemeClr val="bg1"/>
                </a:solidFill>
                <a:latin typeface="+mj-lt"/>
                <a:ea typeface="Open Sans" panose="020B0606030504020204" pitchFamily="34" charset="0"/>
                <a:cs typeface="Open Sans" panose="020B0606030504020204" pitchFamily="34" charset="0"/>
              </a:rPr>
              <a:t>fylkesmannen.no</a:t>
            </a:r>
            <a:r>
              <a:rPr lang="nb-NO" sz="1000" i="0" kern="1200" dirty="0">
                <a:solidFill>
                  <a:schemeClr val="bg1"/>
                </a:solidFill>
                <a:latin typeface="+mj-lt"/>
                <a:ea typeface="Open Sans" panose="020B0606030504020204" pitchFamily="34" charset="0"/>
                <a:cs typeface="Open Sans" panose="020B0606030504020204" pitchFamily="34" charset="0"/>
              </a:rPr>
              <a:t>/av</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0276163"/>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2" name="Bilde 11">
            <a:extLst>
              <a:ext uri="{FF2B5EF4-FFF2-40B4-BE49-F238E27FC236}">
                <a16:creationId xmlns:a16="http://schemas.microsoft.com/office/drawing/2014/main" id="{13926CDA-BE49-D94A-B62B-BD3E3D98ECF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9636" y="5059545"/>
            <a:ext cx="3892318" cy="1179372"/>
          </a:xfrm>
          <a:prstGeom prst="rect">
            <a:avLst/>
          </a:prstGeom>
        </p:spPr>
      </p:pic>
      <p:sp>
        <p:nvSpPr>
          <p:cNvPr id="13" name="TekstSylinder 12">
            <a:extLst>
              <a:ext uri="{FF2B5EF4-FFF2-40B4-BE49-F238E27FC236}">
                <a16:creationId xmlns:a16="http://schemas.microsoft.com/office/drawing/2014/main" id="{AFAFA2AC-3E0C-E54C-986C-768B5885706F}"/>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err="1">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a:t>
            </a:r>
            <a:r>
              <a:rPr lang="nb-NO" sz="1000" i="0" kern="1200" dirty="0" err="1">
                <a:solidFill>
                  <a:schemeClr val="bg1"/>
                </a:solidFill>
                <a:latin typeface="+mj-lt"/>
                <a:ea typeface="Open Sans" panose="020B0606030504020204" pitchFamily="34" charset="0"/>
                <a:cs typeface="Open Sans" panose="020B0606030504020204" pitchFamily="34" charset="0"/>
              </a:rPr>
              <a:t>fylkesmannen.no</a:t>
            </a:r>
            <a:r>
              <a:rPr lang="nb-NO" sz="1000" i="0" kern="1200" dirty="0">
                <a:solidFill>
                  <a:schemeClr val="bg1"/>
                </a:solidFill>
                <a:latin typeface="+mj-lt"/>
                <a:ea typeface="Open Sans" panose="020B0606030504020204" pitchFamily="34" charset="0"/>
                <a:cs typeface="Open Sans" panose="020B0606030504020204" pitchFamily="34" charset="0"/>
              </a:rPr>
              <a:t>/av</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B177B9F0-FD59-8A48-902C-4DC07B6841A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r>
              <a:rPr lang="nb-NO" dirty="0"/>
              <a:t/>
            </a: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
            </a: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F60EBBBE-005F-5F43-93DC-918D4B52932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9636" y="5059545"/>
            <a:ext cx="3892318" cy="1179372"/>
          </a:xfrm>
          <a:prstGeom prst="rect">
            <a:avLst/>
          </a:prstGeom>
        </p:spPr>
      </p:pic>
      <p:sp>
        <p:nvSpPr>
          <p:cNvPr id="22" name="TekstSylinder 21">
            <a:extLst>
              <a:ext uri="{FF2B5EF4-FFF2-40B4-BE49-F238E27FC236}">
                <a16:creationId xmlns:a16="http://schemas.microsoft.com/office/drawing/2014/main" id="{202E0548-E4BE-1341-959D-E5CA9FF2E82F}"/>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err="1">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a:t>
            </a:r>
            <a:r>
              <a:rPr lang="nb-NO" sz="1000" i="0" kern="1200" dirty="0" err="1">
                <a:solidFill>
                  <a:schemeClr val="bg1"/>
                </a:solidFill>
                <a:latin typeface="+mj-lt"/>
                <a:ea typeface="Open Sans" panose="020B0606030504020204" pitchFamily="34" charset="0"/>
                <a:cs typeface="Open Sans" panose="020B0606030504020204" pitchFamily="34" charset="0"/>
              </a:rPr>
              <a:t>fylkesmannen.no</a:t>
            </a:r>
            <a:r>
              <a:rPr lang="nb-NO" sz="1000" i="0" kern="1200" dirty="0">
                <a:solidFill>
                  <a:schemeClr val="bg1"/>
                </a:solidFill>
                <a:latin typeface="+mj-lt"/>
                <a:ea typeface="Open Sans" panose="020B0606030504020204" pitchFamily="34" charset="0"/>
                <a:cs typeface="Open Sans" panose="020B0606030504020204" pitchFamily="34" charset="0"/>
              </a:rPr>
              <a:t>/av</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5" name="Bilde 14">
            <a:extLst>
              <a:ext uri="{FF2B5EF4-FFF2-40B4-BE49-F238E27FC236}">
                <a16:creationId xmlns:a16="http://schemas.microsoft.com/office/drawing/2014/main" id="{F1DEFBA7-CB82-D447-8DC2-11DC29375B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95679" y="5490239"/>
            <a:ext cx="3892318" cy="1179372"/>
          </a:xfrm>
          <a:prstGeom prst="rect">
            <a:avLst/>
          </a:prstGeom>
        </p:spPr>
      </p:pic>
      <p:sp>
        <p:nvSpPr>
          <p:cNvPr id="18" name="TekstSylinder 17">
            <a:extLst>
              <a:ext uri="{FF2B5EF4-FFF2-40B4-BE49-F238E27FC236}">
                <a16:creationId xmlns:a16="http://schemas.microsoft.com/office/drawing/2014/main" id="{DE8715DE-5416-9048-B462-7D91320F89F7}"/>
              </a:ext>
            </a:extLst>
          </p:cNvPr>
          <p:cNvSpPr txBox="1"/>
          <p:nvPr userDrawn="1"/>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err="1">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a:t>
            </a:r>
            <a:r>
              <a:rPr lang="nb-NO" sz="1000" i="0" kern="1200" dirty="0" err="1">
                <a:solidFill>
                  <a:schemeClr val="bg1"/>
                </a:solidFill>
                <a:latin typeface="+mj-lt"/>
                <a:ea typeface="Open Sans" panose="020B0606030504020204" pitchFamily="34" charset="0"/>
                <a:cs typeface="Open Sans" panose="020B0606030504020204" pitchFamily="34" charset="0"/>
              </a:rPr>
              <a:t>fylkesmannen.no</a:t>
            </a:r>
            <a:r>
              <a:rPr lang="nb-NO" sz="1000" i="0" kern="1200" dirty="0">
                <a:solidFill>
                  <a:schemeClr val="bg1"/>
                </a:solidFill>
                <a:latin typeface="+mj-lt"/>
                <a:ea typeface="Open Sans" panose="020B0606030504020204" pitchFamily="34" charset="0"/>
                <a:cs typeface="Open Sans" panose="020B0606030504020204" pitchFamily="34" charset="0"/>
              </a:rPr>
              <a:t>/av</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mod="1">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0B14E03A-4981-AD4F-899E-37B4B024CD6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B63D9E47-B6E4-4D41-B504-BC2B6F130ED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C5001B61-70C7-E649-9C5A-2B0ECE86A0B6}"/>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Tree>
    <p:extLst>
      <p:ext uri="{BB962C8B-B14F-4D97-AF65-F5344CB8AC3E}">
        <p14:creationId xmlns:p14="http://schemas.microsoft.com/office/powerpoint/2010/main" val="13635736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16.12.2019</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7B0AC4EF-1A6B-FC43-963C-E8014961F33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22786" r="32212" b="-18823"/>
          <a:stretch/>
        </p:blipFill>
        <p:spPr>
          <a:xfrm>
            <a:off x="-35145" y="5405196"/>
            <a:ext cx="3384401" cy="1452803"/>
          </a:xfrm>
          <a:prstGeom prst="rect">
            <a:avLst/>
          </a:prstGeom>
        </p:spPr>
      </p:pic>
    </p:spTree>
    <p:extLst>
      <p:ext uri="{BB962C8B-B14F-4D97-AF65-F5344CB8AC3E}">
        <p14:creationId xmlns:p14="http://schemas.microsoft.com/office/powerpoint/2010/main" val="18339980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3312010"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Pass på at ikke tekstlinjene blir for lange.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brukes når du bare skal ha noen få punkter.</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 </a:t>
            </a:r>
            <a:br>
              <a:rPr lang="nb-NO" dirty="0"/>
            </a:br>
            <a:r>
              <a:rPr lang="nb-NO" dirty="0"/>
              <a:t>1 spalte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7" name="Bilde 6">
            <a:extLst>
              <a:ext uri="{FF2B5EF4-FFF2-40B4-BE49-F238E27FC236}">
                <a16:creationId xmlns:a16="http://schemas.microsoft.com/office/drawing/2014/main" id="{7FA46597-83EE-864E-9411-86BBB7109D44}"/>
              </a:ext>
            </a:extLst>
          </p:cNvPr>
          <p:cNvPicPr>
            <a:picLocks noChangeAspect="1"/>
          </p:cNvPicPr>
          <p:nvPr userDrawn="1"/>
        </p:nvPicPr>
        <p:blipFill rotWithShape="1">
          <a:blip r:embed="rId3">
            <a:alphaModFix amt="43000"/>
            <a:extLst>
              <a:ext uri="{28A0092B-C50C-407E-A947-70E740481C1C}">
                <a14:useLocalDpi xmlns:a14="http://schemas.microsoft.com/office/drawing/2010/main" val="0"/>
              </a:ext>
            </a:extLst>
          </a:blip>
          <a:srcRect l="-1" r="30778" b="9724"/>
          <a:stretch/>
        </p:blipFill>
        <p:spPr>
          <a:xfrm>
            <a:off x="7948775" y="1859155"/>
            <a:ext cx="4243225" cy="4998845"/>
          </a:xfrm>
          <a:prstGeom prst="rect">
            <a:avLst/>
          </a:prstGeom>
        </p:spPr>
      </p:pic>
    </p:spTree>
    <p:extLst>
      <p:ext uri="{BB962C8B-B14F-4D97-AF65-F5344CB8AC3E}">
        <p14:creationId xmlns:p14="http://schemas.microsoft.com/office/powerpoint/2010/main" val="13818213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Agder</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760" r:id="rId8"/>
    <p:sldLayoutId id="2147483664" r:id="rId9"/>
    <p:sldLayoutId id="2147483761" r:id="rId10"/>
    <p:sldLayoutId id="2147483713" r:id="rId11"/>
    <p:sldLayoutId id="2147483685" r:id="rId12"/>
    <p:sldLayoutId id="2147483714" r:id="rId13"/>
    <p:sldLayoutId id="2147483702" r:id="rId14"/>
    <p:sldLayoutId id="2147483736" r:id="rId15"/>
    <p:sldLayoutId id="2147483733" r:id="rId16"/>
    <p:sldLayoutId id="2147483716" r:id="rId17"/>
    <p:sldLayoutId id="2147483707" r:id="rId18"/>
    <p:sldLayoutId id="2147483675" r:id="rId19"/>
    <p:sldLayoutId id="2147483706" r:id="rId20"/>
    <p:sldLayoutId id="2147483709" r:id="rId21"/>
    <p:sldLayoutId id="2147483711" r:id="rId22"/>
    <p:sldLayoutId id="2147483710" r:id="rId23"/>
    <p:sldLayoutId id="2147483712" r:id="rId24"/>
    <p:sldLayoutId id="2147483655" r:id="rId25"/>
    <p:sldLayoutId id="2147483705" r:id="rId26"/>
    <p:sldLayoutId id="2147483690" r:id="rId27"/>
    <p:sldLayoutId id="2147483759" r:id="rId28"/>
    <p:sldLayoutId id="2147483758" r:id="rId29"/>
    <p:sldLayoutId id="2147483757" r:id="rId30"/>
    <p:sldLayoutId id="2147483746" r:id="rId31"/>
    <p:sldLayoutId id="2147483718" r:id="rId32"/>
    <p:sldLayoutId id="2147483719"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fdir.no/Bibliotek/RettsdataStartPage/Rettsdata/?grid=gBUFDIRz2D2018z2E12z2E18" TargetMode="External"/><Relationship Id="rId2" Type="http://schemas.openxmlformats.org/officeDocument/2006/relationships/hyperlink" Target="https://www.bufdir.no/Bibliotek/RettsdataStartPage/Rettsdata/?grid=gBUFDIRz2D2019z2E03z2E31"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agbladet.no/nyheter/knusende-rapport-ikke-forsvarlig-tilsyn-med-vestlundveien-ungdomssenter/7027193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0028D22-29E7-6F41-A74A-35DF425993DA}"/>
              </a:ext>
            </a:extLst>
          </p:cNvPr>
          <p:cNvSpPr>
            <a:spLocks noGrp="1"/>
          </p:cNvSpPr>
          <p:nvPr>
            <p:ph type="dt" sz="half" idx="2"/>
          </p:nvPr>
        </p:nvSpPr>
        <p:spPr/>
        <p:txBody>
          <a:bodyPr/>
          <a:lstStyle/>
          <a:p>
            <a:fld id="{20CAE16B-463B-4D9A-B532-D4D0B4862104}" type="datetime1">
              <a:rPr lang="nb-NO" smtClean="0"/>
              <a:pPr/>
              <a:t>16.12.2019</a:t>
            </a:fld>
            <a:endParaRPr lang="nb-NO"/>
          </a:p>
        </p:txBody>
      </p:sp>
      <p:sp>
        <p:nvSpPr>
          <p:cNvPr id="3" name="Plassholder for tekst 2">
            <a:extLst>
              <a:ext uri="{FF2B5EF4-FFF2-40B4-BE49-F238E27FC236}">
                <a16:creationId xmlns:a16="http://schemas.microsoft.com/office/drawing/2014/main" id="{C18F993C-3634-ED40-8F6E-FE789B362EC7}"/>
              </a:ext>
            </a:extLst>
          </p:cNvPr>
          <p:cNvSpPr>
            <a:spLocks noGrp="1"/>
          </p:cNvSpPr>
          <p:nvPr>
            <p:ph type="body" sz="quarter" idx="10"/>
          </p:nvPr>
        </p:nvSpPr>
        <p:spPr>
          <a:xfrm flipH="1">
            <a:off x="891874" y="3429000"/>
            <a:ext cx="45719" cy="106642"/>
          </a:xfrm>
        </p:spPr>
        <p:txBody>
          <a:bodyPr/>
          <a:lstStyle/>
          <a:p>
            <a:endParaRPr lang="nb-NO" dirty="0"/>
          </a:p>
        </p:txBody>
      </p:sp>
      <p:sp>
        <p:nvSpPr>
          <p:cNvPr id="4" name="Plassholder for tekst 3">
            <a:extLst>
              <a:ext uri="{FF2B5EF4-FFF2-40B4-BE49-F238E27FC236}">
                <a16:creationId xmlns:a16="http://schemas.microsoft.com/office/drawing/2014/main" id="{C4F2C629-C1AE-9D4A-B12B-382EE5B06DC4}"/>
              </a:ext>
            </a:extLst>
          </p:cNvPr>
          <p:cNvSpPr>
            <a:spLocks noGrp="1"/>
          </p:cNvSpPr>
          <p:nvPr>
            <p:ph type="body" sz="quarter" idx="11"/>
          </p:nvPr>
        </p:nvSpPr>
        <p:spPr>
          <a:xfrm>
            <a:off x="967088" y="847726"/>
            <a:ext cx="7435868" cy="4141028"/>
          </a:xfrm>
        </p:spPr>
        <p:txBody>
          <a:bodyPr/>
          <a:lstStyle/>
          <a:p>
            <a:r>
              <a:rPr lang="nb-NO" sz="4800" dirty="0"/>
              <a:t>Fylkesmannens rolle og rettighetsforskriftens som verktøy i omsorg og behandling på barneverninstitusjoner</a:t>
            </a:r>
          </a:p>
        </p:txBody>
      </p:sp>
    </p:spTree>
    <p:extLst>
      <p:ext uri="{BB962C8B-B14F-4D97-AF65-F5344CB8AC3E}">
        <p14:creationId xmlns:p14="http://schemas.microsoft.com/office/powerpoint/2010/main" val="104593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E24974-FF5D-4DDD-AEB7-C0D45408FD8F}"/>
              </a:ext>
            </a:extLst>
          </p:cNvPr>
          <p:cNvSpPr>
            <a:spLocks noGrp="1"/>
          </p:cNvSpPr>
          <p:nvPr>
            <p:ph type="title"/>
          </p:nvPr>
        </p:nvSpPr>
        <p:spPr/>
        <p:txBody>
          <a:bodyPr/>
          <a:lstStyle/>
          <a:p>
            <a:r>
              <a:rPr lang="nb-NO" dirty="0"/>
              <a:t>Sentrale prinsipper i rettighetsforskriften</a:t>
            </a:r>
          </a:p>
        </p:txBody>
      </p:sp>
      <p:sp>
        <p:nvSpPr>
          <p:cNvPr id="3" name="Plassholder for tekst 2">
            <a:extLst>
              <a:ext uri="{FF2B5EF4-FFF2-40B4-BE49-F238E27FC236}">
                <a16:creationId xmlns:a16="http://schemas.microsoft.com/office/drawing/2014/main" id="{E64CECE8-7608-4EE2-B752-547026C94B4D}"/>
              </a:ext>
            </a:extLst>
          </p:cNvPr>
          <p:cNvSpPr>
            <a:spLocks noGrp="1"/>
          </p:cNvSpPr>
          <p:nvPr>
            <p:ph type="body" sz="quarter" idx="11"/>
          </p:nvPr>
        </p:nvSpPr>
        <p:spPr/>
        <p:txBody>
          <a:bodyPr/>
          <a:lstStyle/>
          <a:p>
            <a:pPr marL="342900" indent="-342900">
              <a:buFont typeface="Arial" panose="020B0604020202020204" pitchFamily="34" charset="0"/>
              <a:buChar char="•"/>
            </a:pPr>
            <a:r>
              <a:rPr lang="nb-NO" sz="1600" b="1" dirty="0"/>
              <a:t>Barn har rett til medvirkning</a:t>
            </a:r>
          </a:p>
          <a:p>
            <a:pPr marL="342900" indent="-342900">
              <a:buFont typeface="Arial" panose="020B0604020202020204" pitchFamily="34" charset="0"/>
              <a:buChar char="•"/>
            </a:pPr>
            <a:r>
              <a:rPr lang="nb-NO" sz="1600" b="1" dirty="0"/>
              <a:t>Barn har rett til å aktivt delta i utforming av hverdagen på institusjonen og på forhold som berører dem selv</a:t>
            </a:r>
          </a:p>
          <a:p>
            <a:pPr marL="342900" indent="-342900">
              <a:buFont typeface="Arial" panose="020B0604020202020204" pitchFamily="34" charset="0"/>
              <a:buChar char="•"/>
            </a:pPr>
            <a:r>
              <a:rPr lang="nb-NO" sz="1600" b="1" dirty="0"/>
              <a:t>Det er forbudt å innskrenke beboers rettigheter, eksempelvis gjennom husregler, ut over det som er fastsatt i forskriften</a:t>
            </a:r>
          </a:p>
          <a:p>
            <a:pPr marL="342900" indent="-342900">
              <a:buFont typeface="Arial" panose="020B0604020202020204" pitchFamily="34" charset="0"/>
              <a:buChar char="•"/>
            </a:pPr>
            <a:r>
              <a:rPr lang="nb-NO" sz="1600" b="1" dirty="0"/>
              <a:t>Barnet skal i utgangspunktet fritt kunne bevege seg innenfor og utenfor institusjonens område</a:t>
            </a:r>
          </a:p>
          <a:p>
            <a:pPr marL="342900" indent="-342900">
              <a:buFont typeface="Arial" panose="020B0604020202020204" pitchFamily="34" charset="0"/>
              <a:buChar char="•"/>
            </a:pPr>
            <a:r>
              <a:rPr lang="nb-NO" sz="1600" b="1" dirty="0"/>
              <a:t>Barnet skal i utgangspunktet fritt kunne regulere bruk av elektroniske kommunikasjonsmidler</a:t>
            </a:r>
          </a:p>
          <a:p>
            <a:pPr marL="342900" indent="-342900">
              <a:buFont typeface="Arial" panose="020B0604020202020204" pitchFamily="34" charset="0"/>
              <a:buChar char="•"/>
            </a:pPr>
            <a:r>
              <a:rPr lang="nb-NO" sz="1600" b="1" dirty="0"/>
              <a:t>Egne regler når det gjelder bruk av tvang</a:t>
            </a:r>
          </a:p>
        </p:txBody>
      </p:sp>
    </p:spTree>
    <p:extLst>
      <p:ext uri="{BB962C8B-B14F-4D97-AF65-F5344CB8AC3E}">
        <p14:creationId xmlns:p14="http://schemas.microsoft.com/office/powerpoint/2010/main" val="101424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F8A5FF-F6DC-42D2-953B-134EEB41B246}"/>
              </a:ext>
            </a:extLst>
          </p:cNvPr>
          <p:cNvSpPr>
            <a:spLocks noGrp="1"/>
          </p:cNvSpPr>
          <p:nvPr>
            <p:ph type="title"/>
          </p:nvPr>
        </p:nvSpPr>
        <p:spPr/>
        <p:txBody>
          <a:bodyPr/>
          <a:lstStyle/>
          <a:p>
            <a:pPr algn="ctr"/>
            <a:r>
              <a:rPr lang="nb-NO" sz="4000" dirty="0"/>
              <a:t>Barnets rett til medvirkning</a:t>
            </a:r>
            <a:r>
              <a:rPr lang="nb-NO" dirty="0"/>
              <a:t/>
            </a:r>
            <a:br>
              <a:rPr lang="nb-NO" dirty="0"/>
            </a:br>
            <a:endParaRPr lang="nb-NO" dirty="0"/>
          </a:p>
        </p:txBody>
      </p:sp>
      <p:sp>
        <p:nvSpPr>
          <p:cNvPr id="3" name="Plassholder for tekst 2">
            <a:extLst>
              <a:ext uri="{FF2B5EF4-FFF2-40B4-BE49-F238E27FC236}">
                <a16:creationId xmlns:a16="http://schemas.microsoft.com/office/drawing/2014/main" id="{23EB15D6-DCE8-43C3-8CC3-66C56DC8922D}"/>
              </a:ext>
            </a:extLst>
          </p:cNvPr>
          <p:cNvSpPr>
            <a:spLocks noGrp="1"/>
          </p:cNvSpPr>
          <p:nvPr>
            <p:ph type="body" sz="quarter" idx="11"/>
          </p:nvPr>
        </p:nvSpPr>
        <p:spPr/>
        <p:txBody>
          <a:bodyPr/>
          <a:lstStyle/>
          <a:p>
            <a:r>
              <a:rPr lang="nb-NO" sz="3200" i="1" dirty="0"/>
              <a:t>Betyr ikke at barnet skal få bestemme, men at barnets stemme er med i alle prosesser som handler om barnet</a:t>
            </a:r>
          </a:p>
        </p:txBody>
      </p:sp>
    </p:spTree>
    <p:extLst>
      <p:ext uri="{BB962C8B-B14F-4D97-AF65-F5344CB8AC3E}">
        <p14:creationId xmlns:p14="http://schemas.microsoft.com/office/powerpoint/2010/main" val="316875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A6BAD2-AB87-4E98-8429-E77B0FC5B61F}"/>
              </a:ext>
            </a:extLst>
          </p:cNvPr>
          <p:cNvSpPr>
            <a:spLocks noGrp="1"/>
          </p:cNvSpPr>
          <p:nvPr>
            <p:ph type="title"/>
          </p:nvPr>
        </p:nvSpPr>
        <p:spPr/>
        <p:txBody>
          <a:bodyPr/>
          <a:lstStyle/>
          <a:p>
            <a:pPr algn="ctr"/>
            <a:r>
              <a:rPr lang="nb-NO" dirty="0"/>
              <a:t>Forbud mot innskrenkinger</a:t>
            </a:r>
          </a:p>
        </p:txBody>
      </p:sp>
      <p:sp>
        <p:nvSpPr>
          <p:cNvPr id="3" name="Plassholder for tekst 2">
            <a:extLst>
              <a:ext uri="{FF2B5EF4-FFF2-40B4-BE49-F238E27FC236}">
                <a16:creationId xmlns:a16="http://schemas.microsoft.com/office/drawing/2014/main" id="{779977AB-3186-4D17-8361-8DBF3B2BF2A8}"/>
              </a:ext>
            </a:extLst>
          </p:cNvPr>
          <p:cNvSpPr>
            <a:spLocks noGrp="1"/>
          </p:cNvSpPr>
          <p:nvPr>
            <p:ph type="body" sz="quarter" idx="11"/>
          </p:nvPr>
        </p:nvSpPr>
        <p:spPr/>
        <p:txBody>
          <a:bodyPr/>
          <a:lstStyle/>
          <a:p>
            <a:pPr algn="ctr"/>
            <a:r>
              <a:rPr lang="nb-NO" sz="2800" i="1" dirty="0"/>
              <a:t>Husordensregler, rutiner eller lignende kan ikke innskrenke beboers rettigheter etter denne forskriften,  og må ikke anvendes på en måte som kan være urimelig overfor beboeren i det enkelte tilfelle</a:t>
            </a:r>
          </a:p>
        </p:txBody>
      </p:sp>
    </p:spTree>
    <p:extLst>
      <p:ext uri="{BB962C8B-B14F-4D97-AF65-F5344CB8AC3E}">
        <p14:creationId xmlns:p14="http://schemas.microsoft.com/office/powerpoint/2010/main" val="317527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BA4167-D6AF-4778-8FB4-A911C44C4870}"/>
              </a:ext>
            </a:extLst>
          </p:cNvPr>
          <p:cNvSpPr>
            <a:spLocks noGrp="1"/>
          </p:cNvSpPr>
          <p:nvPr>
            <p:ph type="title"/>
          </p:nvPr>
        </p:nvSpPr>
        <p:spPr/>
        <p:txBody>
          <a:bodyPr/>
          <a:lstStyle/>
          <a:p>
            <a:r>
              <a:rPr lang="nb-NO" dirty="0"/>
              <a:t>Rett til fritt å bevege seg utenfor og innenfor institusjonen</a:t>
            </a:r>
          </a:p>
        </p:txBody>
      </p:sp>
      <p:sp>
        <p:nvSpPr>
          <p:cNvPr id="3" name="Plassholder for tekst 2">
            <a:extLst>
              <a:ext uri="{FF2B5EF4-FFF2-40B4-BE49-F238E27FC236}">
                <a16:creationId xmlns:a16="http://schemas.microsoft.com/office/drawing/2014/main" id="{9D51A168-4BF2-4679-A13B-0D0979E10D5A}"/>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Generelle regler for alle plasseringer</a:t>
            </a:r>
          </a:p>
          <a:p>
            <a:pPr marL="342900" indent="-342900">
              <a:buFont typeface="Arial" panose="020B0604020202020204" pitchFamily="34" charset="0"/>
              <a:buChar char="•"/>
            </a:pPr>
            <a:r>
              <a:rPr lang="nb-NO" dirty="0"/>
              <a:t>Særlige regler for ungdom som er plassert på </a:t>
            </a:r>
            <a:r>
              <a:rPr lang="nb-NO" dirty="0" err="1"/>
              <a:t>atferdsparagrafer</a:t>
            </a:r>
            <a:r>
              <a:rPr lang="nb-NO" dirty="0"/>
              <a:t>:</a:t>
            </a:r>
          </a:p>
          <a:p>
            <a:pPr marL="342900" indent="-342900">
              <a:buFont typeface="Arial" panose="020B0604020202020204" pitchFamily="34" charset="0"/>
              <a:buChar char="•"/>
            </a:pPr>
            <a:r>
              <a:rPr lang="nb-NO" dirty="0"/>
              <a:t>A) handler om situasjonen der og da.</a:t>
            </a:r>
          </a:p>
          <a:p>
            <a:pPr marL="342900" indent="-342900">
              <a:buFont typeface="Arial" panose="020B0604020202020204" pitchFamily="34" charset="0"/>
              <a:buChar char="•"/>
            </a:pPr>
            <a:r>
              <a:rPr lang="nb-NO" dirty="0"/>
              <a:t>B) begrensing for inntil 14 dager, deretter må det evt. foretas en ny vurdering.</a:t>
            </a:r>
          </a:p>
          <a:p>
            <a:pPr marL="342900" indent="-342900">
              <a:buFont typeface="Arial" panose="020B0604020202020204" pitchFamily="34" charset="0"/>
              <a:buChar char="•"/>
            </a:pPr>
            <a:r>
              <a:rPr lang="nb-NO" dirty="0"/>
              <a:t>C) gjelder både innenfor og utenfor institusjon. </a:t>
            </a:r>
          </a:p>
        </p:txBody>
      </p:sp>
    </p:spTree>
    <p:extLst>
      <p:ext uri="{BB962C8B-B14F-4D97-AF65-F5344CB8AC3E}">
        <p14:creationId xmlns:p14="http://schemas.microsoft.com/office/powerpoint/2010/main" val="210479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15B21D-17C8-4D40-A1A6-10B94B2CD97C}"/>
              </a:ext>
            </a:extLst>
          </p:cNvPr>
          <p:cNvSpPr>
            <a:spLocks noGrp="1"/>
          </p:cNvSpPr>
          <p:nvPr>
            <p:ph type="title"/>
          </p:nvPr>
        </p:nvSpPr>
        <p:spPr/>
        <p:txBody>
          <a:bodyPr/>
          <a:lstStyle/>
          <a:p>
            <a:pPr algn="ctr"/>
            <a:r>
              <a:rPr lang="nb-NO" dirty="0"/>
              <a:t>Rettskilder:</a:t>
            </a:r>
          </a:p>
        </p:txBody>
      </p:sp>
      <p:sp>
        <p:nvSpPr>
          <p:cNvPr id="3" name="Plassholder for tekst 2">
            <a:extLst>
              <a:ext uri="{FF2B5EF4-FFF2-40B4-BE49-F238E27FC236}">
                <a16:creationId xmlns:a16="http://schemas.microsoft.com/office/drawing/2014/main" id="{07BDD766-5CB1-4EF8-90A8-C31A4B415702}"/>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hlinkClick r:id="rId2"/>
              </a:rPr>
              <a:t>https://www.bufdir.no/Bibliotek/RettsdataStartPage/Rettsdata/?grid=gBUFDIRz2D2019z2E03z2E31</a:t>
            </a:r>
            <a:endParaRPr lang="nb-NO" dirty="0"/>
          </a:p>
          <a:p>
            <a:pPr marL="342900" indent="-342900">
              <a:buFont typeface="Arial" panose="020B0604020202020204" pitchFamily="34" charset="0"/>
              <a:buChar char="•"/>
            </a:pPr>
            <a:r>
              <a:rPr lang="nb-NO" dirty="0">
                <a:hlinkClick r:id="rId3"/>
              </a:rPr>
              <a:t>https://www.bufdir.no/Bibliotek/RettsdataStartPage/Rettsdata/?grid=gBUFDIRz2D2018z2E12z2E18</a:t>
            </a:r>
            <a:endParaRPr lang="nb-NO" dirty="0"/>
          </a:p>
          <a:p>
            <a:endParaRPr lang="nb-NO" dirty="0"/>
          </a:p>
        </p:txBody>
      </p:sp>
    </p:spTree>
    <p:extLst>
      <p:ext uri="{BB962C8B-B14F-4D97-AF65-F5344CB8AC3E}">
        <p14:creationId xmlns:p14="http://schemas.microsoft.com/office/powerpoint/2010/main" val="259779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CF950D-0971-4466-A116-550496E93AFA}"/>
              </a:ext>
            </a:extLst>
          </p:cNvPr>
          <p:cNvSpPr>
            <a:spLocks noGrp="1"/>
          </p:cNvSpPr>
          <p:nvPr>
            <p:ph type="title"/>
          </p:nvPr>
        </p:nvSpPr>
        <p:spPr/>
        <p:txBody>
          <a:bodyPr/>
          <a:lstStyle/>
          <a:p>
            <a:pPr algn="ctr"/>
            <a:r>
              <a:rPr lang="nb-NO" dirty="0"/>
              <a:t>Bruk av elektroniske kommunikasjonsmidler</a:t>
            </a:r>
          </a:p>
        </p:txBody>
      </p:sp>
      <p:sp>
        <p:nvSpPr>
          <p:cNvPr id="3" name="Plassholder for tekst 2">
            <a:extLst>
              <a:ext uri="{FF2B5EF4-FFF2-40B4-BE49-F238E27FC236}">
                <a16:creationId xmlns:a16="http://schemas.microsoft.com/office/drawing/2014/main" id="{C6E0AE95-30C7-4F1C-970C-BFB5EEF00E0A}"/>
              </a:ext>
            </a:extLst>
          </p:cNvPr>
          <p:cNvSpPr>
            <a:spLocks noGrp="1"/>
          </p:cNvSpPr>
          <p:nvPr>
            <p:ph type="body" sz="quarter" idx="11"/>
          </p:nvPr>
        </p:nvSpPr>
        <p:spPr/>
        <p:txBody>
          <a:bodyPr/>
          <a:lstStyle/>
          <a:p>
            <a:pPr marL="342900" indent="-342900">
              <a:buFont typeface="Arial" panose="020B0604020202020204" pitchFamily="34" charset="0"/>
              <a:buChar char="•"/>
            </a:pPr>
            <a:r>
              <a:rPr lang="nb-NO" sz="2400" b="1" dirty="0"/>
              <a:t>I utgangspunktet fri tilgang</a:t>
            </a:r>
          </a:p>
          <a:p>
            <a:pPr marL="342900" indent="-342900">
              <a:buFont typeface="Arial" panose="020B0604020202020204" pitchFamily="34" charset="0"/>
              <a:buChar char="•"/>
            </a:pPr>
            <a:r>
              <a:rPr lang="nb-NO" sz="2400" b="1" dirty="0"/>
              <a:t>Kan ha generelle husregler for å gi barna god og formålstjenlig omsorg</a:t>
            </a:r>
          </a:p>
          <a:p>
            <a:pPr marL="342900" indent="-342900">
              <a:buFont typeface="Arial" panose="020B0604020202020204" pitchFamily="34" charset="0"/>
              <a:buChar char="•"/>
            </a:pPr>
            <a:r>
              <a:rPr lang="nb-NO" sz="2400" b="1" dirty="0"/>
              <a:t>Kan i enkelttilfeller begrense og nekte ut i fra sitt omsorgsansvar. </a:t>
            </a:r>
          </a:p>
          <a:p>
            <a:pPr marL="342900" indent="-342900">
              <a:buFont typeface="Arial" panose="020B0604020202020204" pitchFamily="34" charset="0"/>
              <a:buChar char="•"/>
            </a:pPr>
            <a:r>
              <a:rPr lang="nb-NO" sz="2400" b="1" dirty="0"/>
              <a:t>Egne bestemmelser for ungdom som er plassert på </a:t>
            </a:r>
            <a:r>
              <a:rPr lang="nb-NO" sz="2400" b="1" dirty="0" err="1"/>
              <a:t>atferdsparagrafer</a:t>
            </a:r>
            <a:r>
              <a:rPr lang="nb-NO" dirty="0"/>
              <a:t>. </a:t>
            </a:r>
          </a:p>
        </p:txBody>
      </p:sp>
    </p:spTree>
    <p:extLst>
      <p:ext uri="{BB962C8B-B14F-4D97-AF65-F5344CB8AC3E}">
        <p14:creationId xmlns:p14="http://schemas.microsoft.com/office/powerpoint/2010/main" val="401303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7F29E6-4910-4466-BD40-1C1CD99FDF69}"/>
              </a:ext>
            </a:extLst>
          </p:cNvPr>
          <p:cNvSpPr>
            <a:spLocks noGrp="1"/>
          </p:cNvSpPr>
          <p:nvPr>
            <p:ph type="title"/>
          </p:nvPr>
        </p:nvSpPr>
        <p:spPr/>
        <p:txBody>
          <a:bodyPr/>
          <a:lstStyle/>
          <a:p>
            <a:pPr algn="ctr"/>
            <a:r>
              <a:rPr lang="nb-NO" dirty="0"/>
              <a:t>Tilbakeføring ved rømning</a:t>
            </a:r>
          </a:p>
        </p:txBody>
      </p:sp>
      <p:sp>
        <p:nvSpPr>
          <p:cNvPr id="3" name="Plassholder for tekst 2">
            <a:extLst>
              <a:ext uri="{FF2B5EF4-FFF2-40B4-BE49-F238E27FC236}">
                <a16:creationId xmlns:a16="http://schemas.microsoft.com/office/drawing/2014/main" id="{47B0B7C5-65A0-4942-B62F-FC0F623054D1}"/>
              </a:ext>
            </a:extLst>
          </p:cNvPr>
          <p:cNvSpPr>
            <a:spLocks noGrp="1"/>
          </p:cNvSpPr>
          <p:nvPr>
            <p:ph type="body" sz="quarter" idx="11"/>
          </p:nvPr>
        </p:nvSpPr>
        <p:spPr/>
        <p:txBody>
          <a:bodyPr/>
          <a:lstStyle/>
          <a:p>
            <a:pPr marL="342900" indent="-342900">
              <a:buFont typeface="Arial" panose="020B0604020202020204" pitchFamily="34" charset="0"/>
              <a:buChar char="•"/>
            </a:pPr>
            <a:r>
              <a:rPr lang="nb-NO" sz="2400" b="1" dirty="0"/>
              <a:t>Egne rømningsprosedyrer fra </a:t>
            </a:r>
            <a:r>
              <a:rPr lang="nb-NO" sz="2400" b="1" dirty="0" err="1"/>
              <a:t>bufdir</a:t>
            </a:r>
            <a:r>
              <a:rPr lang="nb-NO" sz="2400" b="1" dirty="0"/>
              <a:t>.</a:t>
            </a:r>
          </a:p>
          <a:p>
            <a:pPr marL="342900" indent="-342900">
              <a:buFont typeface="Arial" panose="020B0604020202020204" pitchFamily="34" charset="0"/>
              <a:buChar char="•"/>
            </a:pPr>
            <a:r>
              <a:rPr lang="nb-NO" sz="2400" b="1" dirty="0"/>
              <a:t>Gjelder for alle plasseringer uansett plasseringsparagraf</a:t>
            </a:r>
          </a:p>
          <a:p>
            <a:pPr marL="342900" indent="-342900">
              <a:buFont typeface="Arial" panose="020B0604020202020204" pitchFamily="34" charset="0"/>
              <a:buChar char="•"/>
            </a:pPr>
            <a:r>
              <a:rPr lang="nb-NO" sz="2400" b="1" dirty="0"/>
              <a:t>Frivillig tiltak først</a:t>
            </a:r>
          </a:p>
          <a:p>
            <a:pPr marL="342900" indent="-342900">
              <a:buFont typeface="Arial" panose="020B0604020202020204" pitchFamily="34" charset="0"/>
              <a:buChar char="•"/>
            </a:pPr>
            <a:r>
              <a:rPr lang="nb-NO" sz="2400" b="1" dirty="0"/>
              <a:t>Kan bringes tilbake mot sin vilje</a:t>
            </a:r>
          </a:p>
          <a:p>
            <a:pPr marL="342900" indent="-342900">
              <a:buFont typeface="Arial" panose="020B0604020202020204" pitchFamily="34" charset="0"/>
              <a:buChar char="•"/>
            </a:pPr>
            <a:r>
              <a:rPr lang="nb-NO" sz="2400" b="1" dirty="0"/>
              <a:t>Skånsomhet</a:t>
            </a:r>
          </a:p>
          <a:p>
            <a:pPr marL="342900" indent="-342900">
              <a:buFont typeface="Arial" panose="020B0604020202020204" pitchFamily="34" charset="0"/>
              <a:buChar char="•"/>
            </a:pPr>
            <a:r>
              <a:rPr lang="nb-NO" sz="2400" b="1" dirty="0"/>
              <a:t>Har anledning til å be om bistand fra politi</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35758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427D96-23EB-4A6E-B1AB-9A85C1E8DA7C}"/>
              </a:ext>
            </a:extLst>
          </p:cNvPr>
          <p:cNvSpPr>
            <a:spLocks noGrp="1"/>
          </p:cNvSpPr>
          <p:nvPr>
            <p:ph type="title"/>
          </p:nvPr>
        </p:nvSpPr>
        <p:spPr/>
        <p:txBody>
          <a:bodyPr/>
          <a:lstStyle/>
          <a:p>
            <a:pPr algn="ctr"/>
            <a:r>
              <a:rPr lang="nb-NO" dirty="0"/>
              <a:t>Ved bruk av tvang</a:t>
            </a:r>
          </a:p>
        </p:txBody>
      </p:sp>
      <p:sp>
        <p:nvSpPr>
          <p:cNvPr id="3" name="Plassholder for tekst 2">
            <a:extLst>
              <a:ext uri="{FF2B5EF4-FFF2-40B4-BE49-F238E27FC236}">
                <a16:creationId xmlns:a16="http://schemas.microsoft.com/office/drawing/2014/main" id="{E5E2874B-B092-4D08-9CA9-C185C9168E75}"/>
              </a:ext>
            </a:extLst>
          </p:cNvPr>
          <p:cNvSpPr>
            <a:spLocks noGrp="1"/>
          </p:cNvSpPr>
          <p:nvPr>
            <p:ph type="body" sz="quarter" idx="11"/>
          </p:nvPr>
        </p:nvSpPr>
        <p:spPr/>
        <p:txBody>
          <a:bodyPr/>
          <a:lstStyle/>
          <a:p>
            <a:pPr marL="342900" indent="-342900">
              <a:buFont typeface="Arial" panose="020B0604020202020204" pitchFamily="34" charset="0"/>
              <a:buChar char="•"/>
            </a:pPr>
            <a:r>
              <a:rPr lang="nb-NO" sz="2800" dirty="0"/>
              <a:t>Krav til forebygging og vurdering av andre løsninger først</a:t>
            </a:r>
          </a:p>
          <a:p>
            <a:pPr marL="342900" indent="-342900">
              <a:buFont typeface="Arial" panose="020B0604020202020204" pitchFamily="34" charset="0"/>
              <a:buChar char="•"/>
            </a:pPr>
            <a:r>
              <a:rPr lang="nb-NO" sz="2800" dirty="0"/>
              <a:t>Skal prokollføres</a:t>
            </a:r>
          </a:p>
          <a:p>
            <a:pPr marL="342900" indent="-342900">
              <a:buFont typeface="Arial" panose="020B0604020202020204" pitchFamily="34" charset="0"/>
              <a:buChar char="•"/>
            </a:pPr>
            <a:r>
              <a:rPr lang="nb-NO" sz="2800" dirty="0"/>
              <a:t>Om bruk av politi</a:t>
            </a:r>
          </a:p>
          <a:p>
            <a:pPr marL="342900" indent="-342900">
              <a:buFont typeface="Arial" panose="020B0604020202020204" pitchFamily="34" charset="0"/>
              <a:buChar char="•"/>
            </a:pPr>
            <a:endParaRPr lang="nb-NO" sz="2800" dirty="0"/>
          </a:p>
        </p:txBody>
      </p:sp>
    </p:spTree>
    <p:extLst>
      <p:ext uri="{BB962C8B-B14F-4D97-AF65-F5344CB8AC3E}">
        <p14:creationId xmlns:p14="http://schemas.microsoft.com/office/powerpoint/2010/main" val="225256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D44369-2FE5-42F2-96B8-D66F39CAD031}"/>
              </a:ext>
            </a:extLst>
          </p:cNvPr>
          <p:cNvSpPr>
            <a:spLocks noGrp="1"/>
          </p:cNvSpPr>
          <p:nvPr>
            <p:ph type="title"/>
          </p:nvPr>
        </p:nvSpPr>
        <p:spPr/>
        <p:txBody>
          <a:bodyPr/>
          <a:lstStyle/>
          <a:p>
            <a:pPr algn="ctr"/>
            <a:r>
              <a:rPr lang="nb-NO" dirty="0"/>
              <a:t>Andre former for tilsyn</a:t>
            </a:r>
          </a:p>
        </p:txBody>
      </p:sp>
      <p:sp>
        <p:nvSpPr>
          <p:cNvPr id="3" name="Plassholder for tekst 2">
            <a:extLst>
              <a:ext uri="{FF2B5EF4-FFF2-40B4-BE49-F238E27FC236}">
                <a16:creationId xmlns:a16="http://schemas.microsoft.com/office/drawing/2014/main" id="{337FA12F-066B-45A3-BBEA-AC72A52D88C4}"/>
              </a:ext>
            </a:extLst>
          </p:cNvPr>
          <p:cNvSpPr>
            <a:spLocks noGrp="1"/>
          </p:cNvSpPr>
          <p:nvPr>
            <p:ph type="body" sz="quarter" idx="11"/>
          </p:nvPr>
        </p:nvSpPr>
        <p:spPr/>
        <p:txBody>
          <a:bodyPr/>
          <a:lstStyle/>
          <a:p>
            <a:pPr marL="342900" indent="-342900">
              <a:buFont typeface="Arial" panose="020B0604020202020204" pitchFamily="34" charset="0"/>
              <a:buChar char="•"/>
            </a:pPr>
            <a:r>
              <a:rPr lang="nb-NO" b="1" dirty="0"/>
              <a:t>Generelle klager på institusjonen</a:t>
            </a:r>
          </a:p>
          <a:p>
            <a:pPr marL="342900" indent="-342900">
              <a:buFont typeface="Arial" panose="020B0604020202020204" pitchFamily="34" charset="0"/>
              <a:buChar char="•"/>
            </a:pPr>
            <a:r>
              <a:rPr lang="nb-NO" b="1" dirty="0"/>
              <a:t>I etterkant av alvorlige hendelser</a:t>
            </a:r>
          </a:p>
          <a:p>
            <a:pPr marL="342900" indent="-342900">
              <a:buFont typeface="Arial" panose="020B0604020202020204" pitchFamily="34" charset="0"/>
              <a:buChar char="•"/>
            </a:pPr>
            <a:r>
              <a:rPr lang="nb-NO" b="1" dirty="0"/>
              <a:t>Som landsomfattende tilsyn på oppdrag fra helsetilsynet</a:t>
            </a:r>
          </a:p>
        </p:txBody>
      </p:sp>
    </p:spTree>
    <p:extLst>
      <p:ext uri="{BB962C8B-B14F-4D97-AF65-F5344CB8AC3E}">
        <p14:creationId xmlns:p14="http://schemas.microsoft.com/office/powerpoint/2010/main" val="1537777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F50310-6621-491B-879D-06D9D983270B}"/>
              </a:ext>
            </a:extLst>
          </p:cNvPr>
          <p:cNvSpPr>
            <a:spLocks noGrp="1"/>
          </p:cNvSpPr>
          <p:nvPr>
            <p:ph type="title"/>
          </p:nvPr>
        </p:nvSpPr>
        <p:spPr/>
        <p:txBody>
          <a:bodyPr/>
          <a:lstStyle/>
          <a:p>
            <a:pPr algn="ctr"/>
            <a:r>
              <a:rPr lang="nb-NO" dirty="0"/>
              <a:t>Forslag til endringer i barnevernloven</a:t>
            </a:r>
          </a:p>
        </p:txBody>
      </p:sp>
      <p:sp>
        <p:nvSpPr>
          <p:cNvPr id="3" name="Plassholder for tekst 2">
            <a:extLst>
              <a:ext uri="{FF2B5EF4-FFF2-40B4-BE49-F238E27FC236}">
                <a16:creationId xmlns:a16="http://schemas.microsoft.com/office/drawing/2014/main" id="{8D9B6A2E-73BB-452B-B439-69A03A15B4D5}"/>
              </a:ext>
            </a:extLst>
          </p:cNvPr>
          <p:cNvSpPr>
            <a:spLocks noGrp="1"/>
          </p:cNvSpPr>
          <p:nvPr>
            <p:ph type="body" sz="quarter" idx="11"/>
          </p:nvPr>
        </p:nvSpPr>
        <p:spPr/>
        <p:txBody>
          <a:bodyPr/>
          <a:lstStyle/>
          <a:p>
            <a:pPr marL="342900" indent="-342900">
              <a:buFont typeface="Arial" panose="020B0604020202020204" pitchFamily="34" charset="0"/>
              <a:buChar char="•"/>
            </a:pPr>
            <a:r>
              <a:rPr lang="nb-NO" b="1" dirty="0"/>
              <a:t>Departementet ønsker å styrke barns rettsikkerhet under opphold på barneverninstitusjon og bidra til økt kvalitet.</a:t>
            </a:r>
          </a:p>
          <a:p>
            <a:pPr marL="342900" indent="-342900">
              <a:buFont typeface="Arial" panose="020B0604020202020204" pitchFamily="34" charset="0"/>
              <a:buChar char="•"/>
            </a:pPr>
            <a:r>
              <a:rPr lang="nb-NO" b="1" dirty="0"/>
              <a:t>Det stilles store krav til ansattes kompetanse og kvalitet.</a:t>
            </a:r>
          </a:p>
          <a:p>
            <a:pPr marL="342900" indent="-342900">
              <a:buFont typeface="Arial" panose="020B0604020202020204" pitchFamily="34" charset="0"/>
              <a:buChar char="•"/>
            </a:pPr>
            <a:r>
              <a:rPr lang="nb-NO" b="1" dirty="0"/>
              <a:t>Tydeliggjør institusjonens ansvar for å jobbe forebyggende.</a:t>
            </a:r>
          </a:p>
          <a:p>
            <a:pPr marL="342900" indent="-342900">
              <a:buFont typeface="Arial" panose="020B0604020202020204" pitchFamily="34" charset="0"/>
              <a:buChar char="•"/>
            </a:pPr>
            <a:r>
              <a:rPr lang="nb-NO" b="1" dirty="0"/>
              <a:t>Flytte en del fra forskrift til lov for å understreke viktigheten</a:t>
            </a:r>
          </a:p>
          <a:p>
            <a:endParaRPr lang="nb-NO" dirty="0"/>
          </a:p>
        </p:txBody>
      </p:sp>
    </p:spTree>
    <p:extLst>
      <p:ext uri="{BB962C8B-B14F-4D97-AF65-F5344CB8AC3E}">
        <p14:creationId xmlns:p14="http://schemas.microsoft.com/office/powerpoint/2010/main" val="373485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5FB297A-76A5-4CF9-8AC9-DA7D9FDCC60D}"/>
              </a:ext>
            </a:extLst>
          </p:cNvPr>
          <p:cNvSpPr>
            <a:spLocks noGrp="1"/>
          </p:cNvSpPr>
          <p:nvPr>
            <p:ph type="dt" sz="half" idx="2"/>
          </p:nvPr>
        </p:nvSpPr>
        <p:spPr/>
        <p:txBody>
          <a:bodyPr/>
          <a:lstStyle/>
          <a:p>
            <a:fld id="{20CAE16B-463B-4D9A-B532-D4D0B4862104}" type="datetime1">
              <a:rPr lang="nb-NO" smtClean="0"/>
              <a:pPr/>
              <a:t>16.12.2019</a:t>
            </a:fld>
            <a:endParaRPr lang="nb-NO"/>
          </a:p>
        </p:txBody>
      </p:sp>
      <p:sp>
        <p:nvSpPr>
          <p:cNvPr id="3" name="Plassholder for tekst 2">
            <a:extLst>
              <a:ext uri="{FF2B5EF4-FFF2-40B4-BE49-F238E27FC236}">
                <a16:creationId xmlns:a16="http://schemas.microsoft.com/office/drawing/2014/main" id="{DA9AA383-27D8-48EC-A15D-8CD46F9CCFDF}"/>
              </a:ext>
            </a:extLst>
          </p:cNvPr>
          <p:cNvSpPr>
            <a:spLocks noGrp="1"/>
          </p:cNvSpPr>
          <p:nvPr>
            <p:ph type="body" sz="quarter" idx="10"/>
          </p:nvPr>
        </p:nvSpPr>
        <p:spPr>
          <a:xfrm>
            <a:off x="2324101" y="95251"/>
            <a:ext cx="6857999" cy="2810665"/>
          </a:xfrm>
        </p:spPr>
        <p:txBody>
          <a:bodyPr/>
          <a:lstStyle/>
          <a:p>
            <a:endParaRPr lang="nb-NO" b="1" dirty="0"/>
          </a:p>
          <a:p>
            <a:endParaRPr lang="nb-NO" b="1" dirty="0"/>
          </a:p>
          <a:p>
            <a:endParaRPr lang="nb-NO" b="1" dirty="0"/>
          </a:p>
          <a:p>
            <a:endParaRPr lang="nb-NO" b="1" dirty="0"/>
          </a:p>
          <a:p>
            <a:endParaRPr lang="nb-NO" b="1" dirty="0"/>
          </a:p>
          <a:p>
            <a:endParaRPr lang="nb-NO" dirty="0"/>
          </a:p>
        </p:txBody>
      </p:sp>
      <p:sp>
        <p:nvSpPr>
          <p:cNvPr id="4" name="Plassholder for tekst 3">
            <a:extLst>
              <a:ext uri="{FF2B5EF4-FFF2-40B4-BE49-F238E27FC236}">
                <a16:creationId xmlns:a16="http://schemas.microsoft.com/office/drawing/2014/main" id="{C36F42F2-C7F2-41C4-9471-51580ECD5D0A}"/>
              </a:ext>
            </a:extLst>
          </p:cNvPr>
          <p:cNvSpPr>
            <a:spLocks noGrp="1"/>
          </p:cNvSpPr>
          <p:nvPr>
            <p:ph type="body" sz="quarter" idx="11"/>
          </p:nvPr>
        </p:nvSpPr>
        <p:spPr>
          <a:xfrm>
            <a:off x="967088" y="386080"/>
            <a:ext cx="8215012" cy="4602672"/>
          </a:xfrm>
        </p:spPr>
        <p:txBody>
          <a:bodyPr/>
          <a:lstStyle/>
          <a:p>
            <a:pPr algn="ctr"/>
            <a:r>
              <a:rPr lang="nb-NO" sz="2800" b="1" dirty="0"/>
              <a:t>Barnevernloven § 5-7 omhandler fylkesmannens tilsynsansvar.</a:t>
            </a:r>
          </a:p>
          <a:p>
            <a:pPr algn="ctr"/>
            <a:endParaRPr lang="nb-NO" sz="2800" b="1" dirty="0"/>
          </a:p>
          <a:p>
            <a:pPr algn="ctr"/>
            <a:endParaRPr lang="nb-NO" sz="2800" b="1" dirty="0"/>
          </a:p>
          <a:p>
            <a:pPr marL="457200" indent="-457200">
              <a:buFont typeface="Arial" panose="020B0604020202020204" pitchFamily="34" charset="0"/>
              <a:buChar char="•"/>
            </a:pPr>
            <a:r>
              <a:rPr lang="nb-NO" sz="2800" i="1" dirty="0"/>
              <a:t>Fylkesmannen skal føre tilsyn med at institusjoner drives i samsvar med barnevernloven og gjeldende forskrifter.</a:t>
            </a:r>
          </a:p>
          <a:p>
            <a:pPr marL="457200" indent="-457200">
              <a:buFont typeface="Arial" panose="020B0604020202020204" pitchFamily="34" charset="0"/>
              <a:buChar char="•"/>
            </a:pPr>
            <a:r>
              <a:rPr lang="nb-NO" sz="2800" i="1" dirty="0"/>
              <a:t>Fylkesmannen kan gi pålegg om å rette på forholdet eller å legge ned driften.</a:t>
            </a:r>
            <a:endParaRPr lang="nb-NO" sz="3200" dirty="0"/>
          </a:p>
        </p:txBody>
      </p:sp>
    </p:spTree>
    <p:extLst>
      <p:ext uri="{BB962C8B-B14F-4D97-AF65-F5344CB8AC3E}">
        <p14:creationId xmlns:p14="http://schemas.microsoft.com/office/powerpoint/2010/main" val="16471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95298F-1A2A-48B9-9475-8391DC5616BA}"/>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C10EC405-CCCA-43BE-8984-F9F661FEDFD5}"/>
              </a:ext>
            </a:extLst>
          </p:cNvPr>
          <p:cNvSpPr>
            <a:spLocks noGrp="1"/>
          </p:cNvSpPr>
          <p:nvPr>
            <p:ph type="body" sz="quarter" idx="11"/>
          </p:nvPr>
        </p:nvSpPr>
        <p:spPr/>
        <p:txBody>
          <a:bodyPr/>
          <a:lstStyle/>
          <a:p>
            <a:pPr algn="ctr"/>
            <a:r>
              <a:rPr lang="nb-NO" sz="8000" b="1" i="1" dirty="0">
                <a:solidFill>
                  <a:srgbClr val="00ADBA"/>
                </a:solidFill>
              </a:rPr>
              <a:t>Takk for meg!</a:t>
            </a:r>
          </a:p>
        </p:txBody>
      </p:sp>
    </p:spTree>
    <p:extLst>
      <p:ext uri="{BB962C8B-B14F-4D97-AF65-F5344CB8AC3E}">
        <p14:creationId xmlns:p14="http://schemas.microsoft.com/office/powerpoint/2010/main" val="128927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0441E2C-0AD6-4226-A1D9-4BEF41D22044}"/>
              </a:ext>
            </a:extLst>
          </p:cNvPr>
          <p:cNvSpPr>
            <a:spLocks noGrp="1"/>
          </p:cNvSpPr>
          <p:nvPr>
            <p:ph type="title"/>
          </p:nvPr>
        </p:nvSpPr>
        <p:spPr>
          <a:xfrm>
            <a:off x="967740" y="281941"/>
            <a:ext cx="10168573" cy="1668394"/>
          </a:xfrm>
        </p:spPr>
        <p:txBody>
          <a:bodyPr/>
          <a:lstStyle/>
          <a:p>
            <a:r>
              <a:rPr lang="nb-NO" sz="3200" dirty="0"/>
              <a:t>Forskrift om tilsyn med barn i barneverninstitusjoner</a:t>
            </a:r>
            <a:r>
              <a:rPr lang="nb-NO" dirty="0"/>
              <a:t/>
            </a:r>
            <a:br>
              <a:rPr lang="nb-NO" dirty="0"/>
            </a:br>
            <a:endParaRPr lang="nb-NO" dirty="0"/>
          </a:p>
        </p:txBody>
      </p:sp>
      <p:sp>
        <p:nvSpPr>
          <p:cNvPr id="3" name="Plassholder for tekst 2">
            <a:extLst>
              <a:ext uri="{FF2B5EF4-FFF2-40B4-BE49-F238E27FC236}">
                <a16:creationId xmlns:a16="http://schemas.microsoft.com/office/drawing/2014/main" id="{D8F4E075-39D5-48C2-AC51-233611FA51D1}"/>
              </a:ext>
            </a:extLst>
          </p:cNvPr>
          <p:cNvSpPr>
            <a:spLocks noGrp="1"/>
          </p:cNvSpPr>
          <p:nvPr>
            <p:ph type="body" sz="quarter" idx="11"/>
          </p:nvPr>
        </p:nvSpPr>
        <p:spPr>
          <a:prstGeom prst="rect">
            <a:avLst/>
          </a:prstGeom>
        </p:spPr>
        <p:txBody>
          <a:bodyPr/>
          <a:lstStyle/>
          <a:p>
            <a:endParaRPr lang="nb-NO" sz="3600" dirty="0"/>
          </a:p>
          <a:p>
            <a:endParaRPr lang="nb-NO" sz="1400" dirty="0"/>
          </a:p>
        </p:txBody>
      </p:sp>
      <p:sp>
        <p:nvSpPr>
          <p:cNvPr id="2" name="Plassholder for dato 1">
            <a:extLst>
              <a:ext uri="{FF2B5EF4-FFF2-40B4-BE49-F238E27FC236}">
                <a16:creationId xmlns:a16="http://schemas.microsoft.com/office/drawing/2014/main" id="{30C18093-9633-4C7C-A5A9-4E1A86139207}"/>
              </a:ext>
            </a:extLst>
          </p:cNvPr>
          <p:cNvSpPr>
            <a:spLocks noGrp="1"/>
          </p:cNvSpPr>
          <p:nvPr>
            <p:ph type="dt" sz="half" idx="4294967295"/>
          </p:nvPr>
        </p:nvSpPr>
        <p:spPr>
          <a:xfrm>
            <a:off x="2377440" y="2351791"/>
            <a:ext cx="9814560" cy="4144259"/>
          </a:xfrm>
          <a:prstGeom prst="rect">
            <a:avLst/>
          </a:prstGeom>
        </p:spPr>
        <p:txBody>
          <a:bodyPr/>
          <a:lstStyle/>
          <a:p>
            <a:pPr marL="285750" indent="-285750">
              <a:buFont typeface="Arial" panose="020B0604020202020204" pitchFamily="34" charset="0"/>
              <a:buChar char="•"/>
            </a:pPr>
            <a:r>
              <a:rPr lang="nb-NO" sz="2400" dirty="0"/>
              <a:t>To til fire besøk per år, minst halvparten uanmeldte.</a:t>
            </a:r>
          </a:p>
          <a:p>
            <a:pPr marL="285750" indent="-285750">
              <a:buFont typeface="Arial" panose="020B0604020202020204" pitchFamily="34" charset="0"/>
              <a:buChar char="•"/>
            </a:pPr>
            <a:r>
              <a:rPr lang="nb-NO" sz="2400" dirty="0"/>
              <a:t>Legges til tidspunkt hvor det kan forventes at barna er tilstede.</a:t>
            </a:r>
          </a:p>
          <a:p>
            <a:pPr marL="285750" indent="-285750">
              <a:buFont typeface="Arial" panose="020B0604020202020204" pitchFamily="34" charset="0"/>
              <a:buChar char="•"/>
            </a:pPr>
            <a:r>
              <a:rPr lang="nb-NO" sz="2400" dirty="0"/>
              <a:t>Skal ta kontakt med det enkelte barn. </a:t>
            </a:r>
          </a:p>
          <a:p>
            <a:pPr marL="285750" indent="-285750">
              <a:buFont typeface="Arial" panose="020B0604020202020204" pitchFamily="34" charset="0"/>
              <a:buChar char="•"/>
            </a:pPr>
            <a:r>
              <a:rPr lang="nb-NO" sz="2400" dirty="0"/>
              <a:t>Barnet har rett til å snakke med tilsynet uten ansatte tilstede.</a:t>
            </a:r>
          </a:p>
          <a:p>
            <a:pPr marL="285750" indent="-285750">
              <a:buFont typeface="Arial" panose="020B0604020202020204" pitchFamily="34" charset="0"/>
              <a:buChar char="•"/>
            </a:pPr>
            <a:r>
              <a:rPr lang="nb-NO" sz="2400" dirty="0"/>
              <a:t>Utarbeider en skriftlig rapport som sendes institusjonen, </a:t>
            </a:r>
            <a:r>
              <a:rPr lang="nb-NO" sz="2400" dirty="0" err="1"/>
              <a:t>Bufetat</a:t>
            </a:r>
            <a:r>
              <a:rPr lang="nb-NO" sz="2400" dirty="0"/>
              <a:t> og noen ganger barneverntjenesten</a:t>
            </a:r>
            <a:r>
              <a:rPr lang="nb-NO" dirty="0"/>
              <a:t>. </a:t>
            </a:r>
          </a:p>
        </p:txBody>
      </p:sp>
    </p:spTree>
    <p:extLst>
      <p:ext uri="{BB962C8B-B14F-4D97-AF65-F5344CB8AC3E}">
        <p14:creationId xmlns:p14="http://schemas.microsoft.com/office/powerpoint/2010/main" val="159940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DBAD48-7BA7-4D5B-AE8F-86EA540532DC}"/>
              </a:ext>
            </a:extLst>
          </p:cNvPr>
          <p:cNvSpPr>
            <a:spLocks noGrp="1"/>
          </p:cNvSpPr>
          <p:nvPr>
            <p:ph type="title"/>
          </p:nvPr>
        </p:nvSpPr>
        <p:spPr/>
        <p:txBody>
          <a:bodyPr/>
          <a:lstStyle/>
          <a:p>
            <a:pPr algn="ctr"/>
            <a:r>
              <a:rPr lang="nb-NO" dirty="0"/>
              <a:t>Tilsynsmyndighetenes oppgaver</a:t>
            </a:r>
          </a:p>
        </p:txBody>
      </p:sp>
      <p:sp>
        <p:nvSpPr>
          <p:cNvPr id="3" name="Plassholder for tekst 2">
            <a:extLst>
              <a:ext uri="{FF2B5EF4-FFF2-40B4-BE49-F238E27FC236}">
                <a16:creationId xmlns:a16="http://schemas.microsoft.com/office/drawing/2014/main" id="{331CA38F-AE90-4F8C-93E1-326A3AF3FDF0}"/>
              </a:ext>
            </a:extLst>
          </p:cNvPr>
          <p:cNvSpPr>
            <a:spLocks noGrp="1"/>
          </p:cNvSpPr>
          <p:nvPr>
            <p:ph type="body" sz="quarter" idx="11"/>
          </p:nvPr>
        </p:nvSpPr>
        <p:spPr/>
        <p:txBody>
          <a:bodyPr/>
          <a:lstStyle/>
          <a:p>
            <a:pPr marL="342900" indent="-342900">
              <a:buFont typeface="Arial" panose="020B0604020202020204" pitchFamily="34" charset="0"/>
              <a:buChar char="•"/>
            </a:pPr>
            <a:r>
              <a:rPr lang="nb-NO" b="1" dirty="0"/>
              <a:t>At institusjonen drives i samsvar med lover, forskrifter og retningslinjer</a:t>
            </a:r>
          </a:p>
          <a:p>
            <a:pPr marL="342900" indent="-342900">
              <a:buFont typeface="Arial" panose="020B0604020202020204" pitchFamily="34" charset="0"/>
              <a:buChar char="•"/>
            </a:pPr>
            <a:r>
              <a:rPr lang="nb-NO" b="1" dirty="0"/>
              <a:t>At institusjonen ivaretar forutsetningene for oppholdet som er lagt til grunn av barneverntjenesten eller fylkesnemnda</a:t>
            </a:r>
          </a:p>
          <a:p>
            <a:pPr marL="342900" indent="-342900">
              <a:buFont typeface="Arial" panose="020B0604020202020204" pitchFamily="34" charset="0"/>
              <a:buChar char="•"/>
            </a:pPr>
            <a:r>
              <a:rPr lang="nb-NO" b="1" dirty="0"/>
              <a:t>At det foreligger målsetting og plan for det enkelte barn og at den blir jevnlig evaluert</a:t>
            </a:r>
          </a:p>
          <a:p>
            <a:pPr marL="342900" indent="-342900">
              <a:buFont typeface="Arial" panose="020B0604020202020204" pitchFamily="34" charset="0"/>
              <a:buChar char="•"/>
            </a:pPr>
            <a:r>
              <a:rPr lang="nb-NO" b="1" dirty="0"/>
              <a:t>At tvangsmidler ikke skjer i strid med gjeldende regler</a:t>
            </a:r>
          </a:p>
          <a:p>
            <a:pPr marL="342900" indent="-342900">
              <a:buFont typeface="Arial" panose="020B0604020202020204" pitchFamily="34" charset="0"/>
              <a:buChar char="•"/>
            </a:pPr>
            <a:r>
              <a:rPr lang="nb-NO" b="1" dirty="0"/>
              <a:t>Klagebehandling</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49672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9D656B-A618-412F-AFC6-89BC97934430}"/>
              </a:ext>
            </a:extLst>
          </p:cNvPr>
          <p:cNvSpPr>
            <a:spLocks noGrp="1"/>
          </p:cNvSpPr>
          <p:nvPr>
            <p:ph type="title"/>
          </p:nvPr>
        </p:nvSpPr>
        <p:spPr/>
        <p:txBody>
          <a:bodyPr/>
          <a:lstStyle/>
          <a:p>
            <a:r>
              <a:rPr lang="nb-NO" dirty="0"/>
              <a:t>Kritikk av praksis hos Fylkesmannen</a:t>
            </a:r>
          </a:p>
        </p:txBody>
      </p:sp>
      <p:sp>
        <p:nvSpPr>
          <p:cNvPr id="3" name="Plassholder for tekst 2">
            <a:extLst>
              <a:ext uri="{FF2B5EF4-FFF2-40B4-BE49-F238E27FC236}">
                <a16:creationId xmlns:a16="http://schemas.microsoft.com/office/drawing/2014/main" id="{79C7F618-FC2F-4749-8932-244E6A3CB879}"/>
              </a:ext>
            </a:extLst>
          </p:cNvPr>
          <p:cNvSpPr>
            <a:spLocks noGrp="1"/>
          </p:cNvSpPr>
          <p:nvPr>
            <p:ph type="body" sz="quarter" idx="11"/>
          </p:nvPr>
        </p:nvSpPr>
        <p:spPr/>
        <p:txBody>
          <a:bodyPr/>
          <a:lstStyle/>
          <a:p>
            <a:pPr marL="342900" indent="-342900">
              <a:buFont typeface="Arial" panose="020B0604020202020204" pitchFamily="34" charset="0"/>
              <a:buChar char="•"/>
            </a:pPr>
            <a:r>
              <a:rPr lang="nb-NO" b="1" dirty="0"/>
              <a:t>Alvorlige saker i media</a:t>
            </a:r>
          </a:p>
          <a:p>
            <a:pPr marL="342900" indent="-342900">
              <a:buFont typeface="Arial" panose="020B0604020202020204" pitchFamily="34" charset="0"/>
              <a:buChar char="•"/>
            </a:pPr>
            <a:r>
              <a:rPr lang="nb-NO" b="1" dirty="0"/>
              <a:t>Viser at Fylkesmannen ikke har fulgt opp klager fra ungdommer </a:t>
            </a:r>
          </a:p>
          <a:p>
            <a:pPr marL="342900" indent="-342900">
              <a:buFont typeface="Arial" panose="020B0604020202020204" pitchFamily="34" charset="0"/>
              <a:buChar char="•"/>
            </a:pPr>
            <a:r>
              <a:rPr lang="nb-NO" b="1" dirty="0"/>
              <a:t>Ikke foretatt Ros-analyser av institusjoner </a:t>
            </a:r>
          </a:p>
          <a:p>
            <a:pPr marL="342900" indent="-342900">
              <a:buFont typeface="Arial" panose="020B0604020202020204" pitchFamily="34" charset="0"/>
              <a:buChar char="•"/>
            </a:pPr>
            <a:r>
              <a:rPr lang="nb-NO" b="1" dirty="0"/>
              <a:t>I for stor grad snakket med leder, ikke ansatte, under tilsyn</a:t>
            </a:r>
          </a:p>
          <a:p>
            <a:pPr marL="342900" indent="-342900">
              <a:buFont typeface="Arial" panose="020B0604020202020204" pitchFamily="34" charset="0"/>
              <a:buChar char="•"/>
            </a:pPr>
            <a:r>
              <a:rPr lang="nb-NO" b="1" dirty="0"/>
              <a:t>Resultert i at man ikke har fanget opp at barn ikke har fått forsvarlig omsorg og behandling</a:t>
            </a:r>
          </a:p>
        </p:txBody>
      </p:sp>
    </p:spTree>
    <p:extLst>
      <p:ext uri="{BB962C8B-B14F-4D97-AF65-F5344CB8AC3E}">
        <p14:creationId xmlns:p14="http://schemas.microsoft.com/office/powerpoint/2010/main" val="146872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A76ECD-9F48-42BA-8C3B-4493C438C2BC}"/>
              </a:ext>
            </a:extLst>
          </p:cNvPr>
          <p:cNvSpPr>
            <a:spLocks noGrp="1"/>
          </p:cNvSpPr>
          <p:nvPr>
            <p:ph type="title"/>
          </p:nvPr>
        </p:nvSpPr>
        <p:spPr/>
        <p:txBody>
          <a:bodyPr/>
          <a:lstStyle/>
          <a:p>
            <a:r>
              <a:rPr lang="nb-NO" b="1" u="sng" dirty="0">
                <a:solidFill>
                  <a:schemeClr val="bg1"/>
                </a:solidFill>
                <a:latin typeface="&amp;quot"/>
              </a:rPr>
              <a:t>Knusende rapport: Ikke forsvarlig tilsyn med Vestlundveien ungdomssenter (</a:t>
            </a:r>
            <a:r>
              <a:rPr lang="nb-NO" sz="2000" b="1" u="sng" dirty="0">
                <a:solidFill>
                  <a:schemeClr val="bg1"/>
                </a:solidFill>
                <a:latin typeface="&amp;quot"/>
              </a:rPr>
              <a:t>Dagbladet, 2.10.18).</a:t>
            </a:r>
            <a:r>
              <a:rPr lang="nb-NO" b="1" u="sng" dirty="0">
                <a:solidFill>
                  <a:srgbClr val="222222"/>
                </a:solidFill>
                <a:latin typeface="&amp;quot"/>
              </a:rPr>
              <a:t/>
            </a:r>
            <a:br>
              <a:rPr lang="nb-NO" b="1" u="sng" dirty="0">
                <a:solidFill>
                  <a:srgbClr val="222222"/>
                </a:solidFill>
                <a:latin typeface="&amp;quot"/>
              </a:rPr>
            </a:br>
            <a:endParaRPr lang="nb-NO" dirty="0"/>
          </a:p>
        </p:txBody>
      </p:sp>
      <p:sp>
        <p:nvSpPr>
          <p:cNvPr id="3" name="Plassholder for tekst 2">
            <a:extLst>
              <a:ext uri="{FF2B5EF4-FFF2-40B4-BE49-F238E27FC236}">
                <a16:creationId xmlns:a16="http://schemas.microsoft.com/office/drawing/2014/main" id="{30D35BAA-4FDC-405F-82A6-63F923A7BFCB}"/>
              </a:ext>
            </a:extLst>
          </p:cNvPr>
          <p:cNvSpPr>
            <a:spLocks noGrp="1"/>
          </p:cNvSpPr>
          <p:nvPr>
            <p:ph type="body" sz="quarter" idx="11"/>
          </p:nvPr>
        </p:nvSpPr>
        <p:spPr/>
        <p:txBody>
          <a:bodyPr/>
          <a:lstStyle/>
          <a:p>
            <a:endParaRPr lang="nb-NO" b="1" u="sng" dirty="0">
              <a:solidFill>
                <a:srgbClr val="222222"/>
              </a:solidFill>
              <a:latin typeface="&amp;quot"/>
              <a:hlinkClick r:id="rId3">
                <a:extLst>
                  <a:ext uri="{A12FA001-AC4F-418D-AE19-62706E023703}">
                    <ahyp:hlinkClr xmlns:ahyp="http://schemas.microsoft.com/office/drawing/2018/hyperlinkcolor" xmlns="" val="tx"/>
                  </a:ext>
                </a:extLst>
              </a:hlinkClick>
            </a:endParaRPr>
          </a:p>
        </p:txBody>
      </p:sp>
      <p:pic>
        <p:nvPicPr>
          <p:cNvPr id="5" name="Bilde 4">
            <a:extLst>
              <a:ext uri="{FF2B5EF4-FFF2-40B4-BE49-F238E27FC236}">
                <a16:creationId xmlns:a16="http://schemas.microsoft.com/office/drawing/2014/main" id="{CE271101-A0A2-4371-A5D1-9D7760B1E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04758" y="2164988"/>
            <a:ext cx="6488690" cy="3903352"/>
          </a:xfrm>
          <a:prstGeom prst="rect">
            <a:avLst/>
          </a:prstGeom>
        </p:spPr>
      </p:pic>
    </p:spTree>
    <p:extLst>
      <p:ext uri="{BB962C8B-B14F-4D97-AF65-F5344CB8AC3E}">
        <p14:creationId xmlns:p14="http://schemas.microsoft.com/office/powerpoint/2010/main" val="276900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77A67C-C4E8-43EF-BECC-B676FC50AC0A}"/>
              </a:ext>
            </a:extLst>
          </p:cNvPr>
          <p:cNvSpPr>
            <a:spLocks noGrp="1"/>
          </p:cNvSpPr>
          <p:nvPr>
            <p:ph type="title"/>
          </p:nvPr>
        </p:nvSpPr>
        <p:spPr/>
        <p:txBody>
          <a:bodyPr/>
          <a:lstStyle/>
          <a:p>
            <a:r>
              <a:rPr lang="nb-NO" dirty="0"/>
              <a:t>Sivilombudsmannen har gitt akuttinstitusjonen Kvammen i Melhus krass kritikk </a:t>
            </a:r>
            <a:r>
              <a:rPr lang="nb-NO" sz="2000" dirty="0">
                <a:solidFill>
                  <a:schemeClr val="bg1"/>
                </a:solidFill>
              </a:rPr>
              <a:t>( Trønderbladet, 05.04.18)</a:t>
            </a:r>
            <a:endParaRPr lang="nb-NO" dirty="0"/>
          </a:p>
        </p:txBody>
      </p:sp>
      <p:sp>
        <p:nvSpPr>
          <p:cNvPr id="3" name="Plassholder for tekst 2">
            <a:extLst>
              <a:ext uri="{FF2B5EF4-FFF2-40B4-BE49-F238E27FC236}">
                <a16:creationId xmlns:a16="http://schemas.microsoft.com/office/drawing/2014/main" id="{BEC14DB8-8DDE-4A4A-97CF-20ABB1C1D652}"/>
              </a:ext>
            </a:extLst>
          </p:cNvPr>
          <p:cNvSpPr>
            <a:spLocks noGrp="1"/>
          </p:cNvSpPr>
          <p:nvPr>
            <p:ph type="body" sz="quarter" idx="11"/>
          </p:nvPr>
        </p:nvSpPr>
        <p:spPr/>
        <p:txBody>
          <a:bodyPr/>
          <a:lstStyle/>
          <a:p>
            <a:endParaRPr lang="nb-NO" dirty="0"/>
          </a:p>
        </p:txBody>
      </p:sp>
      <p:pic>
        <p:nvPicPr>
          <p:cNvPr id="5" name="Bilde 4">
            <a:extLst>
              <a:ext uri="{FF2B5EF4-FFF2-40B4-BE49-F238E27FC236}">
                <a16:creationId xmlns:a16="http://schemas.microsoft.com/office/drawing/2014/main" id="{AC3FD3B3-8F2F-4109-9322-018A9A845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010" y="2209569"/>
            <a:ext cx="7212330" cy="4055096"/>
          </a:xfrm>
          <a:prstGeom prst="rect">
            <a:avLst/>
          </a:prstGeom>
        </p:spPr>
      </p:pic>
    </p:spTree>
    <p:extLst>
      <p:ext uri="{BB962C8B-B14F-4D97-AF65-F5344CB8AC3E}">
        <p14:creationId xmlns:p14="http://schemas.microsoft.com/office/powerpoint/2010/main" val="41037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393A5E-AA56-490E-9629-457EA572A9EA}"/>
              </a:ext>
            </a:extLst>
          </p:cNvPr>
          <p:cNvSpPr>
            <a:spLocks noGrp="1"/>
          </p:cNvSpPr>
          <p:nvPr>
            <p:ph type="title"/>
          </p:nvPr>
        </p:nvSpPr>
        <p:spPr/>
        <p:txBody>
          <a:bodyPr/>
          <a:lstStyle/>
          <a:p>
            <a:r>
              <a:rPr lang="nb-NO" dirty="0"/>
              <a:t> Fylkesmannen har endret praksis for tilsyn</a:t>
            </a:r>
          </a:p>
        </p:txBody>
      </p:sp>
      <p:sp>
        <p:nvSpPr>
          <p:cNvPr id="3" name="Plassholder for tekst 2">
            <a:extLst>
              <a:ext uri="{FF2B5EF4-FFF2-40B4-BE49-F238E27FC236}">
                <a16:creationId xmlns:a16="http://schemas.microsoft.com/office/drawing/2014/main" id="{B2AD0D86-E029-48C2-9741-AF1A1ABA2FF6}"/>
              </a:ext>
            </a:extLst>
          </p:cNvPr>
          <p:cNvSpPr>
            <a:spLocks noGrp="1"/>
          </p:cNvSpPr>
          <p:nvPr>
            <p:ph type="body" sz="quarter" idx="11"/>
          </p:nvPr>
        </p:nvSpPr>
        <p:spPr/>
        <p:txBody>
          <a:bodyPr/>
          <a:lstStyle/>
          <a:p>
            <a:pPr marL="342900" indent="-342900">
              <a:buFont typeface="Arial" panose="020B0604020202020204" pitchFamily="34" charset="0"/>
              <a:buChar char="•"/>
            </a:pPr>
            <a:r>
              <a:rPr lang="nb-NO" sz="2400" b="1" dirty="0"/>
              <a:t>Færre tema, går grundigere til verks</a:t>
            </a:r>
          </a:p>
          <a:p>
            <a:pPr marL="342900" indent="-342900">
              <a:buFont typeface="Arial" panose="020B0604020202020204" pitchFamily="34" charset="0"/>
              <a:buChar char="•"/>
            </a:pPr>
            <a:r>
              <a:rPr lang="nb-NO" sz="2400" b="1" dirty="0"/>
              <a:t>Samtaler med leder og ansatte hver for seg</a:t>
            </a:r>
          </a:p>
          <a:p>
            <a:pPr marL="342900" indent="-342900">
              <a:buFont typeface="Arial" panose="020B0604020202020204" pitchFamily="34" charset="0"/>
              <a:buChar char="•"/>
            </a:pPr>
            <a:r>
              <a:rPr lang="nb-NO" sz="2400" b="1" dirty="0"/>
              <a:t>Samsvar mellom tema, lovkrav, fakta og vurderinger/ konklusjon</a:t>
            </a:r>
          </a:p>
          <a:p>
            <a:pPr marL="342900" indent="-342900">
              <a:buFont typeface="Arial" panose="020B0604020202020204" pitchFamily="34" charset="0"/>
              <a:buChar char="•"/>
            </a:pPr>
            <a:r>
              <a:rPr lang="nb-NO" sz="2400" b="1" dirty="0"/>
              <a:t>Ber i større grad om mer dokumentasjon, ikke nok å høre hva ledelse/ ansatte sier</a:t>
            </a:r>
          </a:p>
        </p:txBody>
      </p:sp>
    </p:spTree>
    <p:extLst>
      <p:ext uri="{BB962C8B-B14F-4D97-AF65-F5344CB8AC3E}">
        <p14:creationId xmlns:p14="http://schemas.microsoft.com/office/powerpoint/2010/main" val="78173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FDC728-5DDB-4EDE-BA8E-90F6992CEC2F}"/>
              </a:ext>
            </a:extLst>
          </p:cNvPr>
          <p:cNvSpPr>
            <a:spLocks noGrp="1"/>
          </p:cNvSpPr>
          <p:nvPr>
            <p:ph type="title"/>
          </p:nvPr>
        </p:nvSpPr>
        <p:spPr/>
        <p:txBody>
          <a:bodyPr/>
          <a:lstStyle/>
          <a:p>
            <a:r>
              <a:rPr lang="nb-NO" dirty="0"/>
              <a:t>Rettighetsforskrift som ramme og styringsverktøy</a:t>
            </a:r>
          </a:p>
        </p:txBody>
      </p:sp>
      <p:sp>
        <p:nvSpPr>
          <p:cNvPr id="3" name="Plassholder for tekst 2">
            <a:extLst>
              <a:ext uri="{FF2B5EF4-FFF2-40B4-BE49-F238E27FC236}">
                <a16:creationId xmlns:a16="http://schemas.microsoft.com/office/drawing/2014/main" id="{897FCA44-DA5E-43CE-86CB-745E6DC5D5AB}"/>
              </a:ext>
            </a:extLst>
          </p:cNvPr>
          <p:cNvSpPr>
            <a:spLocks noGrp="1"/>
          </p:cNvSpPr>
          <p:nvPr>
            <p:ph type="body" sz="quarter" idx="11"/>
          </p:nvPr>
        </p:nvSpPr>
        <p:spPr/>
        <p:txBody>
          <a:bodyPr/>
          <a:lstStyle/>
          <a:p>
            <a:pPr marL="342900" indent="-342900">
              <a:buFont typeface="Arial" panose="020B0604020202020204" pitchFamily="34" charset="0"/>
              <a:buChar char="•"/>
            </a:pPr>
            <a:r>
              <a:rPr lang="nb-NO" sz="3200" b="1" dirty="0"/>
              <a:t>Rettighetsforskriften er et rammeverk</a:t>
            </a:r>
          </a:p>
          <a:p>
            <a:pPr marL="342900" indent="-342900">
              <a:buFont typeface="Arial" panose="020B0604020202020204" pitchFamily="34" charset="0"/>
              <a:buChar char="•"/>
            </a:pPr>
            <a:r>
              <a:rPr lang="nb-NO" sz="3200" b="1" dirty="0"/>
              <a:t>Barnets beste skal være et grunnleggende hensyn </a:t>
            </a:r>
          </a:p>
          <a:p>
            <a:pPr marL="342900" indent="-342900">
              <a:buFont typeface="Arial" panose="020B0604020202020204" pitchFamily="34" charset="0"/>
              <a:buChar char="•"/>
            </a:pPr>
            <a:r>
              <a:rPr lang="nb-NO" sz="3200" b="1" dirty="0"/>
              <a:t>Formål å gi forsvarlig omsorg og behandling</a:t>
            </a:r>
          </a:p>
        </p:txBody>
      </p:sp>
    </p:spTree>
    <p:extLst>
      <p:ext uri="{BB962C8B-B14F-4D97-AF65-F5344CB8AC3E}">
        <p14:creationId xmlns:p14="http://schemas.microsoft.com/office/powerpoint/2010/main" val="3790026662"/>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A52C8F0E-BCF0-0C42-836E-D82C77E432B2}" vid="{6F04889E-7FD5-0B45-A0F6-650117EDEC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FM_powerpointmal_2019_FMAG</Template>
  <TotalTime>428</TotalTime>
  <Words>2133</Words>
  <Application>Microsoft Office PowerPoint</Application>
  <PresentationFormat>Widescreen</PresentationFormat>
  <Paragraphs>149</Paragraphs>
  <Slides>20</Slides>
  <Notes>17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20</vt:i4>
      </vt:variant>
    </vt:vector>
  </HeadingPairs>
  <TitlesOfParts>
    <vt:vector size="27" baseType="lpstr">
      <vt:lpstr>&amp;quot</vt:lpstr>
      <vt:lpstr>Arial</vt:lpstr>
      <vt:lpstr>Calibri</vt:lpstr>
      <vt:lpstr>Open Sans</vt:lpstr>
      <vt:lpstr>Open Sans Light</vt:lpstr>
      <vt:lpstr>Open Sans SemiBold</vt:lpstr>
      <vt:lpstr>Office-tema</vt:lpstr>
      <vt:lpstr>PowerPoint-presentasjon</vt:lpstr>
      <vt:lpstr>PowerPoint-presentasjon</vt:lpstr>
      <vt:lpstr>Forskrift om tilsyn med barn i barneverninstitusjoner </vt:lpstr>
      <vt:lpstr>Tilsynsmyndighetenes oppgaver</vt:lpstr>
      <vt:lpstr>Kritikk av praksis hos Fylkesmannen</vt:lpstr>
      <vt:lpstr>Knusende rapport: Ikke forsvarlig tilsyn med Vestlundveien ungdomssenter (Dagbladet, 2.10.18). </vt:lpstr>
      <vt:lpstr>Sivilombudsmannen har gitt akuttinstitusjonen Kvammen i Melhus krass kritikk ( Trønderbladet, 05.04.18)</vt:lpstr>
      <vt:lpstr> Fylkesmannen har endret praksis for tilsyn</vt:lpstr>
      <vt:lpstr>Rettighetsforskrift som ramme og styringsverktøy</vt:lpstr>
      <vt:lpstr>Sentrale prinsipper i rettighetsforskriften</vt:lpstr>
      <vt:lpstr>Barnets rett til medvirkning </vt:lpstr>
      <vt:lpstr>Forbud mot innskrenkinger</vt:lpstr>
      <vt:lpstr>Rett til fritt å bevege seg utenfor og innenfor institusjonen</vt:lpstr>
      <vt:lpstr>Rettskilder:</vt:lpstr>
      <vt:lpstr>Bruk av elektroniske kommunikasjonsmidler</vt:lpstr>
      <vt:lpstr>Tilbakeføring ved rømning</vt:lpstr>
      <vt:lpstr>Ved bruk av tvang</vt:lpstr>
      <vt:lpstr>Andre former for tilsyn</vt:lpstr>
      <vt:lpstr>Forslag til endringer i barnevernloven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Antonsen, Karina</dc:creator>
  <cp:lastModifiedBy>Hilde Fjukstad</cp:lastModifiedBy>
  <cp:revision>100</cp:revision>
  <dcterms:created xsi:type="dcterms:W3CDTF">2019-08-29T07:26:54Z</dcterms:created>
  <dcterms:modified xsi:type="dcterms:W3CDTF">2019-12-16T14:04:37Z</dcterms:modified>
</cp:coreProperties>
</file>