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382" r:id="rId5"/>
    <p:sldId id="400" r:id="rId6"/>
    <p:sldId id="430" r:id="rId7"/>
    <p:sldId id="406" r:id="rId8"/>
    <p:sldId id="404" r:id="rId9"/>
    <p:sldId id="412" r:id="rId10"/>
    <p:sldId id="410" r:id="rId11"/>
    <p:sldId id="401" r:id="rId12"/>
    <p:sldId id="431" r:id="rId13"/>
    <p:sldId id="411" r:id="rId14"/>
    <p:sldId id="402" r:id="rId15"/>
    <p:sldId id="434" r:id="rId16"/>
    <p:sldId id="435" r:id="rId17"/>
    <p:sldId id="397" r:id="rId18"/>
    <p:sldId id="396" r:id="rId19"/>
    <p:sldId id="398" r:id="rId20"/>
    <p:sldId id="420" r:id="rId21"/>
    <p:sldId id="432" r:id="rId22"/>
    <p:sldId id="433" r:id="rId23"/>
    <p:sldId id="436" r:id="rId24"/>
  </p:sldIdLst>
  <p:sldSz cx="9144000" cy="6858000" type="screen4x3"/>
  <p:notesSz cx="6797675" cy="9928225"/>
  <p:defaultTextStyle>
    <a:defPPr>
      <a:defRPr lang="nb-NO"/>
    </a:defPPr>
    <a:lvl1pPr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alvorsen Elisabeth Solberg" initials="ESH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85C8"/>
    <a:srgbClr val="B2C5FC"/>
    <a:srgbClr val="BCD8D2"/>
    <a:srgbClr val="FFFFFF"/>
    <a:srgbClr val="CAC29E"/>
    <a:srgbClr val="EA4F00"/>
    <a:srgbClr val="CE3C20"/>
    <a:srgbClr val="D53D20"/>
    <a:srgbClr val="9EC1B2"/>
    <a:srgbClr val="DDEC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ABD280-C286-4ADF-8F62-FD2EED47C93C}" v="7" dt="2019-09-07T10:21:44.776"/>
    <p1510:client id="{6842D9C9-C471-4ECB-81AA-3F955FF38572}" v="205" dt="2019-09-18T05:34:59.026"/>
    <p1510:client id="{7738FFB1-B3D8-4289-B3F9-0384FC863E68}" v="146" dt="2019-09-03T16:34:26.042"/>
    <p1510:client id="{E7D5AACF-B755-271B-3EEE-886AF4D5EEF2}" v="3" dt="2019-09-06T12:58:26.9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Mørk stil 1 - aks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C89EF96-8CEA-46FF-86C4-4CE0E7609802}" styleName="Lys stil 3 - aks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" d="2"/>
          <a:sy n="1" d="2"/>
        </p:scale>
        <p:origin x="3354" y="17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jørn Robert Orten Groven" userId="S::bjorn.robert.groven@bufetat.no::b44bc5c4-4b0a-47ae-bcd4-e7b4999f46d4" providerId="AD" clId="Web-{2E998750-CD32-404E-B88C-1DB998B65430}"/>
    <pc:docChg chg="addSld sldOrd">
      <pc:chgData name="Bjørn Robert Orten Groven" userId="S::bjorn.robert.groven@bufetat.no::b44bc5c4-4b0a-47ae-bcd4-e7b4999f46d4" providerId="AD" clId="Web-{2E998750-CD32-404E-B88C-1DB998B65430}" dt="2019-08-27T11:31:49.750" v="1"/>
      <pc:docMkLst>
        <pc:docMk/>
      </pc:docMkLst>
      <pc:sldChg chg="add ord">
        <pc:chgData name="Bjørn Robert Orten Groven" userId="S::bjorn.robert.groven@bufetat.no::b44bc5c4-4b0a-47ae-bcd4-e7b4999f46d4" providerId="AD" clId="Web-{2E998750-CD32-404E-B88C-1DB998B65430}" dt="2019-08-27T11:31:49.750" v="1"/>
        <pc:sldMkLst>
          <pc:docMk/>
          <pc:sldMk cId="1570483221" sldId="410"/>
        </pc:sldMkLst>
      </pc:sldChg>
    </pc:docChg>
  </pc:docChgLst>
  <pc:docChgLst>
    <pc:chgData name="Bjørn Robert Orten Groven" userId="S::bjorn.robert.groven@bufetat.no::b44bc5c4-4b0a-47ae-bcd4-e7b4999f46d4" providerId="AD" clId="Web-{CDCA2D07-8223-46F6-A1A5-C0F0479556A3}"/>
    <pc:docChg chg="delSld modSld">
      <pc:chgData name="Bjørn Robert Orten Groven" userId="S::bjorn.robert.groven@bufetat.no::b44bc5c4-4b0a-47ae-bcd4-e7b4999f46d4" providerId="AD" clId="Web-{CDCA2D07-8223-46F6-A1A5-C0F0479556A3}" dt="2019-09-03T16:09:49.405" v="88" actId="20577"/>
      <pc:docMkLst>
        <pc:docMk/>
      </pc:docMkLst>
      <pc:sldChg chg="modSp">
        <pc:chgData name="Bjørn Robert Orten Groven" userId="S::bjorn.robert.groven@bufetat.no::b44bc5c4-4b0a-47ae-bcd4-e7b4999f46d4" providerId="AD" clId="Web-{CDCA2D07-8223-46F6-A1A5-C0F0479556A3}" dt="2019-09-03T16:07:43.587" v="61" actId="20577"/>
        <pc:sldMkLst>
          <pc:docMk/>
          <pc:sldMk cId="638447543" sldId="382"/>
        </pc:sldMkLst>
        <pc:spChg chg="mod">
          <ac:chgData name="Bjørn Robert Orten Groven" userId="S::bjorn.robert.groven@bufetat.no::b44bc5c4-4b0a-47ae-bcd4-e7b4999f46d4" providerId="AD" clId="Web-{CDCA2D07-8223-46F6-A1A5-C0F0479556A3}" dt="2019-09-03T16:05:41.301" v="13" actId="20577"/>
          <ac:spMkLst>
            <pc:docMk/>
            <pc:sldMk cId="638447543" sldId="382"/>
            <ac:spMk id="2" creationId="{56416406-40CD-46FA-B6D6-1E032E7C700B}"/>
          </ac:spMkLst>
        </pc:spChg>
        <pc:spChg chg="mod">
          <ac:chgData name="Bjørn Robert Orten Groven" userId="S::bjorn.robert.groven@bufetat.no::b44bc5c4-4b0a-47ae-bcd4-e7b4999f46d4" providerId="AD" clId="Web-{CDCA2D07-8223-46F6-A1A5-C0F0479556A3}" dt="2019-09-03T16:06:25.100" v="30" actId="20577"/>
          <ac:spMkLst>
            <pc:docMk/>
            <pc:sldMk cId="638447543" sldId="382"/>
            <ac:spMk id="3" creationId="{1D2E378D-B812-4B49-B203-B9437F2C0495}"/>
          </ac:spMkLst>
        </pc:spChg>
        <pc:spChg chg="mod">
          <ac:chgData name="Bjørn Robert Orten Groven" userId="S::bjorn.robert.groven@bufetat.no::b44bc5c4-4b0a-47ae-bcd4-e7b4999f46d4" providerId="AD" clId="Web-{CDCA2D07-8223-46F6-A1A5-C0F0479556A3}" dt="2019-09-03T16:07:05.789" v="37" actId="20577"/>
          <ac:spMkLst>
            <pc:docMk/>
            <pc:sldMk cId="638447543" sldId="382"/>
            <ac:spMk id="6" creationId="{FDB93C80-DBEC-4B40-AC02-114344E984C4}"/>
          </ac:spMkLst>
        </pc:spChg>
        <pc:spChg chg="mod">
          <ac:chgData name="Bjørn Robert Orten Groven" userId="S::bjorn.robert.groven@bufetat.no::b44bc5c4-4b0a-47ae-bcd4-e7b4999f46d4" providerId="AD" clId="Web-{CDCA2D07-8223-46F6-A1A5-C0F0479556A3}" dt="2019-09-03T16:07:43.587" v="61" actId="20577"/>
          <ac:spMkLst>
            <pc:docMk/>
            <pc:sldMk cId="638447543" sldId="382"/>
            <ac:spMk id="7" creationId="{A622EA51-4789-4E80-95E2-73F7A2B56E3D}"/>
          </ac:spMkLst>
        </pc:spChg>
      </pc:sldChg>
      <pc:sldChg chg="modSp del">
        <pc:chgData name="Bjørn Robert Orten Groven" userId="S::bjorn.robert.groven@bufetat.no::b44bc5c4-4b0a-47ae-bcd4-e7b4999f46d4" providerId="AD" clId="Web-{CDCA2D07-8223-46F6-A1A5-C0F0479556A3}" dt="2019-09-03T16:08:16.948" v="67"/>
        <pc:sldMkLst>
          <pc:docMk/>
          <pc:sldMk cId="1022241532" sldId="383"/>
        </pc:sldMkLst>
        <pc:spChg chg="mod">
          <ac:chgData name="Bjørn Robert Orten Groven" userId="S::bjorn.robert.groven@bufetat.no::b44bc5c4-4b0a-47ae-bcd4-e7b4999f46d4" providerId="AD" clId="Web-{CDCA2D07-8223-46F6-A1A5-C0F0479556A3}" dt="2019-09-03T16:08:14.951" v="66" actId="20577"/>
          <ac:spMkLst>
            <pc:docMk/>
            <pc:sldMk cId="1022241532" sldId="383"/>
            <ac:spMk id="2" creationId="{8A806FC1-E9EE-4F55-8F71-1FEE3AC14DBC}"/>
          </ac:spMkLst>
        </pc:spChg>
        <pc:spChg chg="mod">
          <ac:chgData name="Bjørn Robert Orten Groven" userId="S::bjorn.robert.groven@bufetat.no::b44bc5c4-4b0a-47ae-bcd4-e7b4999f46d4" providerId="AD" clId="Web-{CDCA2D07-8223-46F6-A1A5-C0F0479556A3}" dt="2019-09-03T16:08:04.401" v="64" actId="20577"/>
          <ac:spMkLst>
            <pc:docMk/>
            <pc:sldMk cId="1022241532" sldId="383"/>
            <ac:spMk id="6" creationId="{E4C9A86B-7DC4-4283-89AA-A2059EDCE853}"/>
          </ac:spMkLst>
        </pc:spChg>
      </pc:sldChg>
      <pc:sldChg chg="modSp">
        <pc:chgData name="Bjørn Robert Orten Groven" userId="S::bjorn.robert.groven@bufetat.no::b44bc5c4-4b0a-47ae-bcd4-e7b4999f46d4" providerId="AD" clId="Web-{CDCA2D07-8223-46F6-A1A5-C0F0479556A3}" dt="2019-09-03T16:09:49.405" v="88" actId="20577"/>
        <pc:sldMkLst>
          <pc:docMk/>
          <pc:sldMk cId="2897496618" sldId="400"/>
        </pc:sldMkLst>
        <pc:spChg chg="mod">
          <ac:chgData name="Bjørn Robert Orten Groven" userId="S::bjorn.robert.groven@bufetat.no::b44bc5c4-4b0a-47ae-bcd4-e7b4999f46d4" providerId="AD" clId="Web-{CDCA2D07-8223-46F6-A1A5-C0F0479556A3}" dt="2019-09-03T16:08:26.355" v="69" actId="20577"/>
          <ac:spMkLst>
            <pc:docMk/>
            <pc:sldMk cId="2897496618" sldId="400"/>
            <ac:spMk id="2" creationId="{4457EC16-1753-4A3B-B3EE-51E9F5A18F55}"/>
          </ac:spMkLst>
        </pc:spChg>
        <pc:spChg chg="mod">
          <ac:chgData name="Bjørn Robert Orten Groven" userId="S::bjorn.robert.groven@bufetat.no::b44bc5c4-4b0a-47ae-bcd4-e7b4999f46d4" providerId="AD" clId="Web-{CDCA2D07-8223-46F6-A1A5-C0F0479556A3}" dt="2019-09-03T16:09:49.405" v="88" actId="20577"/>
          <ac:spMkLst>
            <pc:docMk/>
            <pc:sldMk cId="2897496618" sldId="400"/>
            <ac:spMk id="3" creationId="{7BA9BBFE-15DE-4752-BA12-3417FD1FEE81}"/>
          </ac:spMkLst>
        </pc:spChg>
      </pc:sldChg>
    </pc:docChg>
  </pc:docChgLst>
  <pc:docChgLst>
    <pc:chgData name="Bjørn Robert Orten Groven" userId="S::bjorn.robert.groven@bufetat.no::b44bc5c4-4b0a-47ae-bcd4-e7b4999f46d4" providerId="AD" clId="Web-{F12AED1E-79D5-444E-B091-5CA650042B25}"/>
    <pc:docChg chg="addSld modSld sldOrd">
      <pc:chgData name="Bjørn Robert Orten Groven" userId="S::bjorn.robert.groven@bufetat.no::b44bc5c4-4b0a-47ae-bcd4-e7b4999f46d4" providerId="AD" clId="Web-{F12AED1E-79D5-444E-B091-5CA650042B25}" dt="2019-08-27T11:10:53.766" v="22"/>
      <pc:docMkLst>
        <pc:docMk/>
      </pc:docMkLst>
      <pc:sldChg chg="modSp">
        <pc:chgData name="Bjørn Robert Orten Groven" userId="S::bjorn.robert.groven@bufetat.no::b44bc5c4-4b0a-47ae-bcd4-e7b4999f46d4" providerId="AD" clId="Web-{F12AED1E-79D5-444E-B091-5CA650042B25}" dt="2019-08-27T11:10:51.391" v="21" actId="20577"/>
        <pc:sldMkLst>
          <pc:docMk/>
          <pc:sldMk cId="1190296708" sldId="403"/>
        </pc:sldMkLst>
        <pc:spChg chg="mod">
          <ac:chgData name="Bjørn Robert Orten Groven" userId="S::bjorn.robert.groven@bufetat.no::b44bc5c4-4b0a-47ae-bcd4-e7b4999f46d4" providerId="AD" clId="Web-{F12AED1E-79D5-444E-B091-5CA650042B25}" dt="2019-08-27T11:10:01.188" v="14" actId="20577"/>
          <ac:spMkLst>
            <pc:docMk/>
            <pc:sldMk cId="1190296708" sldId="403"/>
            <ac:spMk id="2" creationId="{04224F2C-6909-49B3-8AB0-2A23C02BBA5E}"/>
          </ac:spMkLst>
        </pc:spChg>
        <pc:spChg chg="mod">
          <ac:chgData name="Bjørn Robert Orten Groven" userId="S::bjorn.robert.groven@bufetat.no::b44bc5c4-4b0a-47ae-bcd4-e7b4999f46d4" providerId="AD" clId="Web-{F12AED1E-79D5-444E-B091-5CA650042B25}" dt="2019-08-27T11:10:51.391" v="21" actId="20577"/>
          <ac:spMkLst>
            <pc:docMk/>
            <pc:sldMk cId="1190296708" sldId="403"/>
            <ac:spMk id="3" creationId="{E0E2AD54-4E29-423F-A609-F7248AA6FE67}"/>
          </ac:spMkLst>
        </pc:spChg>
      </pc:sldChg>
      <pc:sldChg chg="add">
        <pc:chgData name="Bjørn Robert Orten Groven" userId="S::bjorn.robert.groven@bufetat.no::b44bc5c4-4b0a-47ae-bcd4-e7b4999f46d4" providerId="AD" clId="Web-{F12AED1E-79D5-444E-B091-5CA650042B25}" dt="2019-08-27T11:05:49.188" v="0"/>
        <pc:sldMkLst>
          <pc:docMk/>
          <pc:sldMk cId="4247447859" sldId="407"/>
        </pc:sldMkLst>
      </pc:sldChg>
      <pc:sldChg chg="add ord">
        <pc:chgData name="Bjørn Robert Orten Groven" userId="S::bjorn.robert.groven@bufetat.no::b44bc5c4-4b0a-47ae-bcd4-e7b4999f46d4" providerId="AD" clId="Web-{F12AED1E-79D5-444E-B091-5CA650042B25}" dt="2019-08-27T11:07:10.282" v="2"/>
        <pc:sldMkLst>
          <pc:docMk/>
          <pc:sldMk cId="468861958" sldId="408"/>
        </pc:sldMkLst>
      </pc:sldChg>
      <pc:sldChg chg="add">
        <pc:chgData name="Bjørn Robert Orten Groven" userId="S::bjorn.robert.groven@bufetat.no::b44bc5c4-4b0a-47ae-bcd4-e7b4999f46d4" providerId="AD" clId="Web-{F12AED1E-79D5-444E-B091-5CA650042B25}" dt="2019-08-27T11:10:53.766" v="22"/>
        <pc:sldMkLst>
          <pc:docMk/>
          <pc:sldMk cId="2381587173" sldId="409"/>
        </pc:sldMkLst>
      </pc:sldChg>
    </pc:docChg>
  </pc:docChgLst>
  <pc:docChgLst>
    <pc:chgData name="Christina Ringnes" userId="93229617-3053-41c8-b4ef-3981f9726040" providerId="ADAL" clId="{7DE01A1D-7C65-4EA9-BB2D-96FEDE1CD8A9}"/>
    <pc:docChg chg="undo custSel addSld modSld sldOrd">
      <pc:chgData name="Christina Ringnes" userId="93229617-3053-41c8-b4ef-3981f9726040" providerId="ADAL" clId="{7DE01A1D-7C65-4EA9-BB2D-96FEDE1CD8A9}" dt="2019-06-05T06:49:15.203" v="609" actId="20577"/>
      <pc:docMkLst>
        <pc:docMk/>
      </pc:docMkLst>
      <pc:sldChg chg="ord">
        <pc:chgData name="Christina Ringnes" userId="93229617-3053-41c8-b4ef-3981f9726040" providerId="ADAL" clId="{7DE01A1D-7C65-4EA9-BB2D-96FEDE1CD8A9}" dt="2019-06-05T06:29:32.091" v="50"/>
        <pc:sldMkLst>
          <pc:docMk/>
          <pc:sldMk cId="2346118" sldId="353"/>
        </pc:sldMkLst>
      </pc:sldChg>
      <pc:sldChg chg="ord">
        <pc:chgData name="Christina Ringnes" userId="93229617-3053-41c8-b4ef-3981f9726040" providerId="ADAL" clId="{7DE01A1D-7C65-4EA9-BB2D-96FEDE1CD8A9}" dt="2019-06-05T06:29:40.300" v="51"/>
        <pc:sldMkLst>
          <pc:docMk/>
          <pc:sldMk cId="3869472437" sldId="361"/>
        </pc:sldMkLst>
      </pc:sldChg>
      <pc:sldChg chg="modSp">
        <pc:chgData name="Christina Ringnes" userId="93229617-3053-41c8-b4ef-3981f9726040" providerId="ADAL" clId="{7DE01A1D-7C65-4EA9-BB2D-96FEDE1CD8A9}" dt="2019-06-05T06:29:12.581" v="48" actId="20577"/>
        <pc:sldMkLst>
          <pc:docMk/>
          <pc:sldMk cId="638447543" sldId="382"/>
        </pc:sldMkLst>
        <pc:spChg chg="mod">
          <ac:chgData name="Christina Ringnes" userId="93229617-3053-41c8-b4ef-3981f9726040" providerId="ADAL" clId="{7DE01A1D-7C65-4EA9-BB2D-96FEDE1CD8A9}" dt="2019-06-05T06:29:12.581" v="48" actId="20577"/>
          <ac:spMkLst>
            <pc:docMk/>
            <pc:sldMk cId="638447543" sldId="382"/>
            <ac:spMk id="3" creationId="{1D2E378D-B812-4B49-B203-B9437F2C0495}"/>
          </ac:spMkLst>
        </pc:spChg>
        <pc:spChg chg="mod">
          <ac:chgData name="Christina Ringnes" userId="93229617-3053-41c8-b4ef-3981f9726040" providerId="ADAL" clId="{7DE01A1D-7C65-4EA9-BB2D-96FEDE1CD8A9}" dt="2019-06-05T06:28:29.540" v="28" actId="20577"/>
          <ac:spMkLst>
            <pc:docMk/>
            <pc:sldMk cId="638447543" sldId="382"/>
            <ac:spMk id="6" creationId="{FDB93C80-DBEC-4B40-AC02-114344E984C4}"/>
          </ac:spMkLst>
        </pc:spChg>
      </pc:sldChg>
      <pc:sldChg chg="ord">
        <pc:chgData name="Christina Ringnes" userId="93229617-3053-41c8-b4ef-3981f9726040" providerId="ADAL" clId="{7DE01A1D-7C65-4EA9-BB2D-96FEDE1CD8A9}" dt="2019-06-05T06:29:22.143" v="49"/>
        <pc:sldMkLst>
          <pc:docMk/>
          <pc:sldMk cId="1022241532" sldId="383"/>
        </pc:sldMkLst>
      </pc:sldChg>
      <pc:sldChg chg="modSp add">
        <pc:chgData name="Christina Ringnes" userId="93229617-3053-41c8-b4ef-3981f9726040" providerId="ADAL" clId="{7DE01A1D-7C65-4EA9-BB2D-96FEDE1CD8A9}" dt="2019-06-05T06:49:15.203" v="609" actId="20577"/>
        <pc:sldMkLst>
          <pc:docMk/>
          <pc:sldMk cId="3088051289" sldId="386"/>
        </pc:sldMkLst>
        <pc:spChg chg="mod">
          <ac:chgData name="Christina Ringnes" userId="93229617-3053-41c8-b4ef-3981f9726040" providerId="ADAL" clId="{7DE01A1D-7C65-4EA9-BB2D-96FEDE1CD8A9}" dt="2019-06-05T06:30:40.724" v="67" actId="20577"/>
          <ac:spMkLst>
            <pc:docMk/>
            <pc:sldMk cId="3088051289" sldId="386"/>
            <ac:spMk id="2" creationId="{BFC57E92-6D4A-4846-8771-A0586ED0628A}"/>
          </ac:spMkLst>
        </pc:spChg>
        <pc:spChg chg="mod">
          <ac:chgData name="Christina Ringnes" userId="93229617-3053-41c8-b4ef-3981f9726040" providerId="ADAL" clId="{7DE01A1D-7C65-4EA9-BB2D-96FEDE1CD8A9}" dt="2019-06-05T06:49:15.203" v="609" actId="20577"/>
          <ac:spMkLst>
            <pc:docMk/>
            <pc:sldMk cId="3088051289" sldId="386"/>
            <ac:spMk id="3" creationId="{7728698C-4258-4DA2-AD8E-DF8DC106FCDC}"/>
          </ac:spMkLst>
        </pc:spChg>
      </pc:sldChg>
      <pc:sldChg chg="addSp delSp modSp add">
        <pc:chgData name="Christina Ringnes" userId="93229617-3053-41c8-b4ef-3981f9726040" providerId="ADAL" clId="{7DE01A1D-7C65-4EA9-BB2D-96FEDE1CD8A9}" dt="2019-06-05T06:37:01.102" v="152" actId="14100"/>
        <pc:sldMkLst>
          <pc:docMk/>
          <pc:sldMk cId="1247388448" sldId="387"/>
        </pc:sldMkLst>
        <pc:spChg chg="del mod">
          <ac:chgData name="Christina Ringnes" userId="93229617-3053-41c8-b4ef-3981f9726040" providerId="ADAL" clId="{7DE01A1D-7C65-4EA9-BB2D-96FEDE1CD8A9}" dt="2019-06-05T06:36:31.199" v="148" actId="478"/>
          <ac:spMkLst>
            <pc:docMk/>
            <pc:sldMk cId="1247388448" sldId="387"/>
            <ac:spMk id="2" creationId="{3DB74166-1419-4F2A-9EF6-71617A16CC8F}"/>
          </ac:spMkLst>
        </pc:spChg>
        <pc:picChg chg="add mod">
          <ac:chgData name="Christina Ringnes" userId="93229617-3053-41c8-b4ef-3981f9726040" providerId="ADAL" clId="{7DE01A1D-7C65-4EA9-BB2D-96FEDE1CD8A9}" dt="2019-06-05T06:37:01.102" v="152" actId="14100"/>
          <ac:picMkLst>
            <pc:docMk/>
            <pc:sldMk cId="1247388448" sldId="387"/>
            <ac:picMk id="6" creationId="{78F7428B-CD7E-45F3-8C66-037B93EB56F0}"/>
          </ac:picMkLst>
        </pc:picChg>
      </pc:sldChg>
      <pc:sldChg chg="modSp add">
        <pc:chgData name="Christina Ringnes" userId="93229617-3053-41c8-b4ef-3981f9726040" providerId="ADAL" clId="{7DE01A1D-7C65-4EA9-BB2D-96FEDE1CD8A9}" dt="2019-06-05T06:48:12.343" v="527" actId="20577"/>
        <pc:sldMkLst>
          <pc:docMk/>
          <pc:sldMk cId="1440385210" sldId="388"/>
        </pc:sldMkLst>
        <pc:spChg chg="mod">
          <ac:chgData name="Christina Ringnes" userId="93229617-3053-41c8-b4ef-3981f9726040" providerId="ADAL" clId="{7DE01A1D-7C65-4EA9-BB2D-96FEDE1CD8A9}" dt="2019-06-05T06:47:56.134" v="514" actId="20577"/>
          <ac:spMkLst>
            <pc:docMk/>
            <pc:sldMk cId="1440385210" sldId="388"/>
            <ac:spMk id="2" creationId="{E5E35731-35BC-4C72-99E9-A3EA73F1B509}"/>
          </ac:spMkLst>
        </pc:spChg>
        <pc:spChg chg="mod">
          <ac:chgData name="Christina Ringnes" userId="93229617-3053-41c8-b4ef-3981f9726040" providerId="ADAL" clId="{7DE01A1D-7C65-4EA9-BB2D-96FEDE1CD8A9}" dt="2019-06-05T06:48:12.343" v="527" actId="20577"/>
          <ac:spMkLst>
            <pc:docMk/>
            <pc:sldMk cId="1440385210" sldId="388"/>
            <ac:spMk id="3" creationId="{31BAFE12-EF17-4CF7-B67F-50AD11C85BF9}"/>
          </ac:spMkLst>
        </pc:spChg>
      </pc:sldChg>
    </pc:docChg>
  </pc:docChgLst>
  <pc:docChgLst>
    <pc:chgData name="Bjørn Robert Orten Groven" userId="S::bjorn.robert.groven@bufetat.no::b44bc5c4-4b0a-47ae-bcd4-e7b4999f46d4" providerId="AD" clId="Web-{E351FE08-E05B-4639-8F2E-42907A48AF0D}"/>
    <pc:docChg chg="addSld">
      <pc:chgData name="Bjørn Robert Orten Groven" userId="S::bjorn.robert.groven@bufetat.no::b44bc5c4-4b0a-47ae-bcd4-e7b4999f46d4" providerId="AD" clId="Web-{E351FE08-E05B-4639-8F2E-42907A48AF0D}" dt="2019-08-27T11:57:06.057" v="0"/>
      <pc:docMkLst>
        <pc:docMk/>
      </pc:docMkLst>
      <pc:sldChg chg="add">
        <pc:chgData name="Bjørn Robert Orten Groven" userId="S::bjorn.robert.groven@bufetat.no::b44bc5c4-4b0a-47ae-bcd4-e7b4999f46d4" providerId="AD" clId="Web-{E351FE08-E05B-4639-8F2E-42907A48AF0D}" dt="2019-08-27T11:57:06.057" v="0"/>
        <pc:sldMkLst>
          <pc:docMk/>
          <pc:sldMk cId="112917291" sldId="412"/>
        </pc:sldMkLst>
      </pc:sldChg>
    </pc:docChg>
  </pc:docChgLst>
  <pc:docChgLst>
    <pc:chgData name="Bjørn Robert Orten Groven" userId="S::bjorn.robert.groven@bufetat.no::b44bc5c4-4b0a-47ae-bcd4-e7b4999f46d4" providerId="AD" clId="Web-{ADC1D3EC-4AE3-46E4-992D-50D5450BBC41}"/>
    <pc:docChg chg="modSld">
      <pc:chgData name="Bjørn Robert Orten Groven" userId="S::bjorn.robert.groven@bufetat.no::b44bc5c4-4b0a-47ae-bcd4-e7b4999f46d4" providerId="AD" clId="Web-{ADC1D3EC-4AE3-46E4-992D-50D5450BBC41}" dt="2019-05-27T05:50:13.151" v="71" actId="20577"/>
      <pc:docMkLst>
        <pc:docMk/>
      </pc:docMkLst>
      <pc:sldChg chg="addSp modSp">
        <pc:chgData name="Bjørn Robert Orten Groven" userId="S::bjorn.robert.groven@bufetat.no::b44bc5c4-4b0a-47ae-bcd4-e7b4999f46d4" providerId="AD" clId="Web-{ADC1D3EC-4AE3-46E4-992D-50D5450BBC41}" dt="2019-05-27T05:50:12.432" v="69" actId="20577"/>
        <pc:sldMkLst>
          <pc:docMk/>
          <pc:sldMk cId="1022241532" sldId="383"/>
        </pc:sldMkLst>
        <pc:spChg chg="mod">
          <ac:chgData name="Bjørn Robert Orten Groven" userId="S::bjorn.robert.groven@bufetat.no::b44bc5c4-4b0a-47ae-bcd4-e7b4999f46d4" providerId="AD" clId="Web-{ADC1D3EC-4AE3-46E4-992D-50D5450BBC41}" dt="2019-05-27T05:48:56.635" v="34" actId="20577"/>
          <ac:spMkLst>
            <pc:docMk/>
            <pc:sldMk cId="1022241532" sldId="383"/>
            <ac:spMk id="2" creationId="{8A806FC1-E9EE-4F55-8F71-1FEE3AC14DBC}"/>
          </ac:spMkLst>
        </pc:spChg>
        <pc:spChg chg="mod">
          <ac:chgData name="Bjørn Robert Orten Groven" userId="S::bjorn.robert.groven@bufetat.no::b44bc5c4-4b0a-47ae-bcd4-e7b4999f46d4" providerId="AD" clId="Web-{ADC1D3EC-4AE3-46E4-992D-50D5450BBC41}" dt="2019-05-27T05:47:39.213" v="17" actId="20577"/>
          <ac:spMkLst>
            <pc:docMk/>
            <pc:sldMk cId="1022241532" sldId="383"/>
            <ac:spMk id="3" creationId="{5D25340A-9533-4B49-A801-2380E6451E0B}"/>
          </ac:spMkLst>
        </pc:spChg>
        <pc:spChg chg="add mod">
          <ac:chgData name="Bjørn Robert Orten Groven" userId="S::bjorn.robert.groven@bufetat.no::b44bc5c4-4b0a-47ae-bcd4-e7b4999f46d4" providerId="AD" clId="Web-{ADC1D3EC-4AE3-46E4-992D-50D5450BBC41}" dt="2019-05-27T05:50:12.432" v="69" actId="20577"/>
          <ac:spMkLst>
            <pc:docMk/>
            <pc:sldMk cId="1022241532" sldId="383"/>
            <ac:spMk id="7" creationId="{62CB1681-9B8F-4C45-AC7D-CD8E99BE39DB}"/>
          </ac:spMkLst>
        </pc:spChg>
      </pc:sldChg>
    </pc:docChg>
  </pc:docChgLst>
  <pc:docChgLst>
    <pc:chgData name="Bjørn Robert Orten Groven" userId="S::bjorn.robert.groven@bufetat.no::b44bc5c4-4b0a-47ae-bcd4-e7b4999f46d4" providerId="AD" clId="Web-{38CA1DDF-390B-46E1-BC2F-89ECEFD7979A}"/>
    <pc:docChg chg="addSld modSld">
      <pc:chgData name="Bjørn Robert Orten Groven" userId="S::bjorn.robert.groven@bufetat.no::b44bc5c4-4b0a-47ae-bcd4-e7b4999f46d4" providerId="AD" clId="Web-{38CA1DDF-390B-46E1-BC2F-89ECEFD7979A}" dt="2019-05-21T11:40:56.763" v="1"/>
      <pc:docMkLst>
        <pc:docMk/>
      </pc:docMkLst>
      <pc:sldChg chg="addSp delSp modSp new">
        <pc:chgData name="Bjørn Robert Orten Groven" userId="S::bjorn.robert.groven@bufetat.no::b44bc5c4-4b0a-47ae-bcd4-e7b4999f46d4" providerId="AD" clId="Web-{38CA1DDF-390B-46E1-BC2F-89ECEFD7979A}" dt="2019-05-21T11:40:56.763" v="1"/>
        <pc:sldMkLst>
          <pc:docMk/>
          <pc:sldMk cId="1674049931" sldId="385"/>
        </pc:sldMkLst>
        <pc:spChg chg="del">
          <ac:chgData name="Bjørn Robert Orten Groven" userId="S::bjorn.robert.groven@bufetat.no::b44bc5c4-4b0a-47ae-bcd4-e7b4999f46d4" providerId="AD" clId="Web-{38CA1DDF-390B-46E1-BC2F-89ECEFD7979A}" dt="2019-05-21T11:40:56.763" v="1"/>
          <ac:spMkLst>
            <pc:docMk/>
            <pc:sldMk cId="1674049931" sldId="385"/>
            <ac:spMk id="3" creationId="{7E84C69B-00A3-412B-BCE4-5287745BBDD0}"/>
          </ac:spMkLst>
        </pc:spChg>
        <pc:picChg chg="add mod ord">
          <ac:chgData name="Bjørn Robert Orten Groven" userId="S::bjorn.robert.groven@bufetat.no::b44bc5c4-4b0a-47ae-bcd4-e7b4999f46d4" providerId="AD" clId="Web-{38CA1DDF-390B-46E1-BC2F-89ECEFD7979A}" dt="2019-05-21T11:40:56.763" v="1"/>
          <ac:picMkLst>
            <pc:docMk/>
            <pc:sldMk cId="1674049931" sldId="385"/>
            <ac:picMk id="6" creationId="{181C9090-9A35-4F55-A40F-35667253012A}"/>
          </ac:picMkLst>
        </pc:picChg>
      </pc:sldChg>
    </pc:docChg>
  </pc:docChgLst>
  <pc:docChgLst>
    <pc:chgData name="Bjørn Robert Orten Groven" userId="S::bjorn.robert.groven@bufetat.no::b44bc5c4-4b0a-47ae-bcd4-e7b4999f46d4" providerId="AD" clId="Web-{6842D9C9-C471-4ECB-81AA-3F955FF38572}"/>
    <pc:docChg chg="addSld modSld sldOrd">
      <pc:chgData name="Bjørn Robert Orten Groven" userId="S::bjorn.robert.groven@bufetat.no::b44bc5c4-4b0a-47ae-bcd4-e7b4999f46d4" providerId="AD" clId="Web-{6842D9C9-C471-4ECB-81AA-3F955FF38572}" dt="2019-09-18T05:34:56.213" v="196" actId="20577"/>
      <pc:docMkLst>
        <pc:docMk/>
      </pc:docMkLst>
      <pc:sldChg chg="ord">
        <pc:chgData name="Bjørn Robert Orten Groven" userId="S::bjorn.robert.groven@bufetat.no::b44bc5c4-4b0a-47ae-bcd4-e7b4999f46d4" providerId="AD" clId="Web-{6842D9C9-C471-4ECB-81AA-3F955FF38572}" dt="2019-09-18T05:33:33.634" v="176"/>
        <pc:sldMkLst>
          <pc:docMk/>
          <pc:sldMk cId="4200078247" sldId="398"/>
        </pc:sldMkLst>
      </pc:sldChg>
      <pc:sldChg chg="modSp">
        <pc:chgData name="Bjørn Robert Orten Groven" userId="S::bjorn.robert.groven@bufetat.no::b44bc5c4-4b0a-47ae-bcd4-e7b4999f46d4" providerId="AD" clId="Web-{6842D9C9-C471-4ECB-81AA-3F955FF38572}" dt="2019-09-18T05:34:56.213" v="196" actId="20577"/>
        <pc:sldMkLst>
          <pc:docMk/>
          <pc:sldMk cId="2632038821" sldId="430"/>
        </pc:sldMkLst>
        <pc:spChg chg="mod">
          <ac:chgData name="Bjørn Robert Orten Groven" userId="S::bjorn.robert.groven@bufetat.no::b44bc5c4-4b0a-47ae-bcd4-e7b4999f46d4" providerId="AD" clId="Web-{6842D9C9-C471-4ECB-81AA-3F955FF38572}" dt="2019-09-18T05:34:56.213" v="196" actId="20577"/>
          <ac:spMkLst>
            <pc:docMk/>
            <pc:sldMk cId="2632038821" sldId="430"/>
            <ac:spMk id="3" creationId="{7BA9BBFE-15DE-4752-BA12-3417FD1FEE81}"/>
          </ac:spMkLst>
        </pc:spChg>
      </pc:sldChg>
      <pc:sldChg chg="addSp modSp new">
        <pc:chgData name="Bjørn Robert Orten Groven" userId="S::bjorn.robert.groven@bufetat.no::b44bc5c4-4b0a-47ae-bcd4-e7b4999f46d4" providerId="AD" clId="Web-{6842D9C9-C471-4ECB-81AA-3F955FF38572}" dt="2019-09-18T05:29:00.866" v="84" actId="1076"/>
        <pc:sldMkLst>
          <pc:docMk/>
          <pc:sldMk cId="1624722226" sldId="435"/>
        </pc:sldMkLst>
        <pc:spChg chg="mod">
          <ac:chgData name="Bjørn Robert Orten Groven" userId="S::bjorn.robert.groven@bufetat.no::b44bc5c4-4b0a-47ae-bcd4-e7b4999f46d4" providerId="AD" clId="Web-{6842D9C9-C471-4ECB-81AA-3F955FF38572}" dt="2019-09-18T05:18:10.843" v="9" actId="20577"/>
          <ac:spMkLst>
            <pc:docMk/>
            <pc:sldMk cId="1624722226" sldId="435"/>
            <ac:spMk id="2" creationId="{E6629976-0542-4F70-A6E6-2F06F823749D}"/>
          </ac:spMkLst>
        </pc:spChg>
        <pc:spChg chg="mod">
          <ac:chgData name="Bjørn Robert Orten Groven" userId="S::bjorn.robert.groven@bufetat.no::b44bc5c4-4b0a-47ae-bcd4-e7b4999f46d4" providerId="AD" clId="Web-{6842D9C9-C471-4ECB-81AA-3F955FF38572}" dt="2019-09-18T05:27:21.818" v="47" actId="20577"/>
          <ac:spMkLst>
            <pc:docMk/>
            <pc:sldMk cId="1624722226" sldId="435"/>
            <ac:spMk id="3" creationId="{E41EC58C-E349-4D41-8A0A-52A6E4624E30}"/>
          </ac:spMkLst>
        </pc:spChg>
        <pc:spChg chg="add mod">
          <ac:chgData name="Bjørn Robert Orten Groven" userId="S::bjorn.robert.groven@bufetat.no::b44bc5c4-4b0a-47ae-bcd4-e7b4999f46d4" providerId="AD" clId="Web-{6842D9C9-C471-4ECB-81AA-3F955FF38572}" dt="2019-09-18T05:28:11.522" v="50" actId="14100"/>
          <ac:spMkLst>
            <pc:docMk/>
            <pc:sldMk cId="1624722226" sldId="435"/>
            <ac:spMk id="10" creationId="{15BE0ADB-D408-41DA-8665-241EB6386193}"/>
          </ac:spMkLst>
        </pc:spChg>
        <pc:spChg chg="add mod">
          <ac:chgData name="Bjørn Robert Orten Groven" userId="S::bjorn.robert.groven@bufetat.no::b44bc5c4-4b0a-47ae-bcd4-e7b4999f46d4" providerId="AD" clId="Web-{6842D9C9-C471-4ECB-81AA-3F955FF38572}" dt="2019-09-18T05:29:00.866" v="84" actId="1076"/>
          <ac:spMkLst>
            <pc:docMk/>
            <pc:sldMk cId="1624722226" sldId="435"/>
            <ac:spMk id="11" creationId="{69095CCA-D317-4C38-8B2F-3216E16839FF}"/>
          </ac:spMkLst>
        </pc:spChg>
        <pc:picChg chg="add mod">
          <ac:chgData name="Bjørn Robert Orten Groven" userId="S::bjorn.robert.groven@bufetat.no::b44bc5c4-4b0a-47ae-bcd4-e7b4999f46d4" providerId="AD" clId="Web-{6842D9C9-C471-4ECB-81AA-3F955FF38572}" dt="2019-09-18T05:27:09.099" v="41" actId="14100"/>
          <ac:picMkLst>
            <pc:docMk/>
            <pc:sldMk cId="1624722226" sldId="435"/>
            <ac:picMk id="6" creationId="{1271458A-1CA1-4496-AB81-D529CCAB587E}"/>
          </ac:picMkLst>
        </pc:picChg>
        <pc:picChg chg="add mod">
          <ac:chgData name="Bjørn Robert Orten Groven" userId="S::bjorn.robert.groven@bufetat.no::b44bc5c4-4b0a-47ae-bcd4-e7b4999f46d4" providerId="AD" clId="Web-{6842D9C9-C471-4ECB-81AA-3F955FF38572}" dt="2019-09-18T05:27:03.490" v="39" actId="14100"/>
          <ac:picMkLst>
            <pc:docMk/>
            <pc:sldMk cId="1624722226" sldId="435"/>
            <ac:picMk id="8" creationId="{38DF20AE-B4BA-4341-A607-43AD9D34A3BC}"/>
          </ac:picMkLst>
        </pc:picChg>
      </pc:sldChg>
      <pc:sldChg chg="modSp new">
        <pc:chgData name="Bjørn Robert Orten Groven" userId="S::bjorn.robert.groven@bufetat.no::b44bc5c4-4b0a-47ae-bcd4-e7b4999f46d4" providerId="AD" clId="Web-{6842D9C9-C471-4ECB-81AA-3F955FF38572}" dt="2019-09-18T05:34:11.869" v="181" actId="20577"/>
        <pc:sldMkLst>
          <pc:docMk/>
          <pc:sldMk cId="354928818" sldId="436"/>
        </pc:sldMkLst>
        <pc:spChg chg="mod">
          <ac:chgData name="Bjørn Robert Orten Groven" userId="S::bjorn.robert.groven@bufetat.no::b44bc5c4-4b0a-47ae-bcd4-e7b4999f46d4" providerId="AD" clId="Web-{6842D9C9-C471-4ECB-81AA-3F955FF38572}" dt="2019-09-18T05:34:11.869" v="181" actId="20577"/>
          <ac:spMkLst>
            <pc:docMk/>
            <pc:sldMk cId="354928818" sldId="436"/>
            <ac:spMk id="2" creationId="{56D5EC3C-A6B1-4FAE-9D16-C5D45A897942}"/>
          </ac:spMkLst>
        </pc:spChg>
        <pc:spChg chg="mod">
          <ac:chgData name="Bjørn Robert Orten Groven" userId="S::bjorn.robert.groven@bufetat.no::b44bc5c4-4b0a-47ae-bcd4-e7b4999f46d4" providerId="AD" clId="Web-{6842D9C9-C471-4ECB-81AA-3F955FF38572}" dt="2019-09-18T05:34:01.525" v="180" actId="20577"/>
          <ac:spMkLst>
            <pc:docMk/>
            <pc:sldMk cId="354928818" sldId="436"/>
            <ac:spMk id="3" creationId="{3F61EFA1-34A2-4A3E-BA8B-8262268195EE}"/>
          </ac:spMkLst>
        </pc:spChg>
      </pc:sldChg>
    </pc:docChg>
  </pc:docChgLst>
  <pc:docChgLst>
    <pc:chgData name="Bjørn Robert Orten Groven" userId="S::bjorn.robert.groven@bufetat.no::b44bc5c4-4b0a-47ae-bcd4-e7b4999f46d4" providerId="AD" clId="Web-{FABC1406-5C26-4909-9E40-84AD4EA7134E}"/>
    <pc:docChg chg="delSld modSld">
      <pc:chgData name="Bjørn Robert Orten Groven" userId="S::bjorn.robert.groven@bufetat.no::b44bc5c4-4b0a-47ae-bcd4-e7b4999f46d4" providerId="AD" clId="Web-{FABC1406-5C26-4909-9E40-84AD4EA7134E}" dt="2019-07-25T09:07:17.428" v="129" actId="20577"/>
      <pc:docMkLst>
        <pc:docMk/>
      </pc:docMkLst>
      <pc:sldChg chg="modSp">
        <pc:chgData name="Bjørn Robert Orten Groven" userId="S::bjorn.robert.groven@bufetat.no::b44bc5c4-4b0a-47ae-bcd4-e7b4999f46d4" providerId="AD" clId="Web-{FABC1406-5C26-4909-9E40-84AD4EA7134E}" dt="2019-07-25T09:07:17.428" v="129" actId="20577"/>
        <pc:sldMkLst>
          <pc:docMk/>
          <pc:sldMk cId="1022241532" sldId="383"/>
        </pc:sldMkLst>
        <pc:spChg chg="mod">
          <ac:chgData name="Bjørn Robert Orten Groven" userId="S::bjorn.robert.groven@bufetat.no::b44bc5c4-4b0a-47ae-bcd4-e7b4999f46d4" providerId="AD" clId="Web-{FABC1406-5C26-4909-9E40-84AD4EA7134E}" dt="2019-07-25T09:03:07.357" v="79" actId="20577"/>
          <ac:spMkLst>
            <pc:docMk/>
            <pc:sldMk cId="1022241532" sldId="383"/>
            <ac:spMk id="2" creationId="{8A806FC1-E9EE-4F55-8F71-1FEE3AC14DBC}"/>
          </ac:spMkLst>
        </pc:spChg>
        <pc:spChg chg="mod">
          <ac:chgData name="Bjørn Robert Orten Groven" userId="S::bjorn.robert.groven@bufetat.no::b44bc5c4-4b0a-47ae-bcd4-e7b4999f46d4" providerId="AD" clId="Web-{FABC1406-5C26-4909-9E40-84AD4EA7134E}" dt="2019-07-25T09:07:17.428" v="129" actId="20577"/>
          <ac:spMkLst>
            <pc:docMk/>
            <pc:sldMk cId="1022241532" sldId="383"/>
            <ac:spMk id="3" creationId="{5D25340A-9533-4B49-A801-2380E6451E0B}"/>
          </ac:spMkLst>
        </pc:spChg>
        <pc:spChg chg="mod">
          <ac:chgData name="Bjørn Robert Orten Groven" userId="S::bjorn.robert.groven@bufetat.no::b44bc5c4-4b0a-47ae-bcd4-e7b4999f46d4" providerId="AD" clId="Web-{FABC1406-5C26-4909-9E40-84AD4EA7134E}" dt="2019-07-25T09:04:54.049" v="112" actId="1076"/>
          <ac:spMkLst>
            <pc:docMk/>
            <pc:sldMk cId="1022241532" sldId="383"/>
            <ac:spMk id="7" creationId="{62CB1681-9B8F-4C45-AC7D-CD8E99BE39DB}"/>
          </ac:spMkLst>
        </pc:spChg>
        <pc:picChg chg="mod">
          <ac:chgData name="Bjørn Robert Orten Groven" userId="S::bjorn.robert.groven@bufetat.no::b44bc5c4-4b0a-47ae-bcd4-e7b4999f46d4" providerId="AD" clId="Web-{FABC1406-5C26-4909-9E40-84AD4EA7134E}" dt="2019-07-25T09:02:21.574" v="72" actId="1076"/>
          <ac:picMkLst>
            <pc:docMk/>
            <pc:sldMk cId="1022241532" sldId="383"/>
            <ac:picMk id="8" creationId="{22A79FD8-7C3F-4ED5-9392-F68807267137}"/>
          </ac:picMkLst>
        </pc:picChg>
      </pc:sldChg>
      <pc:sldChg chg="del">
        <pc:chgData name="Bjørn Robert Orten Groven" userId="S::bjorn.robert.groven@bufetat.no::b44bc5c4-4b0a-47ae-bcd4-e7b4999f46d4" providerId="AD" clId="Web-{FABC1406-5C26-4909-9E40-84AD4EA7134E}" dt="2019-07-25T09:05:13.033" v="113"/>
        <pc:sldMkLst>
          <pc:docMk/>
          <pc:sldMk cId="3088051289" sldId="386"/>
        </pc:sldMkLst>
      </pc:sldChg>
      <pc:sldChg chg="del">
        <pc:chgData name="Bjørn Robert Orten Groven" userId="S::bjorn.robert.groven@bufetat.no::b44bc5c4-4b0a-47ae-bcd4-e7b4999f46d4" providerId="AD" clId="Web-{FABC1406-5C26-4909-9E40-84AD4EA7134E}" dt="2019-07-25T09:05:21.502" v="114"/>
        <pc:sldMkLst>
          <pc:docMk/>
          <pc:sldMk cId="1247388448" sldId="387"/>
        </pc:sldMkLst>
      </pc:sldChg>
      <pc:sldChg chg="del">
        <pc:chgData name="Bjørn Robert Orten Groven" userId="S::bjorn.robert.groven@bufetat.no::b44bc5c4-4b0a-47ae-bcd4-e7b4999f46d4" providerId="AD" clId="Web-{FABC1406-5C26-4909-9E40-84AD4EA7134E}" dt="2019-07-25T09:05:30.315" v="115"/>
        <pc:sldMkLst>
          <pc:docMk/>
          <pc:sldMk cId="1440385210" sldId="388"/>
        </pc:sldMkLst>
      </pc:sldChg>
      <pc:sldChg chg="del">
        <pc:chgData name="Bjørn Robert Orten Groven" userId="S::bjorn.robert.groven@bufetat.no::b44bc5c4-4b0a-47ae-bcd4-e7b4999f46d4" providerId="AD" clId="Web-{FABC1406-5C26-4909-9E40-84AD4EA7134E}" dt="2019-07-25T09:05:33.425" v="116"/>
        <pc:sldMkLst>
          <pc:docMk/>
          <pc:sldMk cId="3419436854" sldId="396"/>
        </pc:sldMkLst>
      </pc:sldChg>
    </pc:docChg>
  </pc:docChgLst>
  <pc:docChgLst>
    <pc:chgData name="Bjørn Robert Orten Groven" userId="S::bjorn.robert.groven@bufetat.no::b44bc5c4-4b0a-47ae-bcd4-e7b4999f46d4" providerId="AD" clId="Web-{F89A5FD4-3B0A-4AD2-9627-D0EE7BC79108}"/>
    <pc:docChg chg="addSld modSld sldOrd">
      <pc:chgData name="Bjørn Robert Orten Groven" userId="S::bjorn.robert.groven@bufetat.no::b44bc5c4-4b0a-47ae-bcd4-e7b4999f46d4" providerId="AD" clId="Web-{F89A5FD4-3B0A-4AD2-9627-D0EE7BC79108}" dt="2019-06-06T06:56:47.394" v="17" actId="1076"/>
      <pc:docMkLst>
        <pc:docMk/>
      </pc:docMkLst>
      <pc:sldChg chg="modSp new ord">
        <pc:chgData name="Bjørn Robert Orten Groven" userId="S::bjorn.robert.groven@bufetat.no::b44bc5c4-4b0a-47ae-bcd4-e7b4999f46d4" providerId="AD" clId="Web-{F89A5FD4-3B0A-4AD2-9627-D0EE7BC79108}" dt="2019-06-06T06:56:47.394" v="17" actId="1076"/>
        <pc:sldMkLst>
          <pc:docMk/>
          <pc:sldMk cId="4181567932" sldId="389"/>
        </pc:sldMkLst>
        <pc:spChg chg="mod">
          <ac:chgData name="Bjørn Robert Orten Groven" userId="S::bjorn.robert.groven@bufetat.no::b44bc5c4-4b0a-47ae-bcd4-e7b4999f46d4" providerId="AD" clId="Web-{F89A5FD4-3B0A-4AD2-9627-D0EE7BC79108}" dt="2019-06-06T06:53:49.580" v="15" actId="20577"/>
          <ac:spMkLst>
            <pc:docMk/>
            <pc:sldMk cId="4181567932" sldId="389"/>
            <ac:spMk id="2" creationId="{BE874134-9759-41DC-ACC6-373E84D9B4F1}"/>
          </ac:spMkLst>
        </pc:spChg>
        <pc:spChg chg="mod">
          <ac:chgData name="Bjørn Robert Orten Groven" userId="S::bjorn.robert.groven@bufetat.no::b44bc5c4-4b0a-47ae-bcd4-e7b4999f46d4" providerId="AD" clId="Web-{F89A5FD4-3B0A-4AD2-9627-D0EE7BC79108}" dt="2019-06-06T06:56:47.394" v="17" actId="1076"/>
          <ac:spMkLst>
            <pc:docMk/>
            <pc:sldMk cId="4181567932" sldId="389"/>
            <ac:spMk id="3" creationId="{2CC5CF66-C580-4F61-B8F5-6E8F5EA1DE2A}"/>
          </ac:spMkLst>
        </pc:spChg>
      </pc:sldChg>
    </pc:docChg>
  </pc:docChgLst>
  <pc:docChgLst>
    <pc:chgData name="Bjørn Robert Orten Groven" userId="S::bjorn.robert.groven@bufetat.no::b44bc5c4-4b0a-47ae-bcd4-e7b4999f46d4" providerId="AD" clId="Web-{8DCD5576-824A-4311-9EF8-A0C6BC2E3723}"/>
    <pc:docChg chg="addSld modSld sldOrd">
      <pc:chgData name="Bjørn Robert Orten Groven" userId="S::bjorn.robert.groven@bufetat.no::b44bc5c4-4b0a-47ae-bcd4-e7b4999f46d4" providerId="AD" clId="Web-{8DCD5576-824A-4311-9EF8-A0C6BC2E3723}" dt="2019-08-27T09:12:00.380" v="209"/>
      <pc:docMkLst>
        <pc:docMk/>
      </pc:docMkLst>
      <pc:sldChg chg="modSp">
        <pc:chgData name="Bjørn Robert Orten Groven" userId="S::bjorn.robert.groven@bufetat.no::b44bc5c4-4b0a-47ae-bcd4-e7b4999f46d4" providerId="AD" clId="Web-{8DCD5576-824A-4311-9EF8-A0C6BC2E3723}" dt="2019-08-27T08:38:16.725" v="55" actId="20577"/>
        <pc:sldMkLst>
          <pc:docMk/>
          <pc:sldMk cId="1022241532" sldId="383"/>
        </pc:sldMkLst>
        <pc:spChg chg="mod">
          <ac:chgData name="Bjørn Robert Orten Groven" userId="S::bjorn.robert.groven@bufetat.no::b44bc5c4-4b0a-47ae-bcd4-e7b4999f46d4" providerId="AD" clId="Web-{8DCD5576-824A-4311-9EF8-A0C6BC2E3723}" dt="2019-08-27T08:38:16.725" v="55" actId="20577"/>
          <ac:spMkLst>
            <pc:docMk/>
            <pc:sldMk cId="1022241532" sldId="383"/>
            <ac:spMk id="3" creationId="{5D25340A-9533-4B49-A801-2380E6451E0B}"/>
          </ac:spMkLst>
        </pc:spChg>
      </pc:sldChg>
      <pc:sldChg chg="modSp new ord">
        <pc:chgData name="Bjørn Robert Orten Groven" userId="S::bjorn.robert.groven@bufetat.no::b44bc5c4-4b0a-47ae-bcd4-e7b4999f46d4" providerId="AD" clId="Web-{8DCD5576-824A-4311-9EF8-A0C6BC2E3723}" dt="2019-08-27T08:50:31.662" v="103" actId="20577"/>
        <pc:sldMkLst>
          <pc:docMk/>
          <pc:sldMk cId="1085650745" sldId="396"/>
        </pc:sldMkLst>
        <pc:spChg chg="mod">
          <ac:chgData name="Bjørn Robert Orten Groven" userId="S::bjorn.robert.groven@bufetat.no::b44bc5c4-4b0a-47ae-bcd4-e7b4999f46d4" providerId="AD" clId="Web-{8DCD5576-824A-4311-9EF8-A0C6BC2E3723}" dt="2019-08-27T08:39:32.569" v="62" actId="20577"/>
          <ac:spMkLst>
            <pc:docMk/>
            <pc:sldMk cId="1085650745" sldId="396"/>
            <ac:spMk id="2" creationId="{4D53FCE5-25DC-4F5E-B512-4A5406731CC1}"/>
          </ac:spMkLst>
        </pc:spChg>
        <pc:spChg chg="mod">
          <ac:chgData name="Bjørn Robert Orten Groven" userId="S::bjorn.robert.groven@bufetat.no::b44bc5c4-4b0a-47ae-bcd4-e7b4999f46d4" providerId="AD" clId="Web-{8DCD5576-824A-4311-9EF8-A0C6BC2E3723}" dt="2019-08-27T08:50:31.662" v="103" actId="20577"/>
          <ac:spMkLst>
            <pc:docMk/>
            <pc:sldMk cId="1085650745" sldId="396"/>
            <ac:spMk id="3" creationId="{46BAA263-BEC1-4DF3-B8B5-242751A5F62D}"/>
          </ac:spMkLst>
        </pc:spChg>
      </pc:sldChg>
      <pc:sldChg chg="addSp delSp modSp new ord">
        <pc:chgData name="Bjørn Robert Orten Groven" userId="S::bjorn.robert.groven@bufetat.no::b44bc5c4-4b0a-47ae-bcd4-e7b4999f46d4" providerId="AD" clId="Web-{8DCD5576-824A-4311-9EF8-A0C6BC2E3723}" dt="2019-08-27T09:00:44.942" v="113"/>
        <pc:sldMkLst>
          <pc:docMk/>
          <pc:sldMk cId="4217543667" sldId="397"/>
        </pc:sldMkLst>
        <pc:spChg chg="mod">
          <ac:chgData name="Bjørn Robert Orten Groven" userId="S::bjorn.robert.groven@bufetat.no::b44bc5c4-4b0a-47ae-bcd4-e7b4999f46d4" providerId="AD" clId="Web-{8DCD5576-824A-4311-9EF8-A0C6BC2E3723}" dt="2019-08-27T09:00:35.130" v="112" actId="20577"/>
          <ac:spMkLst>
            <pc:docMk/>
            <pc:sldMk cId="4217543667" sldId="397"/>
            <ac:spMk id="2" creationId="{50EB7AEC-1053-4BA2-87C9-9EE7A6BBAF30}"/>
          </ac:spMkLst>
        </pc:spChg>
        <pc:spChg chg="del">
          <ac:chgData name="Bjørn Robert Orten Groven" userId="S::bjorn.robert.groven@bufetat.no::b44bc5c4-4b0a-47ae-bcd4-e7b4999f46d4" providerId="AD" clId="Web-{8DCD5576-824A-4311-9EF8-A0C6BC2E3723}" dt="2019-08-27T09:00:20.849" v="105"/>
          <ac:spMkLst>
            <pc:docMk/>
            <pc:sldMk cId="4217543667" sldId="397"/>
            <ac:spMk id="3" creationId="{16F5C74F-4E4C-4F43-B773-0B90158775DE}"/>
          </ac:spMkLst>
        </pc:spChg>
        <pc:picChg chg="add mod ord">
          <ac:chgData name="Bjørn Robert Orten Groven" userId="S::bjorn.robert.groven@bufetat.no::b44bc5c4-4b0a-47ae-bcd4-e7b4999f46d4" providerId="AD" clId="Web-{8DCD5576-824A-4311-9EF8-A0C6BC2E3723}" dt="2019-08-27T09:00:20.849" v="105"/>
          <ac:picMkLst>
            <pc:docMk/>
            <pc:sldMk cId="4217543667" sldId="397"/>
            <ac:picMk id="6" creationId="{0B3DA94C-C5A5-4262-ACC4-1E06EB61FBF3}"/>
          </ac:picMkLst>
        </pc:picChg>
      </pc:sldChg>
      <pc:sldChg chg="modSp new">
        <pc:chgData name="Bjørn Robert Orten Groven" userId="S::bjorn.robert.groven@bufetat.no::b44bc5c4-4b0a-47ae-bcd4-e7b4999f46d4" providerId="AD" clId="Web-{8DCD5576-824A-4311-9EF8-A0C6BC2E3723}" dt="2019-08-27T09:05:26.536" v="177" actId="20577"/>
        <pc:sldMkLst>
          <pc:docMk/>
          <pc:sldMk cId="4200078247" sldId="398"/>
        </pc:sldMkLst>
        <pc:spChg chg="mod">
          <ac:chgData name="Bjørn Robert Orten Groven" userId="S::bjorn.robert.groven@bufetat.no::b44bc5c4-4b0a-47ae-bcd4-e7b4999f46d4" providerId="AD" clId="Web-{8DCD5576-824A-4311-9EF8-A0C6BC2E3723}" dt="2019-08-27T09:01:28.224" v="126" actId="20577"/>
          <ac:spMkLst>
            <pc:docMk/>
            <pc:sldMk cId="4200078247" sldId="398"/>
            <ac:spMk id="2" creationId="{06C9C324-EBFE-48B3-9239-A6A6EF0BEC54}"/>
          </ac:spMkLst>
        </pc:spChg>
        <pc:spChg chg="mod">
          <ac:chgData name="Bjørn Robert Orten Groven" userId="S::bjorn.robert.groven@bufetat.no::b44bc5c4-4b0a-47ae-bcd4-e7b4999f46d4" providerId="AD" clId="Web-{8DCD5576-824A-4311-9EF8-A0C6BC2E3723}" dt="2019-08-27T09:05:26.536" v="177" actId="20577"/>
          <ac:spMkLst>
            <pc:docMk/>
            <pc:sldMk cId="4200078247" sldId="398"/>
            <ac:spMk id="3" creationId="{8A834504-50F1-461C-9769-F7DFACFAC73B}"/>
          </ac:spMkLst>
        </pc:spChg>
      </pc:sldChg>
      <pc:sldChg chg="modSp new">
        <pc:chgData name="Bjørn Robert Orten Groven" userId="S::bjorn.robert.groven@bufetat.no::b44bc5c4-4b0a-47ae-bcd4-e7b4999f46d4" providerId="AD" clId="Web-{8DCD5576-824A-4311-9EF8-A0C6BC2E3723}" dt="2019-08-27T09:02:47.224" v="146" actId="20577"/>
        <pc:sldMkLst>
          <pc:docMk/>
          <pc:sldMk cId="3152335443" sldId="399"/>
        </pc:sldMkLst>
        <pc:spChg chg="mod">
          <ac:chgData name="Bjørn Robert Orten Groven" userId="S::bjorn.robert.groven@bufetat.no::b44bc5c4-4b0a-47ae-bcd4-e7b4999f46d4" providerId="AD" clId="Web-{8DCD5576-824A-4311-9EF8-A0C6BC2E3723}" dt="2019-08-27T09:02:11.521" v="136" actId="20577"/>
          <ac:spMkLst>
            <pc:docMk/>
            <pc:sldMk cId="3152335443" sldId="399"/>
            <ac:spMk id="2" creationId="{84328EF0-E098-45AC-8585-18DAB33B5979}"/>
          </ac:spMkLst>
        </pc:spChg>
        <pc:spChg chg="mod">
          <ac:chgData name="Bjørn Robert Orten Groven" userId="S::bjorn.robert.groven@bufetat.no::b44bc5c4-4b0a-47ae-bcd4-e7b4999f46d4" providerId="AD" clId="Web-{8DCD5576-824A-4311-9EF8-A0C6BC2E3723}" dt="2019-08-27T09:02:47.224" v="146" actId="20577"/>
          <ac:spMkLst>
            <pc:docMk/>
            <pc:sldMk cId="3152335443" sldId="399"/>
            <ac:spMk id="3" creationId="{4BF82805-1296-4B32-990B-7248638763B3}"/>
          </ac:spMkLst>
        </pc:spChg>
      </pc:sldChg>
      <pc:sldChg chg="modSp new ord">
        <pc:chgData name="Bjørn Robert Orten Groven" userId="S::bjorn.robert.groven@bufetat.no::b44bc5c4-4b0a-47ae-bcd4-e7b4999f46d4" providerId="AD" clId="Web-{8DCD5576-824A-4311-9EF8-A0C6BC2E3723}" dt="2019-08-27T09:06:33.708" v="204" actId="20577"/>
        <pc:sldMkLst>
          <pc:docMk/>
          <pc:sldMk cId="2897496618" sldId="400"/>
        </pc:sldMkLst>
        <pc:spChg chg="mod">
          <ac:chgData name="Bjørn Robert Orten Groven" userId="S::bjorn.robert.groven@bufetat.no::b44bc5c4-4b0a-47ae-bcd4-e7b4999f46d4" providerId="AD" clId="Web-{8DCD5576-824A-4311-9EF8-A0C6BC2E3723}" dt="2019-08-27T09:06:05.599" v="186" actId="20577"/>
          <ac:spMkLst>
            <pc:docMk/>
            <pc:sldMk cId="2897496618" sldId="400"/>
            <ac:spMk id="2" creationId="{4457EC16-1753-4A3B-B3EE-51E9F5A18F55}"/>
          </ac:spMkLst>
        </pc:spChg>
        <pc:spChg chg="mod">
          <ac:chgData name="Bjørn Robert Orten Groven" userId="S::bjorn.robert.groven@bufetat.no::b44bc5c4-4b0a-47ae-bcd4-e7b4999f46d4" providerId="AD" clId="Web-{8DCD5576-824A-4311-9EF8-A0C6BC2E3723}" dt="2019-08-27T09:06:33.708" v="204" actId="20577"/>
          <ac:spMkLst>
            <pc:docMk/>
            <pc:sldMk cId="2897496618" sldId="400"/>
            <ac:spMk id="3" creationId="{7BA9BBFE-15DE-4752-BA12-3417FD1FEE81}"/>
          </ac:spMkLst>
        </pc:spChg>
      </pc:sldChg>
      <pc:sldChg chg="modSp new">
        <pc:chgData name="Bjørn Robert Orten Groven" userId="S::bjorn.robert.groven@bufetat.no::b44bc5c4-4b0a-47ae-bcd4-e7b4999f46d4" providerId="AD" clId="Web-{8DCD5576-824A-4311-9EF8-A0C6BC2E3723}" dt="2019-08-27T09:11:54.708" v="207" actId="20577"/>
        <pc:sldMkLst>
          <pc:docMk/>
          <pc:sldMk cId="2185386233" sldId="401"/>
        </pc:sldMkLst>
        <pc:spChg chg="mod">
          <ac:chgData name="Bjørn Robert Orten Groven" userId="S::bjorn.robert.groven@bufetat.no::b44bc5c4-4b0a-47ae-bcd4-e7b4999f46d4" providerId="AD" clId="Web-{8DCD5576-824A-4311-9EF8-A0C6BC2E3723}" dt="2019-08-27T09:11:54.708" v="207" actId="20577"/>
          <ac:spMkLst>
            <pc:docMk/>
            <pc:sldMk cId="2185386233" sldId="401"/>
            <ac:spMk id="3" creationId="{67B2A6EC-50CB-4E5E-895F-78C0ACDAC4A2}"/>
          </ac:spMkLst>
        </pc:spChg>
      </pc:sldChg>
      <pc:sldChg chg="new">
        <pc:chgData name="Bjørn Robert Orten Groven" userId="S::bjorn.robert.groven@bufetat.no::b44bc5c4-4b0a-47ae-bcd4-e7b4999f46d4" providerId="AD" clId="Web-{8DCD5576-824A-4311-9EF8-A0C6BC2E3723}" dt="2019-08-27T09:11:55.193" v="208"/>
        <pc:sldMkLst>
          <pc:docMk/>
          <pc:sldMk cId="3361579935" sldId="402"/>
        </pc:sldMkLst>
      </pc:sldChg>
      <pc:sldChg chg="new">
        <pc:chgData name="Bjørn Robert Orten Groven" userId="S::bjorn.robert.groven@bufetat.no::b44bc5c4-4b0a-47ae-bcd4-e7b4999f46d4" providerId="AD" clId="Web-{8DCD5576-824A-4311-9EF8-A0C6BC2E3723}" dt="2019-08-27T09:12:00.380" v="209"/>
        <pc:sldMkLst>
          <pc:docMk/>
          <pc:sldMk cId="1190296708" sldId="403"/>
        </pc:sldMkLst>
      </pc:sldChg>
    </pc:docChg>
  </pc:docChgLst>
  <pc:docChgLst>
    <pc:chgData name="Bjørn Robert Orten Groven" userId="S::bjorn.robert.groven@bufetat.no::b44bc5c4-4b0a-47ae-bcd4-e7b4999f46d4" providerId="AD" clId="Web-{85EFB8BA-E71D-4D8C-8742-8D7FC4DA9D44}"/>
    <pc:docChg chg="modSld">
      <pc:chgData name="Bjørn Robert Orten Groven" userId="S::bjorn.robert.groven@bufetat.no::b44bc5c4-4b0a-47ae-bcd4-e7b4999f46d4" providerId="AD" clId="Web-{85EFB8BA-E71D-4D8C-8742-8D7FC4DA9D44}" dt="2019-06-25T07:27:32.992" v="87" actId="20577"/>
      <pc:docMkLst>
        <pc:docMk/>
      </pc:docMkLst>
      <pc:sldChg chg="modSp">
        <pc:chgData name="Bjørn Robert Orten Groven" userId="S::bjorn.robert.groven@bufetat.no::b44bc5c4-4b0a-47ae-bcd4-e7b4999f46d4" providerId="AD" clId="Web-{85EFB8BA-E71D-4D8C-8742-8D7FC4DA9D44}" dt="2019-06-25T07:22:53.225" v="17" actId="20577"/>
        <pc:sldMkLst>
          <pc:docMk/>
          <pc:sldMk cId="638447543" sldId="382"/>
        </pc:sldMkLst>
        <pc:spChg chg="mod">
          <ac:chgData name="Bjørn Robert Orten Groven" userId="S::bjorn.robert.groven@bufetat.no::b44bc5c4-4b0a-47ae-bcd4-e7b4999f46d4" providerId="AD" clId="Web-{85EFB8BA-E71D-4D8C-8742-8D7FC4DA9D44}" dt="2019-06-25T07:22:28.663" v="5" actId="20577"/>
          <ac:spMkLst>
            <pc:docMk/>
            <pc:sldMk cId="638447543" sldId="382"/>
            <ac:spMk id="3" creationId="{1D2E378D-B812-4B49-B203-B9437F2C0495}"/>
          </ac:spMkLst>
        </pc:spChg>
        <pc:spChg chg="mod">
          <ac:chgData name="Bjørn Robert Orten Groven" userId="S::bjorn.robert.groven@bufetat.no::b44bc5c4-4b0a-47ae-bcd4-e7b4999f46d4" providerId="AD" clId="Web-{85EFB8BA-E71D-4D8C-8742-8D7FC4DA9D44}" dt="2019-06-25T07:22:53.225" v="17" actId="20577"/>
          <ac:spMkLst>
            <pc:docMk/>
            <pc:sldMk cId="638447543" sldId="382"/>
            <ac:spMk id="6" creationId="{FDB93C80-DBEC-4B40-AC02-114344E984C4}"/>
          </ac:spMkLst>
        </pc:spChg>
      </pc:sldChg>
      <pc:sldChg chg="modSp">
        <pc:chgData name="Bjørn Robert Orten Groven" userId="S::bjorn.robert.groven@bufetat.no::b44bc5c4-4b0a-47ae-bcd4-e7b4999f46d4" providerId="AD" clId="Web-{85EFB8BA-E71D-4D8C-8742-8D7FC4DA9D44}" dt="2019-06-25T07:27:32.992" v="87" actId="20577"/>
        <pc:sldMkLst>
          <pc:docMk/>
          <pc:sldMk cId="1022241532" sldId="383"/>
        </pc:sldMkLst>
        <pc:spChg chg="mod">
          <ac:chgData name="Bjørn Robert Orten Groven" userId="S::bjorn.robert.groven@bufetat.no::b44bc5c4-4b0a-47ae-bcd4-e7b4999f46d4" providerId="AD" clId="Web-{85EFB8BA-E71D-4D8C-8742-8D7FC4DA9D44}" dt="2019-06-25T07:27:32.992" v="87" actId="20577"/>
          <ac:spMkLst>
            <pc:docMk/>
            <pc:sldMk cId="1022241532" sldId="383"/>
            <ac:spMk id="2" creationId="{8A806FC1-E9EE-4F55-8F71-1FEE3AC14DBC}"/>
          </ac:spMkLst>
        </pc:spChg>
        <pc:spChg chg="mod">
          <ac:chgData name="Bjørn Robert Orten Groven" userId="S::bjorn.robert.groven@bufetat.no::b44bc5c4-4b0a-47ae-bcd4-e7b4999f46d4" providerId="AD" clId="Web-{85EFB8BA-E71D-4D8C-8742-8D7FC4DA9D44}" dt="2019-06-25T07:23:36.976" v="36" actId="20577"/>
          <ac:spMkLst>
            <pc:docMk/>
            <pc:sldMk cId="1022241532" sldId="383"/>
            <ac:spMk id="6" creationId="{E4C9A86B-7DC4-4283-89AA-A2059EDCE853}"/>
          </ac:spMkLst>
        </pc:spChg>
      </pc:sldChg>
    </pc:docChg>
  </pc:docChgLst>
  <pc:docChgLst>
    <pc:chgData name="Bjørn Robert Orten Groven" userId="S::bjorn.robert.groven@bufetat.no::b44bc5c4-4b0a-47ae-bcd4-e7b4999f46d4" providerId="AD" clId="Web-{11984F32-F0EF-43B8-9E55-DB485CF0050B}"/>
    <pc:docChg chg="addSld modSld sldOrd">
      <pc:chgData name="Bjørn Robert Orten Groven" userId="S::bjorn.robert.groven@bufetat.no::b44bc5c4-4b0a-47ae-bcd4-e7b4999f46d4" providerId="AD" clId="Web-{11984F32-F0EF-43B8-9E55-DB485CF0050B}" dt="2019-08-27T09:38:29.633" v="254"/>
      <pc:docMkLst>
        <pc:docMk/>
      </pc:docMkLst>
      <pc:sldChg chg="modSp">
        <pc:chgData name="Bjørn Robert Orten Groven" userId="S::bjorn.robert.groven@bufetat.no::b44bc5c4-4b0a-47ae-bcd4-e7b4999f46d4" providerId="AD" clId="Web-{11984F32-F0EF-43B8-9E55-DB485CF0050B}" dt="2019-08-27T09:22:19.042" v="71" actId="20577"/>
        <pc:sldMkLst>
          <pc:docMk/>
          <pc:sldMk cId="2897496618" sldId="400"/>
        </pc:sldMkLst>
        <pc:spChg chg="mod">
          <ac:chgData name="Bjørn Robert Orten Groven" userId="S::bjorn.robert.groven@bufetat.no::b44bc5c4-4b0a-47ae-bcd4-e7b4999f46d4" providerId="AD" clId="Web-{11984F32-F0EF-43B8-9E55-DB485CF0050B}" dt="2019-08-27T09:22:19.042" v="71" actId="20577"/>
          <ac:spMkLst>
            <pc:docMk/>
            <pc:sldMk cId="2897496618" sldId="400"/>
            <ac:spMk id="3" creationId="{7BA9BBFE-15DE-4752-BA12-3417FD1FEE81}"/>
          </ac:spMkLst>
        </pc:spChg>
      </pc:sldChg>
      <pc:sldChg chg="modSp">
        <pc:chgData name="Bjørn Robert Orten Groven" userId="S::bjorn.robert.groven@bufetat.no::b44bc5c4-4b0a-47ae-bcd4-e7b4999f46d4" providerId="AD" clId="Web-{11984F32-F0EF-43B8-9E55-DB485CF0050B}" dt="2019-08-27T09:22:46.089" v="77" actId="20577"/>
        <pc:sldMkLst>
          <pc:docMk/>
          <pc:sldMk cId="2185386233" sldId="401"/>
        </pc:sldMkLst>
        <pc:spChg chg="mod">
          <ac:chgData name="Bjørn Robert Orten Groven" userId="S::bjorn.robert.groven@bufetat.no::b44bc5c4-4b0a-47ae-bcd4-e7b4999f46d4" providerId="AD" clId="Web-{11984F32-F0EF-43B8-9E55-DB485CF0050B}" dt="2019-08-27T09:22:46.089" v="77" actId="20577"/>
          <ac:spMkLst>
            <pc:docMk/>
            <pc:sldMk cId="2185386233" sldId="401"/>
            <ac:spMk id="2" creationId="{4E4A63AB-BBEB-4889-8B69-1B0120365AE4}"/>
          </ac:spMkLst>
        </pc:spChg>
      </pc:sldChg>
      <pc:sldChg chg="addSp modSp new ord modNotes">
        <pc:chgData name="Bjørn Robert Orten Groven" userId="S::bjorn.robert.groven@bufetat.no::b44bc5c4-4b0a-47ae-bcd4-e7b4999f46d4" providerId="AD" clId="Web-{11984F32-F0EF-43B8-9E55-DB485CF0050B}" dt="2019-08-27T09:38:15.242" v="253" actId="1076"/>
        <pc:sldMkLst>
          <pc:docMk/>
          <pc:sldMk cId="3054916291" sldId="404"/>
        </pc:sldMkLst>
        <pc:spChg chg="mod">
          <ac:chgData name="Bjørn Robert Orten Groven" userId="S::bjorn.robert.groven@bufetat.no::b44bc5c4-4b0a-47ae-bcd4-e7b4999f46d4" providerId="AD" clId="Web-{11984F32-F0EF-43B8-9E55-DB485CF0050B}" dt="2019-08-27T09:22:55.480" v="85" actId="20577"/>
          <ac:spMkLst>
            <pc:docMk/>
            <pc:sldMk cId="3054916291" sldId="404"/>
            <ac:spMk id="2" creationId="{F61885BC-AE6C-402C-9116-405D821E4C56}"/>
          </ac:spMkLst>
        </pc:spChg>
        <pc:spChg chg="mod">
          <ac:chgData name="Bjørn Robert Orten Groven" userId="S::bjorn.robert.groven@bufetat.no::b44bc5c4-4b0a-47ae-bcd4-e7b4999f46d4" providerId="AD" clId="Web-{11984F32-F0EF-43B8-9E55-DB485CF0050B}" dt="2019-08-27T09:33:26.124" v="245" actId="20577"/>
          <ac:spMkLst>
            <pc:docMk/>
            <pc:sldMk cId="3054916291" sldId="404"/>
            <ac:spMk id="3" creationId="{6CB40285-873E-4F3C-A532-704F0ACE63A2}"/>
          </ac:spMkLst>
        </pc:spChg>
        <pc:picChg chg="add mod">
          <ac:chgData name="Bjørn Robert Orten Groven" userId="S::bjorn.robert.groven@bufetat.no::b44bc5c4-4b0a-47ae-bcd4-e7b4999f46d4" providerId="AD" clId="Web-{11984F32-F0EF-43B8-9E55-DB485CF0050B}" dt="2019-08-27T09:33:40.078" v="249" actId="1076"/>
          <ac:picMkLst>
            <pc:docMk/>
            <pc:sldMk cId="3054916291" sldId="404"/>
            <ac:picMk id="6" creationId="{61EAAD03-EC63-4E18-8D45-4B6E22DF3A8D}"/>
          </ac:picMkLst>
        </pc:picChg>
        <pc:picChg chg="add mod">
          <ac:chgData name="Bjørn Robert Orten Groven" userId="S::bjorn.robert.groven@bufetat.no::b44bc5c4-4b0a-47ae-bcd4-e7b4999f46d4" providerId="AD" clId="Web-{11984F32-F0EF-43B8-9E55-DB485CF0050B}" dt="2019-08-27T09:38:15.242" v="253" actId="1076"/>
          <ac:picMkLst>
            <pc:docMk/>
            <pc:sldMk cId="3054916291" sldId="404"/>
            <ac:picMk id="8" creationId="{EA3BD463-30AC-40D1-96DB-DE516883ED26}"/>
          </ac:picMkLst>
        </pc:picChg>
      </pc:sldChg>
      <pc:sldChg chg="new">
        <pc:chgData name="Bjørn Robert Orten Groven" userId="S::bjorn.robert.groven@bufetat.no::b44bc5c4-4b0a-47ae-bcd4-e7b4999f46d4" providerId="AD" clId="Web-{11984F32-F0EF-43B8-9E55-DB485CF0050B}" dt="2019-08-27T09:38:29.633" v="254"/>
        <pc:sldMkLst>
          <pc:docMk/>
          <pc:sldMk cId="3273543539" sldId="405"/>
        </pc:sldMkLst>
      </pc:sldChg>
    </pc:docChg>
  </pc:docChgLst>
  <pc:docChgLst>
    <pc:chgData name="Bjørn Robert Orten Groven" userId="S::bjorn.robert.groven@bufetat.no::b44bc5c4-4b0a-47ae-bcd4-e7b4999f46d4" providerId="AD" clId="Web-{A9EC5D54-3878-42C9-8EAD-5D0213B3BC17}"/>
    <pc:docChg chg="addSld delSld modSld">
      <pc:chgData name="Bjørn Robert Orten Groven" userId="S::bjorn.robert.groven@bufetat.no::b44bc5c4-4b0a-47ae-bcd4-e7b4999f46d4" providerId="AD" clId="Web-{A9EC5D54-3878-42C9-8EAD-5D0213B3BC17}" dt="2019-05-14T17:36:12.623" v="389" actId="20577"/>
      <pc:docMkLst>
        <pc:docMk/>
      </pc:docMkLst>
      <pc:sldChg chg="modSp new">
        <pc:chgData name="Bjørn Robert Orten Groven" userId="S::bjorn.robert.groven@bufetat.no::b44bc5c4-4b0a-47ae-bcd4-e7b4999f46d4" providerId="AD" clId="Web-{A9EC5D54-3878-42C9-8EAD-5D0213B3BC17}" dt="2019-05-14T17:36:12.623" v="389" actId="20577"/>
        <pc:sldMkLst>
          <pc:docMk/>
          <pc:sldMk cId="1022241532" sldId="383"/>
        </pc:sldMkLst>
        <pc:spChg chg="mod">
          <ac:chgData name="Bjørn Robert Orten Groven" userId="S::bjorn.robert.groven@bufetat.no::b44bc5c4-4b0a-47ae-bcd4-e7b4999f46d4" providerId="AD" clId="Web-{A9EC5D54-3878-42C9-8EAD-5D0213B3BC17}" dt="2019-05-14T17:36:12.623" v="389" actId="20577"/>
          <ac:spMkLst>
            <pc:docMk/>
            <pc:sldMk cId="1022241532" sldId="383"/>
            <ac:spMk id="2" creationId="{8A806FC1-E9EE-4F55-8F71-1FEE3AC14DBC}"/>
          </ac:spMkLst>
        </pc:spChg>
        <pc:spChg chg="mod">
          <ac:chgData name="Bjørn Robert Orten Groven" userId="S::bjorn.robert.groven@bufetat.no::b44bc5c4-4b0a-47ae-bcd4-e7b4999f46d4" providerId="AD" clId="Web-{A9EC5D54-3878-42C9-8EAD-5D0213B3BC17}" dt="2019-05-14T17:35:10.577" v="346" actId="20577"/>
          <ac:spMkLst>
            <pc:docMk/>
            <pc:sldMk cId="1022241532" sldId="383"/>
            <ac:spMk id="3" creationId="{5D25340A-9533-4B49-A801-2380E6451E0B}"/>
          </ac:spMkLst>
        </pc:spChg>
        <pc:spChg chg="mod">
          <ac:chgData name="Bjørn Robert Orten Groven" userId="S::bjorn.robert.groven@bufetat.no::b44bc5c4-4b0a-47ae-bcd4-e7b4999f46d4" providerId="AD" clId="Web-{A9EC5D54-3878-42C9-8EAD-5D0213B3BC17}" dt="2019-05-14T17:27:17.640" v="34" actId="20577"/>
          <ac:spMkLst>
            <pc:docMk/>
            <pc:sldMk cId="1022241532" sldId="383"/>
            <ac:spMk id="6" creationId="{E4C9A86B-7DC4-4283-89AA-A2059EDCE853}"/>
          </ac:spMkLst>
        </pc:spChg>
      </pc:sldChg>
    </pc:docChg>
  </pc:docChgLst>
  <pc:docChgLst>
    <pc:chgData name="Bjørn Robert Orten Groven" userId="S::bjorn.robert.groven@bufetat.no::b44bc5c4-4b0a-47ae-bcd4-e7b4999f46d4" providerId="AD" clId="Web-{1F4F0DC4-58D5-4684-BBA8-EB19C3067C24}"/>
    <pc:docChg chg="addSld delSld modSld sldOrd">
      <pc:chgData name="Bjørn Robert Orten Groven" userId="S::bjorn.robert.groven@bufetat.no::b44bc5c4-4b0a-47ae-bcd4-e7b4999f46d4" providerId="AD" clId="Web-{1F4F0DC4-58D5-4684-BBA8-EB19C3067C24}" dt="2019-08-27T21:25:57.865" v="899" actId="20577"/>
      <pc:docMkLst>
        <pc:docMk/>
      </pc:docMkLst>
      <pc:sldChg chg="del">
        <pc:chgData name="Bjørn Robert Orten Groven" userId="S::bjorn.robert.groven@bufetat.no::b44bc5c4-4b0a-47ae-bcd4-e7b4999f46d4" providerId="AD" clId="Web-{1F4F0DC4-58D5-4684-BBA8-EB19C3067C24}" dt="2019-08-27T21:22:43.629" v="846"/>
        <pc:sldMkLst>
          <pc:docMk/>
          <pc:sldMk cId="3869472437" sldId="361"/>
        </pc:sldMkLst>
      </pc:sldChg>
      <pc:sldChg chg="modSp">
        <pc:chgData name="Bjørn Robert Orten Groven" userId="S::bjorn.robert.groven@bufetat.no::b44bc5c4-4b0a-47ae-bcd4-e7b4999f46d4" providerId="AD" clId="Web-{1F4F0DC4-58D5-4684-BBA8-EB19C3067C24}" dt="2019-08-27T20:23:41.762" v="24" actId="20577"/>
        <pc:sldMkLst>
          <pc:docMk/>
          <pc:sldMk cId="1022241532" sldId="383"/>
        </pc:sldMkLst>
        <pc:spChg chg="mod">
          <ac:chgData name="Bjørn Robert Orten Groven" userId="S::bjorn.robert.groven@bufetat.no::b44bc5c4-4b0a-47ae-bcd4-e7b4999f46d4" providerId="AD" clId="Web-{1F4F0DC4-58D5-4684-BBA8-EB19C3067C24}" dt="2019-08-27T20:23:41.762" v="24" actId="20577"/>
          <ac:spMkLst>
            <pc:docMk/>
            <pc:sldMk cId="1022241532" sldId="383"/>
            <ac:spMk id="6" creationId="{E4C9A86B-7DC4-4283-89AA-A2059EDCE853}"/>
          </ac:spMkLst>
        </pc:spChg>
      </pc:sldChg>
      <pc:sldChg chg="del">
        <pc:chgData name="Bjørn Robert Orten Groven" userId="S::bjorn.robert.groven@bufetat.no::b44bc5c4-4b0a-47ae-bcd4-e7b4999f46d4" providerId="AD" clId="Web-{1F4F0DC4-58D5-4684-BBA8-EB19C3067C24}" dt="2019-08-27T21:22:58.363" v="847"/>
        <pc:sldMkLst>
          <pc:docMk/>
          <pc:sldMk cId="1674049931" sldId="385"/>
        </pc:sldMkLst>
      </pc:sldChg>
      <pc:sldChg chg="del">
        <pc:chgData name="Bjørn Robert Orten Groven" userId="S::bjorn.robert.groven@bufetat.no::b44bc5c4-4b0a-47ae-bcd4-e7b4999f46d4" providerId="AD" clId="Web-{1F4F0DC4-58D5-4684-BBA8-EB19C3067C24}" dt="2019-08-27T21:22:43.629" v="845"/>
        <pc:sldMkLst>
          <pc:docMk/>
          <pc:sldMk cId="4181567932" sldId="389"/>
        </pc:sldMkLst>
      </pc:sldChg>
      <pc:sldChg chg="del">
        <pc:chgData name="Bjørn Robert Orten Groven" userId="S::bjorn.robert.groven@bufetat.no::b44bc5c4-4b0a-47ae-bcd4-e7b4999f46d4" providerId="AD" clId="Web-{1F4F0DC4-58D5-4684-BBA8-EB19C3067C24}" dt="2019-08-27T21:22:43.629" v="844"/>
        <pc:sldMkLst>
          <pc:docMk/>
          <pc:sldMk cId="1415989023" sldId="391"/>
        </pc:sldMkLst>
      </pc:sldChg>
      <pc:sldChg chg="del">
        <pc:chgData name="Bjørn Robert Orten Groven" userId="S::bjorn.robert.groven@bufetat.no::b44bc5c4-4b0a-47ae-bcd4-e7b4999f46d4" providerId="AD" clId="Web-{1F4F0DC4-58D5-4684-BBA8-EB19C3067C24}" dt="2019-08-27T21:22:43.629" v="843"/>
        <pc:sldMkLst>
          <pc:docMk/>
          <pc:sldMk cId="566662364" sldId="392"/>
        </pc:sldMkLst>
      </pc:sldChg>
      <pc:sldChg chg="del">
        <pc:chgData name="Bjørn Robert Orten Groven" userId="S::bjorn.robert.groven@bufetat.no::b44bc5c4-4b0a-47ae-bcd4-e7b4999f46d4" providerId="AD" clId="Web-{1F4F0DC4-58D5-4684-BBA8-EB19C3067C24}" dt="2019-08-27T21:22:43.629" v="842"/>
        <pc:sldMkLst>
          <pc:docMk/>
          <pc:sldMk cId="4101070254" sldId="393"/>
        </pc:sldMkLst>
      </pc:sldChg>
      <pc:sldChg chg="del">
        <pc:chgData name="Bjørn Robert Orten Groven" userId="S::bjorn.robert.groven@bufetat.no::b44bc5c4-4b0a-47ae-bcd4-e7b4999f46d4" providerId="AD" clId="Web-{1F4F0DC4-58D5-4684-BBA8-EB19C3067C24}" dt="2019-08-27T21:22:43.629" v="841"/>
        <pc:sldMkLst>
          <pc:docMk/>
          <pc:sldMk cId="1503139780" sldId="394"/>
        </pc:sldMkLst>
      </pc:sldChg>
      <pc:sldChg chg="del">
        <pc:chgData name="Bjørn Robert Orten Groven" userId="S::bjorn.robert.groven@bufetat.no::b44bc5c4-4b0a-47ae-bcd4-e7b4999f46d4" providerId="AD" clId="Web-{1F4F0DC4-58D5-4684-BBA8-EB19C3067C24}" dt="2019-08-27T21:22:43.629" v="840"/>
        <pc:sldMkLst>
          <pc:docMk/>
          <pc:sldMk cId="800766286" sldId="395"/>
        </pc:sldMkLst>
      </pc:sldChg>
      <pc:sldChg chg="modSp">
        <pc:chgData name="Bjørn Robert Orten Groven" userId="S::bjorn.robert.groven@bufetat.no::b44bc5c4-4b0a-47ae-bcd4-e7b4999f46d4" providerId="AD" clId="Web-{1F4F0DC4-58D5-4684-BBA8-EB19C3067C24}" dt="2019-08-27T21:21:31.347" v="839" actId="20577"/>
        <pc:sldMkLst>
          <pc:docMk/>
          <pc:sldMk cId="1085650745" sldId="396"/>
        </pc:sldMkLst>
        <pc:spChg chg="mod">
          <ac:chgData name="Bjørn Robert Orten Groven" userId="S::bjorn.robert.groven@bufetat.no::b44bc5c4-4b0a-47ae-bcd4-e7b4999f46d4" providerId="AD" clId="Web-{1F4F0DC4-58D5-4684-BBA8-EB19C3067C24}" dt="2019-08-27T21:21:31.347" v="839" actId="20577"/>
          <ac:spMkLst>
            <pc:docMk/>
            <pc:sldMk cId="1085650745" sldId="396"/>
            <ac:spMk id="2" creationId="{4D53FCE5-25DC-4F5E-B512-4A5406731CC1}"/>
          </ac:spMkLst>
        </pc:spChg>
        <pc:spChg chg="mod">
          <ac:chgData name="Bjørn Robert Orten Groven" userId="S::bjorn.robert.groven@bufetat.no::b44bc5c4-4b0a-47ae-bcd4-e7b4999f46d4" providerId="AD" clId="Web-{1F4F0DC4-58D5-4684-BBA8-EB19C3067C24}" dt="2019-08-27T21:21:28.910" v="838" actId="20577"/>
          <ac:spMkLst>
            <pc:docMk/>
            <pc:sldMk cId="1085650745" sldId="396"/>
            <ac:spMk id="3" creationId="{46BAA263-BEC1-4DF3-B8B5-242751A5F62D}"/>
          </ac:spMkLst>
        </pc:spChg>
      </pc:sldChg>
      <pc:sldChg chg="modSp">
        <pc:chgData name="Bjørn Robert Orten Groven" userId="S::bjorn.robert.groven@bufetat.no::b44bc5c4-4b0a-47ae-bcd4-e7b4999f46d4" providerId="AD" clId="Web-{1F4F0DC4-58D5-4684-BBA8-EB19C3067C24}" dt="2019-08-27T21:21:13.033" v="834" actId="20577"/>
        <pc:sldMkLst>
          <pc:docMk/>
          <pc:sldMk cId="4200078247" sldId="398"/>
        </pc:sldMkLst>
        <pc:spChg chg="mod">
          <ac:chgData name="Bjørn Robert Orten Groven" userId="S::bjorn.robert.groven@bufetat.no::b44bc5c4-4b0a-47ae-bcd4-e7b4999f46d4" providerId="AD" clId="Web-{1F4F0DC4-58D5-4684-BBA8-EB19C3067C24}" dt="2019-08-27T21:21:13.033" v="834" actId="20577"/>
          <ac:spMkLst>
            <pc:docMk/>
            <pc:sldMk cId="4200078247" sldId="398"/>
            <ac:spMk id="3" creationId="{8A834504-50F1-461C-9769-F7DFACFAC73B}"/>
          </ac:spMkLst>
        </pc:spChg>
      </pc:sldChg>
      <pc:sldChg chg="modSp">
        <pc:chgData name="Bjørn Robert Orten Groven" userId="S::bjorn.robert.groven@bufetat.no::b44bc5c4-4b0a-47ae-bcd4-e7b4999f46d4" providerId="AD" clId="Web-{1F4F0DC4-58D5-4684-BBA8-EB19C3067C24}" dt="2019-08-27T21:25:57.865" v="899" actId="20577"/>
        <pc:sldMkLst>
          <pc:docMk/>
          <pc:sldMk cId="3152335443" sldId="399"/>
        </pc:sldMkLst>
        <pc:spChg chg="mod">
          <ac:chgData name="Bjørn Robert Orten Groven" userId="S::bjorn.robert.groven@bufetat.no::b44bc5c4-4b0a-47ae-bcd4-e7b4999f46d4" providerId="AD" clId="Web-{1F4F0DC4-58D5-4684-BBA8-EB19C3067C24}" dt="2019-08-27T21:25:57.865" v="899" actId="20577"/>
          <ac:spMkLst>
            <pc:docMk/>
            <pc:sldMk cId="3152335443" sldId="399"/>
            <ac:spMk id="3" creationId="{4BF82805-1296-4B32-990B-7248638763B3}"/>
          </ac:spMkLst>
        </pc:spChg>
      </pc:sldChg>
      <pc:sldChg chg="modSp">
        <pc:chgData name="Bjørn Robert Orten Groven" userId="S::bjorn.robert.groven@bufetat.no::b44bc5c4-4b0a-47ae-bcd4-e7b4999f46d4" providerId="AD" clId="Web-{1F4F0DC4-58D5-4684-BBA8-EB19C3067C24}" dt="2019-08-27T20:23:54.606" v="32" actId="20577"/>
        <pc:sldMkLst>
          <pc:docMk/>
          <pc:sldMk cId="2897496618" sldId="400"/>
        </pc:sldMkLst>
        <pc:spChg chg="mod">
          <ac:chgData name="Bjørn Robert Orten Groven" userId="S::bjorn.robert.groven@bufetat.no::b44bc5c4-4b0a-47ae-bcd4-e7b4999f46d4" providerId="AD" clId="Web-{1F4F0DC4-58D5-4684-BBA8-EB19C3067C24}" dt="2019-08-27T20:23:54.606" v="32" actId="20577"/>
          <ac:spMkLst>
            <pc:docMk/>
            <pc:sldMk cId="2897496618" sldId="400"/>
            <ac:spMk id="2" creationId="{4457EC16-1753-4A3B-B3EE-51E9F5A18F55}"/>
          </ac:spMkLst>
        </pc:spChg>
      </pc:sldChg>
      <pc:sldChg chg="modNotes">
        <pc:chgData name="Bjørn Robert Orten Groven" userId="S::bjorn.robert.groven@bufetat.no::b44bc5c4-4b0a-47ae-bcd4-e7b4999f46d4" providerId="AD" clId="Web-{1F4F0DC4-58D5-4684-BBA8-EB19C3067C24}" dt="2019-08-27T20:28:27.684" v="187"/>
        <pc:sldMkLst>
          <pc:docMk/>
          <pc:sldMk cId="2185386233" sldId="401"/>
        </pc:sldMkLst>
      </pc:sldChg>
      <pc:sldChg chg="modSp">
        <pc:chgData name="Bjørn Robert Orten Groven" userId="S::bjorn.robert.groven@bufetat.no::b44bc5c4-4b0a-47ae-bcd4-e7b4999f46d4" providerId="AD" clId="Web-{1F4F0DC4-58D5-4684-BBA8-EB19C3067C24}" dt="2019-08-27T20:29:41.903" v="256" actId="20577"/>
        <pc:sldMkLst>
          <pc:docMk/>
          <pc:sldMk cId="3361579935" sldId="402"/>
        </pc:sldMkLst>
        <pc:spChg chg="mod">
          <ac:chgData name="Bjørn Robert Orten Groven" userId="S::bjorn.robert.groven@bufetat.no::b44bc5c4-4b0a-47ae-bcd4-e7b4999f46d4" providerId="AD" clId="Web-{1F4F0DC4-58D5-4684-BBA8-EB19C3067C24}" dt="2019-08-27T20:29:41.903" v="256" actId="20577"/>
          <ac:spMkLst>
            <pc:docMk/>
            <pc:sldMk cId="3361579935" sldId="402"/>
            <ac:spMk id="3" creationId="{B36C54A5-633A-4C01-824C-D27A16C799E9}"/>
          </ac:spMkLst>
        </pc:spChg>
      </pc:sldChg>
      <pc:sldChg chg="ord">
        <pc:chgData name="Bjørn Robert Orten Groven" userId="S::bjorn.robert.groven@bufetat.no::b44bc5c4-4b0a-47ae-bcd4-e7b4999f46d4" providerId="AD" clId="Web-{1F4F0DC4-58D5-4684-BBA8-EB19C3067C24}" dt="2019-08-27T20:42:37.473" v="299"/>
        <pc:sldMkLst>
          <pc:docMk/>
          <pc:sldMk cId="1190296708" sldId="403"/>
        </pc:sldMkLst>
      </pc:sldChg>
      <pc:sldChg chg="modNotes">
        <pc:chgData name="Bjørn Robert Orten Groven" userId="S::bjorn.robert.groven@bufetat.no::b44bc5c4-4b0a-47ae-bcd4-e7b4999f46d4" providerId="AD" clId="Web-{1F4F0DC4-58D5-4684-BBA8-EB19C3067C24}" dt="2019-08-27T20:27:36.247" v="160"/>
        <pc:sldMkLst>
          <pc:docMk/>
          <pc:sldMk cId="3273543539" sldId="405"/>
        </pc:sldMkLst>
      </pc:sldChg>
      <pc:sldChg chg="modSp">
        <pc:chgData name="Bjørn Robert Orten Groven" userId="S::bjorn.robert.groven@bufetat.no::b44bc5c4-4b0a-47ae-bcd4-e7b4999f46d4" providerId="AD" clId="Web-{1F4F0DC4-58D5-4684-BBA8-EB19C3067C24}" dt="2019-08-27T20:25:57.809" v="91" actId="20577"/>
        <pc:sldMkLst>
          <pc:docMk/>
          <pc:sldMk cId="2435009039" sldId="406"/>
        </pc:sldMkLst>
        <pc:spChg chg="mod">
          <ac:chgData name="Bjørn Robert Orten Groven" userId="S::bjorn.robert.groven@bufetat.no::b44bc5c4-4b0a-47ae-bcd4-e7b4999f46d4" providerId="AD" clId="Web-{1F4F0DC4-58D5-4684-BBA8-EB19C3067C24}" dt="2019-08-27T20:25:57.809" v="91" actId="20577"/>
          <ac:spMkLst>
            <pc:docMk/>
            <pc:sldMk cId="2435009039" sldId="406"/>
            <ac:spMk id="7" creationId="{EB209245-B6A9-495F-9AB8-422BDE5AB8E2}"/>
          </ac:spMkLst>
        </pc:spChg>
      </pc:sldChg>
      <pc:sldChg chg="modNotes">
        <pc:chgData name="Bjørn Robert Orten Groven" userId="S::bjorn.robert.groven@bufetat.no::b44bc5c4-4b0a-47ae-bcd4-e7b4999f46d4" providerId="AD" clId="Web-{1F4F0DC4-58D5-4684-BBA8-EB19C3067C24}" dt="2019-08-27T20:26:52.934" v="124"/>
        <pc:sldMkLst>
          <pc:docMk/>
          <pc:sldMk cId="468861958" sldId="408"/>
        </pc:sldMkLst>
      </pc:sldChg>
      <pc:sldChg chg="add">
        <pc:chgData name="Bjørn Robert Orten Groven" userId="S::bjorn.robert.groven@bufetat.no::b44bc5c4-4b0a-47ae-bcd4-e7b4999f46d4" providerId="AD" clId="Web-{1F4F0DC4-58D5-4684-BBA8-EB19C3067C24}" dt="2019-08-27T20:37:58.863" v="257"/>
        <pc:sldMkLst>
          <pc:docMk/>
          <pc:sldMk cId="3644352070" sldId="413"/>
        </pc:sldMkLst>
      </pc:sldChg>
      <pc:sldChg chg="add del">
        <pc:chgData name="Bjørn Robert Orten Groven" userId="S::bjorn.robert.groven@bufetat.no::b44bc5c4-4b0a-47ae-bcd4-e7b4999f46d4" providerId="AD" clId="Web-{1F4F0DC4-58D5-4684-BBA8-EB19C3067C24}" dt="2019-08-27T20:42:27.707" v="298"/>
        <pc:sldMkLst>
          <pc:docMk/>
          <pc:sldMk cId="2024125705" sldId="414"/>
        </pc:sldMkLst>
      </pc:sldChg>
      <pc:sldChg chg="add">
        <pc:chgData name="Bjørn Robert Orten Groven" userId="S::bjorn.robert.groven@bufetat.no::b44bc5c4-4b0a-47ae-bcd4-e7b4999f46d4" providerId="AD" clId="Web-{1F4F0DC4-58D5-4684-BBA8-EB19C3067C24}" dt="2019-08-27T20:37:59.035" v="259"/>
        <pc:sldMkLst>
          <pc:docMk/>
          <pc:sldMk cId="3004121140" sldId="415"/>
        </pc:sldMkLst>
      </pc:sldChg>
      <pc:sldChg chg="add">
        <pc:chgData name="Bjørn Robert Orten Groven" userId="S::bjorn.robert.groven@bufetat.no::b44bc5c4-4b0a-47ae-bcd4-e7b4999f46d4" providerId="AD" clId="Web-{1F4F0DC4-58D5-4684-BBA8-EB19C3067C24}" dt="2019-08-27T20:37:59.113" v="260"/>
        <pc:sldMkLst>
          <pc:docMk/>
          <pc:sldMk cId="61148742" sldId="416"/>
        </pc:sldMkLst>
      </pc:sldChg>
      <pc:sldChg chg="add">
        <pc:chgData name="Bjørn Robert Orten Groven" userId="S::bjorn.robert.groven@bufetat.no::b44bc5c4-4b0a-47ae-bcd4-e7b4999f46d4" providerId="AD" clId="Web-{1F4F0DC4-58D5-4684-BBA8-EB19C3067C24}" dt="2019-08-27T20:37:59.175" v="261"/>
        <pc:sldMkLst>
          <pc:docMk/>
          <pc:sldMk cId="1985953927" sldId="417"/>
        </pc:sldMkLst>
      </pc:sldChg>
      <pc:sldChg chg="modSp add">
        <pc:chgData name="Bjørn Robert Orten Groven" userId="S::bjorn.robert.groven@bufetat.no::b44bc5c4-4b0a-47ae-bcd4-e7b4999f46d4" providerId="AD" clId="Web-{1F4F0DC4-58D5-4684-BBA8-EB19C3067C24}" dt="2019-08-27T20:39:59.394" v="267" actId="20577"/>
        <pc:sldMkLst>
          <pc:docMk/>
          <pc:sldMk cId="510648160" sldId="418"/>
        </pc:sldMkLst>
        <pc:spChg chg="mod">
          <ac:chgData name="Bjørn Robert Orten Groven" userId="S::bjorn.robert.groven@bufetat.no::b44bc5c4-4b0a-47ae-bcd4-e7b4999f46d4" providerId="AD" clId="Web-{1F4F0DC4-58D5-4684-BBA8-EB19C3067C24}" dt="2019-08-27T20:39:59.394" v="267" actId="20577"/>
          <ac:spMkLst>
            <pc:docMk/>
            <pc:sldMk cId="510648160" sldId="418"/>
            <ac:spMk id="3" creationId="{00000000-0000-0000-0000-000000000000}"/>
          </ac:spMkLst>
        </pc:spChg>
      </pc:sldChg>
      <pc:sldChg chg="add">
        <pc:chgData name="Bjørn Robert Orten Groven" userId="S::bjorn.robert.groven@bufetat.no::b44bc5c4-4b0a-47ae-bcd4-e7b4999f46d4" providerId="AD" clId="Web-{1F4F0DC4-58D5-4684-BBA8-EB19C3067C24}" dt="2019-08-27T20:37:59.378" v="263"/>
        <pc:sldMkLst>
          <pc:docMk/>
          <pc:sldMk cId="1910788265" sldId="419"/>
        </pc:sldMkLst>
      </pc:sldChg>
      <pc:sldChg chg="modSp add">
        <pc:chgData name="Bjørn Robert Orten Groven" userId="S::bjorn.robert.groven@bufetat.no::b44bc5c4-4b0a-47ae-bcd4-e7b4999f46d4" providerId="AD" clId="Web-{1F4F0DC4-58D5-4684-BBA8-EB19C3067C24}" dt="2019-08-27T20:41:01.644" v="296" actId="20577"/>
        <pc:sldMkLst>
          <pc:docMk/>
          <pc:sldMk cId="3914385819" sldId="420"/>
        </pc:sldMkLst>
        <pc:spChg chg="mod">
          <ac:chgData name="Bjørn Robert Orten Groven" userId="S::bjorn.robert.groven@bufetat.no::b44bc5c4-4b0a-47ae-bcd4-e7b4999f46d4" providerId="AD" clId="Web-{1F4F0DC4-58D5-4684-BBA8-EB19C3067C24}" dt="2019-08-27T20:41:01.644" v="296" actId="20577"/>
          <ac:spMkLst>
            <pc:docMk/>
            <pc:sldMk cId="3914385819" sldId="420"/>
            <ac:spMk id="3" creationId="{00000000-0000-0000-0000-000000000000}"/>
          </ac:spMkLst>
        </pc:spChg>
      </pc:sldChg>
      <pc:sldChg chg="add">
        <pc:chgData name="Bjørn Robert Orten Groven" userId="S::bjorn.robert.groven@bufetat.no::b44bc5c4-4b0a-47ae-bcd4-e7b4999f46d4" providerId="AD" clId="Web-{1F4F0DC4-58D5-4684-BBA8-EB19C3067C24}" dt="2019-08-27T20:37:59.519" v="265"/>
        <pc:sldMkLst>
          <pc:docMk/>
          <pc:sldMk cId="2202131379" sldId="421"/>
        </pc:sldMkLst>
      </pc:sldChg>
      <pc:sldChg chg="modSp new">
        <pc:chgData name="Bjørn Robert Orten Groven" userId="S::bjorn.robert.groven@bufetat.no::b44bc5c4-4b0a-47ae-bcd4-e7b4999f46d4" providerId="AD" clId="Web-{1F4F0DC4-58D5-4684-BBA8-EB19C3067C24}" dt="2019-08-27T20:44:00.520" v="386" actId="20577"/>
        <pc:sldMkLst>
          <pc:docMk/>
          <pc:sldMk cId="1590369641" sldId="422"/>
        </pc:sldMkLst>
        <pc:spChg chg="mod">
          <ac:chgData name="Bjørn Robert Orten Groven" userId="S::bjorn.robert.groven@bufetat.no::b44bc5c4-4b0a-47ae-bcd4-e7b4999f46d4" providerId="AD" clId="Web-{1F4F0DC4-58D5-4684-BBA8-EB19C3067C24}" dt="2019-08-27T20:42:45.129" v="310" actId="20577"/>
          <ac:spMkLst>
            <pc:docMk/>
            <pc:sldMk cId="1590369641" sldId="422"/>
            <ac:spMk id="2" creationId="{6ABDC52A-F5CB-43DA-879E-29761612EADA}"/>
          </ac:spMkLst>
        </pc:spChg>
        <pc:spChg chg="mod">
          <ac:chgData name="Bjørn Robert Orten Groven" userId="S::bjorn.robert.groven@bufetat.no::b44bc5c4-4b0a-47ae-bcd4-e7b4999f46d4" providerId="AD" clId="Web-{1F4F0DC4-58D5-4684-BBA8-EB19C3067C24}" dt="2019-08-27T20:44:00.520" v="386" actId="20577"/>
          <ac:spMkLst>
            <pc:docMk/>
            <pc:sldMk cId="1590369641" sldId="422"/>
            <ac:spMk id="3" creationId="{CE575B32-A4BB-4F3A-853C-9042F5701D15}"/>
          </ac:spMkLst>
        </pc:spChg>
      </pc:sldChg>
      <pc:sldChg chg="modSp add replId">
        <pc:chgData name="Bjørn Robert Orten Groven" userId="S::bjorn.robert.groven@bufetat.no::b44bc5c4-4b0a-47ae-bcd4-e7b4999f46d4" providerId="AD" clId="Web-{1F4F0DC4-58D5-4684-BBA8-EB19C3067C24}" dt="2019-08-27T20:47:30.473" v="568" actId="20577"/>
        <pc:sldMkLst>
          <pc:docMk/>
          <pc:sldMk cId="1807473302" sldId="423"/>
        </pc:sldMkLst>
        <pc:spChg chg="mod">
          <ac:chgData name="Bjørn Robert Orten Groven" userId="S::bjorn.robert.groven@bufetat.no::b44bc5c4-4b0a-47ae-bcd4-e7b4999f46d4" providerId="AD" clId="Web-{1F4F0DC4-58D5-4684-BBA8-EB19C3067C24}" dt="2019-08-27T20:44:20.489" v="396" actId="20577"/>
          <ac:spMkLst>
            <pc:docMk/>
            <pc:sldMk cId="1807473302" sldId="423"/>
            <ac:spMk id="2" creationId="{6ABDC52A-F5CB-43DA-879E-29761612EADA}"/>
          </ac:spMkLst>
        </pc:spChg>
        <pc:spChg chg="mod">
          <ac:chgData name="Bjørn Robert Orten Groven" userId="S::bjorn.robert.groven@bufetat.no::b44bc5c4-4b0a-47ae-bcd4-e7b4999f46d4" providerId="AD" clId="Web-{1F4F0DC4-58D5-4684-BBA8-EB19C3067C24}" dt="2019-08-27T20:47:30.473" v="568" actId="20577"/>
          <ac:spMkLst>
            <pc:docMk/>
            <pc:sldMk cId="1807473302" sldId="423"/>
            <ac:spMk id="3" creationId="{CE575B32-A4BB-4F3A-853C-9042F5701D15}"/>
          </ac:spMkLst>
        </pc:spChg>
      </pc:sldChg>
      <pc:sldChg chg="modSp add replId">
        <pc:chgData name="Bjørn Robert Orten Groven" userId="S::bjorn.robert.groven@bufetat.no::b44bc5c4-4b0a-47ae-bcd4-e7b4999f46d4" providerId="AD" clId="Web-{1F4F0DC4-58D5-4684-BBA8-EB19C3067C24}" dt="2019-08-27T20:50:15.006" v="710" actId="20577"/>
        <pc:sldMkLst>
          <pc:docMk/>
          <pc:sldMk cId="2176680700" sldId="424"/>
        </pc:sldMkLst>
        <pc:spChg chg="mod">
          <ac:chgData name="Bjørn Robert Orten Groven" userId="S::bjorn.robert.groven@bufetat.no::b44bc5c4-4b0a-47ae-bcd4-e7b4999f46d4" providerId="AD" clId="Web-{1F4F0DC4-58D5-4684-BBA8-EB19C3067C24}" dt="2019-08-27T20:47:54.067" v="581" actId="20577"/>
          <ac:spMkLst>
            <pc:docMk/>
            <pc:sldMk cId="2176680700" sldId="424"/>
            <ac:spMk id="2" creationId="{6ABDC52A-F5CB-43DA-879E-29761612EADA}"/>
          </ac:spMkLst>
        </pc:spChg>
        <pc:spChg chg="mod">
          <ac:chgData name="Bjørn Robert Orten Groven" userId="S::bjorn.robert.groven@bufetat.no::b44bc5c4-4b0a-47ae-bcd4-e7b4999f46d4" providerId="AD" clId="Web-{1F4F0DC4-58D5-4684-BBA8-EB19C3067C24}" dt="2019-08-27T20:50:15.006" v="710" actId="20577"/>
          <ac:spMkLst>
            <pc:docMk/>
            <pc:sldMk cId="2176680700" sldId="424"/>
            <ac:spMk id="3" creationId="{CE575B32-A4BB-4F3A-853C-9042F5701D15}"/>
          </ac:spMkLst>
        </pc:spChg>
      </pc:sldChg>
      <pc:sldChg chg="add del replId">
        <pc:chgData name="Bjørn Robert Orten Groven" userId="S::bjorn.robert.groven@bufetat.no::b44bc5c4-4b0a-47ae-bcd4-e7b4999f46d4" providerId="AD" clId="Web-{1F4F0DC4-58D5-4684-BBA8-EB19C3067C24}" dt="2019-08-27T20:50:50.101" v="712"/>
        <pc:sldMkLst>
          <pc:docMk/>
          <pc:sldMk cId="3814025614" sldId="425"/>
        </pc:sldMkLst>
      </pc:sldChg>
      <pc:sldChg chg="modSp add replId">
        <pc:chgData name="Bjørn Robert Orten Groven" userId="S::bjorn.robert.groven@bufetat.no::b44bc5c4-4b0a-47ae-bcd4-e7b4999f46d4" providerId="AD" clId="Web-{1F4F0DC4-58D5-4684-BBA8-EB19C3067C24}" dt="2019-08-27T20:53:06.166" v="832" actId="20577"/>
        <pc:sldMkLst>
          <pc:docMk/>
          <pc:sldMk cId="3898201989" sldId="425"/>
        </pc:sldMkLst>
        <pc:spChg chg="mod">
          <ac:chgData name="Bjørn Robert Orten Groven" userId="S::bjorn.robert.groven@bufetat.no::b44bc5c4-4b0a-47ae-bcd4-e7b4999f46d4" providerId="AD" clId="Web-{1F4F0DC4-58D5-4684-BBA8-EB19C3067C24}" dt="2019-08-27T20:51:34.929" v="728" actId="20577"/>
          <ac:spMkLst>
            <pc:docMk/>
            <pc:sldMk cId="3898201989" sldId="425"/>
            <ac:spMk id="2" creationId="{6ABDC52A-F5CB-43DA-879E-29761612EADA}"/>
          </ac:spMkLst>
        </pc:spChg>
        <pc:spChg chg="mod">
          <ac:chgData name="Bjørn Robert Orten Groven" userId="S::bjorn.robert.groven@bufetat.no::b44bc5c4-4b0a-47ae-bcd4-e7b4999f46d4" providerId="AD" clId="Web-{1F4F0DC4-58D5-4684-BBA8-EB19C3067C24}" dt="2019-08-27T20:53:06.166" v="832" actId="20577"/>
          <ac:spMkLst>
            <pc:docMk/>
            <pc:sldMk cId="3898201989" sldId="425"/>
            <ac:spMk id="3" creationId="{CE575B32-A4BB-4F3A-853C-9042F5701D15}"/>
          </ac:spMkLst>
        </pc:spChg>
      </pc:sldChg>
    </pc:docChg>
  </pc:docChgLst>
  <pc:docChgLst>
    <pc:chgData name="Bjørn Robert Orten Groven" userId="S::bjorn.robert.groven@bufetat.no::b44bc5c4-4b0a-47ae-bcd4-e7b4999f46d4" providerId="AD" clId="Web-{729137C1-AF91-416B-A3A4-483438F36229}"/>
    <pc:docChg chg="modSld">
      <pc:chgData name="Bjørn Robert Orten Groven" userId="S::bjorn.robert.groven@bufetat.no::b44bc5c4-4b0a-47ae-bcd4-e7b4999f46d4" providerId="AD" clId="Web-{729137C1-AF91-416B-A3A4-483438F36229}" dt="2019-06-06T09:37:56.374" v="98" actId="20577"/>
      <pc:docMkLst>
        <pc:docMk/>
      </pc:docMkLst>
      <pc:sldChg chg="addSp delSp modSp">
        <pc:chgData name="Bjørn Robert Orten Groven" userId="S::bjorn.robert.groven@bufetat.no::b44bc5c4-4b0a-47ae-bcd4-e7b4999f46d4" providerId="AD" clId="Web-{729137C1-AF91-416B-A3A4-483438F36229}" dt="2019-06-06T09:37:56.374" v="98" actId="20577"/>
        <pc:sldMkLst>
          <pc:docMk/>
          <pc:sldMk cId="4101070254" sldId="393"/>
        </pc:sldMkLst>
        <pc:spChg chg="mod">
          <ac:chgData name="Bjørn Robert Orten Groven" userId="S::bjorn.robert.groven@bufetat.no::b44bc5c4-4b0a-47ae-bcd4-e7b4999f46d4" providerId="AD" clId="Web-{729137C1-AF91-416B-A3A4-483438F36229}" dt="2019-06-06T09:37:56.374" v="98" actId="20577"/>
          <ac:spMkLst>
            <pc:docMk/>
            <pc:sldMk cId="4101070254" sldId="393"/>
            <ac:spMk id="3" creationId="{A6855A20-814E-40F2-8854-2C008A4DA1E4}"/>
          </ac:spMkLst>
        </pc:spChg>
        <pc:picChg chg="add del mod">
          <ac:chgData name="Bjørn Robert Orten Groven" userId="S::bjorn.robert.groven@bufetat.no::b44bc5c4-4b0a-47ae-bcd4-e7b4999f46d4" providerId="AD" clId="Web-{729137C1-AF91-416B-A3A4-483438F36229}" dt="2019-06-06T09:34:08.674" v="87"/>
          <ac:picMkLst>
            <pc:docMk/>
            <pc:sldMk cId="4101070254" sldId="393"/>
            <ac:picMk id="6" creationId="{47F8832E-ADA8-498A-BB0F-A7B6BA3C4468}"/>
          </ac:picMkLst>
        </pc:picChg>
        <pc:picChg chg="add del mod">
          <ac:chgData name="Bjørn Robert Orten Groven" userId="S::bjorn.robert.groven@bufetat.no::b44bc5c4-4b0a-47ae-bcd4-e7b4999f46d4" providerId="AD" clId="Web-{729137C1-AF91-416B-A3A4-483438F36229}" dt="2019-06-06T09:34:08.674" v="86"/>
          <ac:picMkLst>
            <pc:docMk/>
            <pc:sldMk cId="4101070254" sldId="393"/>
            <ac:picMk id="8" creationId="{AF52E967-ADD5-47A5-9D2E-12885C6DE4BF}"/>
          </ac:picMkLst>
        </pc:picChg>
        <pc:picChg chg="add del mod">
          <ac:chgData name="Bjørn Robert Orten Groven" userId="S::bjorn.robert.groven@bufetat.no::b44bc5c4-4b0a-47ae-bcd4-e7b4999f46d4" providerId="AD" clId="Web-{729137C1-AF91-416B-A3A4-483438F36229}" dt="2019-06-06T09:34:08.674" v="85"/>
          <ac:picMkLst>
            <pc:docMk/>
            <pc:sldMk cId="4101070254" sldId="393"/>
            <ac:picMk id="10" creationId="{C460B548-DE18-4476-AD39-85775CECF116}"/>
          </ac:picMkLst>
        </pc:picChg>
        <pc:picChg chg="add del mod">
          <ac:chgData name="Bjørn Robert Orten Groven" userId="S::bjorn.robert.groven@bufetat.no::b44bc5c4-4b0a-47ae-bcd4-e7b4999f46d4" providerId="AD" clId="Web-{729137C1-AF91-416B-A3A4-483438F36229}" dt="2019-06-06T09:34:08.674" v="84"/>
          <ac:picMkLst>
            <pc:docMk/>
            <pc:sldMk cId="4101070254" sldId="393"/>
            <ac:picMk id="12" creationId="{AD0390DE-01E0-4604-B663-4D0061FED807}"/>
          </ac:picMkLst>
        </pc:picChg>
        <pc:picChg chg="add del mod">
          <ac:chgData name="Bjørn Robert Orten Groven" userId="S::bjorn.robert.groven@bufetat.no::b44bc5c4-4b0a-47ae-bcd4-e7b4999f46d4" providerId="AD" clId="Web-{729137C1-AF91-416B-A3A4-483438F36229}" dt="2019-06-06T09:34:08.674" v="83"/>
          <ac:picMkLst>
            <pc:docMk/>
            <pc:sldMk cId="4101070254" sldId="393"/>
            <ac:picMk id="14" creationId="{1F21971E-872D-448F-A7BE-EAEACD8BD311}"/>
          </ac:picMkLst>
        </pc:picChg>
        <pc:picChg chg="add del mod">
          <ac:chgData name="Bjørn Robert Orten Groven" userId="S::bjorn.robert.groven@bufetat.no::b44bc5c4-4b0a-47ae-bcd4-e7b4999f46d4" providerId="AD" clId="Web-{729137C1-AF91-416B-A3A4-483438F36229}" dt="2019-06-06T09:34:08.674" v="82"/>
          <ac:picMkLst>
            <pc:docMk/>
            <pc:sldMk cId="4101070254" sldId="393"/>
            <ac:picMk id="16" creationId="{4516F272-41D2-45AA-9B49-1C2013F8FBA0}"/>
          </ac:picMkLst>
        </pc:picChg>
        <pc:picChg chg="add del mod">
          <ac:chgData name="Bjørn Robert Orten Groven" userId="S::bjorn.robert.groven@bufetat.no::b44bc5c4-4b0a-47ae-bcd4-e7b4999f46d4" providerId="AD" clId="Web-{729137C1-AF91-416B-A3A4-483438F36229}" dt="2019-06-06T09:34:08.674" v="81"/>
          <ac:picMkLst>
            <pc:docMk/>
            <pc:sldMk cId="4101070254" sldId="393"/>
            <ac:picMk id="18" creationId="{20A1CA3B-A947-42A8-ABF7-295FD268606C}"/>
          </ac:picMkLst>
        </pc:picChg>
        <pc:picChg chg="add del mod">
          <ac:chgData name="Bjørn Robert Orten Groven" userId="S::bjorn.robert.groven@bufetat.no::b44bc5c4-4b0a-47ae-bcd4-e7b4999f46d4" providerId="AD" clId="Web-{729137C1-AF91-416B-A3A4-483438F36229}" dt="2019-06-06T09:34:08.674" v="80"/>
          <ac:picMkLst>
            <pc:docMk/>
            <pc:sldMk cId="4101070254" sldId="393"/>
            <ac:picMk id="20" creationId="{D4DFC725-4FB3-4F2A-97E5-93FA83CFB763}"/>
          </ac:picMkLst>
        </pc:picChg>
        <pc:picChg chg="add del mod">
          <ac:chgData name="Bjørn Robert Orten Groven" userId="S::bjorn.robert.groven@bufetat.no::b44bc5c4-4b0a-47ae-bcd4-e7b4999f46d4" providerId="AD" clId="Web-{729137C1-AF91-416B-A3A4-483438F36229}" dt="2019-06-06T09:34:08.674" v="79"/>
          <ac:picMkLst>
            <pc:docMk/>
            <pc:sldMk cId="4101070254" sldId="393"/>
            <ac:picMk id="22" creationId="{B5D63C65-46C4-4E91-A09A-99AB6BAAF0CE}"/>
          </ac:picMkLst>
        </pc:picChg>
        <pc:picChg chg="add del mod">
          <ac:chgData name="Bjørn Robert Orten Groven" userId="S::bjorn.robert.groven@bufetat.no::b44bc5c4-4b0a-47ae-bcd4-e7b4999f46d4" providerId="AD" clId="Web-{729137C1-AF91-416B-A3A4-483438F36229}" dt="2019-06-06T09:34:08.674" v="78"/>
          <ac:picMkLst>
            <pc:docMk/>
            <pc:sldMk cId="4101070254" sldId="393"/>
            <ac:picMk id="24" creationId="{AF06155E-065C-4244-B0F8-1CA883B015BC}"/>
          </ac:picMkLst>
        </pc:picChg>
        <pc:picChg chg="add del mod">
          <ac:chgData name="Bjørn Robert Orten Groven" userId="S::bjorn.robert.groven@bufetat.no::b44bc5c4-4b0a-47ae-bcd4-e7b4999f46d4" providerId="AD" clId="Web-{729137C1-AF91-416B-A3A4-483438F36229}" dt="2019-06-06T09:34:08.674" v="77"/>
          <ac:picMkLst>
            <pc:docMk/>
            <pc:sldMk cId="4101070254" sldId="393"/>
            <ac:picMk id="26" creationId="{5EE5EFCA-A0C5-4EB4-97C0-FE6184B689EE}"/>
          </ac:picMkLst>
        </pc:picChg>
      </pc:sldChg>
    </pc:docChg>
  </pc:docChgLst>
  <pc:docChgLst>
    <pc:chgData name="Bjørn Robert Orten Groven" userId="S::bjorn.robert.groven@bufetat.no::b44bc5c4-4b0a-47ae-bcd4-e7b4999f46d4" providerId="AD" clId="Web-{7738FFB1-B3D8-4289-B3F9-0384FC863E68}"/>
    <pc:docChg chg="addSld delSld modSld sldOrd">
      <pc:chgData name="Bjørn Robert Orten Groven" userId="S::bjorn.robert.groven@bufetat.no::b44bc5c4-4b0a-47ae-bcd4-e7b4999f46d4" providerId="AD" clId="Web-{7738FFB1-B3D8-4289-B3F9-0384FC863E68}" dt="2019-09-03T18:22:39.228" v="673" actId="14100"/>
      <pc:docMkLst>
        <pc:docMk/>
      </pc:docMkLst>
      <pc:sldChg chg="del">
        <pc:chgData name="Bjørn Robert Orten Groven" userId="S::bjorn.robert.groven@bufetat.no::b44bc5c4-4b0a-47ae-bcd4-e7b4999f46d4" providerId="AD" clId="Web-{7738FFB1-B3D8-4289-B3F9-0384FC863E68}" dt="2019-09-03T17:33:29.447" v="379"/>
        <pc:sldMkLst>
          <pc:docMk/>
          <pc:sldMk cId="2346118" sldId="353"/>
        </pc:sldMkLst>
      </pc:sldChg>
      <pc:sldChg chg="del">
        <pc:chgData name="Bjørn Robert Orten Groven" userId="S::bjorn.robert.groven@bufetat.no::b44bc5c4-4b0a-47ae-bcd4-e7b4999f46d4" providerId="AD" clId="Web-{7738FFB1-B3D8-4289-B3F9-0384FC863E68}" dt="2019-09-03T17:33:31.134" v="380"/>
        <pc:sldMkLst>
          <pc:docMk/>
          <pc:sldMk cId="1545671938" sldId="379"/>
        </pc:sldMkLst>
      </pc:sldChg>
      <pc:sldChg chg="del">
        <pc:chgData name="Bjørn Robert Orten Groven" userId="S::bjorn.robert.groven@bufetat.no::b44bc5c4-4b0a-47ae-bcd4-e7b4999f46d4" providerId="AD" clId="Web-{7738FFB1-B3D8-4289-B3F9-0384FC863E68}" dt="2019-09-03T17:33:33.384" v="381"/>
        <pc:sldMkLst>
          <pc:docMk/>
          <pc:sldMk cId="1308909056" sldId="384"/>
        </pc:sldMkLst>
      </pc:sldChg>
      <pc:sldChg chg="del">
        <pc:chgData name="Bjørn Robert Orten Groven" userId="S::bjorn.robert.groven@bufetat.no::b44bc5c4-4b0a-47ae-bcd4-e7b4999f46d4" providerId="AD" clId="Web-{7738FFB1-B3D8-4289-B3F9-0384FC863E68}" dt="2019-09-03T17:33:22.665" v="378"/>
        <pc:sldMkLst>
          <pc:docMk/>
          <pc:sldMk cId="3353886168" sldId="390"/>
        </pc:sldMkLst>
      </pc:sldChg>
      <pc:sldChg chg="ord">
        <pc:chgData name="Bjørn Robert Orten Groven" userId="S::bjorn.robert.groven@bufetat.no::b44bc5c4-4b0a-47ae-bcd4-e7b4999f46d4" providerId="AD" clId="Web-{7738FFB1-B3D8-4289-B3F9-0384FC863E68}" dt="2019-09-03T17:32:52.790" v="377"/>
        <pc:sldMkLst>
          <pc:docMk/>
          <pc:sldMk cId="1085650745" sldId="396"/>
        </pc:sldMkLst>
      </pc:sldChg>
      <pc:sldChg chg="addSp modSp ord">
        <pc:chgData name="Bjørn Robert Orten Groven" userId="S::bjorn.robert.groven@bufetat.no::b44bc5c4-4b0a-47ae-bcd4-e7b4999f46d4" providerId="AD" clId="Web-{7738FFB1-B3D8-4289-B3F9-0384FC863E68}" dt="2019-09-03T17:59:18.859" v="579" actId="1076"/>
        <pc:sldMkLst>
          <pc:docMk/>
          <pc:sldMk cId="4217543667" sldId="397"/>
        </pc:sldMkLst>
        <pc:picChg chg="add mod">
          <ac:chgData name="Bjørn Robert Orten Groven" userId="S::bjorn.robert.groven@bufetat.no::b44bc5c4-4b0a-47ae-bcd4-e7b4999f46d4" providerId="AD" clId="Web-{7738FFB1-B3D8-4289-B3F9-0384FC863E68}" dt="2019-09-03T17:59:18.859" v="579" actId="1076"/>
          <ac:picMkLst>
            <pc:docMk/>
            <pc:sldMk cId="4217543667" sldId="397"/>
            <ac:picMk id="3" creationId="{82D28A99-E408-4B47-A401-26B26FD1E63A}"/>
          </ac:picMkLst>
        </pc:picChg>
      </pc:sldChg>
      <pc:sldChg chg="del">
        <pc:chgData name="Bjørn Robert Orten Groven" userId="S::bjorn.robert.groven@bufetat.no::b44bc5c4-4b0a-47ae-bcd4-e7b4999f46d4" providerId="AD" clId="Web-{7738FFB1-B3D8-4289-B3F9-0384FC863E68}" dt="2019-09-03T17:33:51.416" v="385"/>
        <pc:sldMkLst>
          <pc:docMk/>
          <pc:sldMk cId="3152335443" sldId="399"/>
        </pc:sldMkLst>
      </pc:sldChg>
      <pc:sldChg chg="addSp modSp">
        <pc:chgData name="Bjørn Robert Orten Groven" userId="S::bjorn.robert.groven@bufetat.no::b44bc5c4-4b0a-47ae-bcd4-e7b4999f46d4" providerId="AD" clId="Web-{7738FFB1-B3D8-4289-B3F9-0384FC863E68}" dt="2019-09-03T16:26:11.708" v="63" actId="14100"/>
        <pc:sldMkLst>
          <pc:docMk/>
          <pc:sldMk cId="2897496618" sldId="400"/>
        </pc:sldMkLst>
        <pc:spChg chg="mod">
          <ac:chgData name="Bjørn Robert Orten Groven" userId="S::bjorn.robert.groven@bufetat.no::b44bc5c4-4b0a-47ae-bcd4-e7b4999f46d4" providerId="AD" clId="Web-{7738FFB1-B3D8-4289-B3F9-0384FC863E68}" dt="2019-09-03T16:25:44.880" v="56" actId="20577"/>
          <ac:spMkLst>
            <pc:docMk/>
            <pc:sldMk cId="2897496618" sldId="400"/>
            <ac:spMk id="3" creationId="{7BA9BBFE-15DE-4752-BA12-3417FD1FEE81}"/>
          </ac:spMkLst>
        </pc:spChg>
        <pc:picChg chg="add mod">
          <ac:chgData name="Bjørn Robert Orten Groven" userId="S::bjorn.robert.groven@bufetat.no::b44bc5c4-4b0a-47ae-bcd4-e7b4999f46d4" providerId="AD" clId="Web-{7738FFB1-B3D8-4289-B3F9-0384FC863E68}" dt="2019-09-03T16:26:11.708" v="63" actId="14100"/>
          <ac:picMkLst>
            <pc:docMk/>
            <pc:sldMk cId="2897496618" sldId="400"/>
            <ac:picMk id="6" creationId="{F57F0DBB-9DC7-4EA0-A58F-0DF8AC34CAC8}"/>
          </ac:picMkLst>
        </pc:picChg>
      </pc:sldChg>
      <pc:sldChg chg="addSp delSp modSp">
        <pc:chgData name="Bjørn Robert Orten Groven" userId="S::bjorn.robert.groven@bufetat.no::b44bc5c4-4b0a-47ae-bcd4-e7b4999f46d4" providerId="AD" clId="Web-{7738FFB1-B3D8-4289-B3F9-0384FC863E68}" dt="2019-09-03T17:05:13.483" v="224" actId="1076"/>
        <pc:sldMkLst>
          <pc:docMk/>
          <pc:sldMk cId="2185386233" sldId="401"/>
        </pc:sldMkLst>
        <pc:spChg chg="mod">
          <ac:chgData name="Bjørn Robert Orten Groven" userId="S::bjorn.robert.groven@bufetat.no::b44bc5c4-4b0a-47ae-bcd4-e7b4999f46d4" providerId="AD" clId="Web-{7738FFB1-B3D8-4289-B3F9-0384FC863E68}" dt="2019-09-03T16:44:09.076" v="199" actId="20577"/>
          <ac:spMkLst>
            <pc:docMk/>
            <pc:sldMk cId="2185386233" sldId="401"/>
            <ac:spMk id="2" creationId="{4E4A63AB-BBEB-4889-8B69-1B0120365AE4}"/>
          </ac:spMkLst>
        </pc:spChg>
        <pc:spChg chg="del mod">
          <ac:chgData name="Bjørn Robert Orten Groven" userId="S::bjorn.robert.groven@bufetat.no::b44bc5c4-4b0a-47ae-bcd4-e7b4999f46d4" providerId="AD" clId="Web-{7738FFB1-B3D8-4289-B3F9-0384FC863E68}" dt="2019-09-03T16:58:46.168" v="202"/>
          <ac:spMkLst>
            <pc:docMk/>
            <pc:sldMk cId="2185386233" sldId="401"/>
            <ac:spMk id="3" creationId="{67B2A6EC-50CB-4E5E-895F-78C0ACDAC4A2}"/>
          </ac:spMkLst>
        </pc:spChg>
        <pc:picChg chg="add mod ord">
          <ac:chgData name="Bjørn Robert Orten Groven" userId="S::bjorn.robert.groven@bufetat.no::b44bc5c4-4b0a-47ae-bcd4-e7b4999f46d4" providerId="AD" clId="Web-{7738FFB1-B3D8-4289-B3F9-0384FC863E68}" dt="2019-09-03T16:59:45.590" v="208" actId="1076"/>
          <ac:picMkLst>
            <pc:docMk/>
            <pc:sldMk cId="2185386233" sldId="401"/>
            <ac:picMk id="6" creationId="{B2257ECC-026B-464F-B86F-0FE23EAF1591}"/>
          </ac:picMkLst>
        </pc:picChg>
        <pc:picChg chg="add mod">
          <ac:chgData name="Bjørn Robert Orten Groven" userId="S::bjorn.robert.groven@bufetat.no::b44bc5c4-4b0a-47ae-bcd4-e7b4999f46d4" providerId="AD" clId="Web-{7738FFB1-B3D8-4289-B3F9-0384FC863E68}" dt="2019-09-03T17:02:06.247" v="214" actId="1076"/>
          <ac:picMkLst>
            <pc:docMk/>
            <pc:sldMk cId="2185386233" sldId="401"/>
            <ac:picMk id="8" creationId="{F91925E3-899E-4CFE-B75F-4B84DDCC0D38}"/>
          </ac:picMkLst>
        </pc:picChg>
        <pc:picChg chg="add mod">
          <ac:chgData name="Bjørn Robert Orten Groven" userId="S::bjorn.robert.groven@bufetat.no::b44bc5c4-4b0a-47ae-bcd4-e7b4999f46d4" providerId="AD" clId="Web-{7738FFB1-B3D8-4289-B3F9-0384FC863E68}" dt="2019-09-03T17:05:06.217" v="223" actId="1076"/>
          <ac:picMkLst>
            <pc:docMk/>
            <pc:sldMk cId="2185386233" sldId="401"/>
            <ac:picMk id="10" creationId="{2AC8DAE6-0D3F-44C5-8D9C-5FCB9DA01238}"/>
          </ac:picMkLst>
        </pc:picChg>
        <pc:picChg chg="add mod">
          <ac:chgData name="Bjørn Robert Orten Groven" userId="S::bjorn.robert.groven@bufetat.no::b44bc5c4-4b0a-47ae-bcd4-e7b4999f46d4" providerId="AD" clId="Web-{7738FFB1-B3D8-4289-B3F9-0384FC863E68}" dt="2019-09-03T17:01:15.622" v="212" actId="1076"/>
          <ac:picMkLst>
            <pc:docMk/>
            <pc:sldMk cId="2185386233" sldId="401"/>
            <ac:picMk id="12" creationId="{D7A6267B-F57C-4AAA-83F3-E884C495EAD8}"/>
          </ac:picMkLst>
        </pc:picChg>
        <pc:picChg chg="add mod">
          <ac:chgData name="Bjørn Robert Orten Groven" userId="S::bjorn.robert.groven@bufetat.no::b44bc5c4-4b0a-47ae-bcd4-e7b4999f46d4" providerId="AD" clId="Web-{7738FFB1-B3D8-4289-B3F9-0384FC863E68}" dt="2019-09-03T17:02:09.419" v="215" actId="1076"/>
          <ac:picMkLst>
            <pc:docMk/>
            <pc:sldMk cId="2185386233" sldId="401"/>
            <ac:picMk id="14" creationId="{92B2335B-E46F-406C-BEE9-10A073DA77DE}"/>
          </ac:picMkLst>
        </pc:picChg>
        <pc:picChg chg="add mod">
          <ac:chgData name="Bjørn Robert Orten Groven" userId="S::bjorn.robert.groven@bufetat.no::b44bc5c4-4b0a-47ae-bcd4-e7b4999f46d4" providerId="AD" clId="Web-{7738FFB1-B3D8-4289-B3F9-0384FC863E68}" dt="2019-09-03T17:05:13.483" v="224" actId="1076"/>
          <ac:picMkLst>
            <pc:docMk/>
            <pc:sldMk cId="2185386233" sldId="401"/>
            <ac:picMk id="16" creationId="{3AED4B99-1F26-4B93-B000-93AB1E0DF38A}"/>
          </ac:picMkLst>
        </pc:picChg>
        <pc:picChg chg="add mod">
          <ac:chgData name="Bjørn Robert Orten Groven" userId="S::bjorn.robert.groven@bufetat.no::b44bc5c4-4b0a-47ae-bcd4-e7b4999f46d4" providerId="AD" clId="Web-{7738FFB1-B3D8-4289-B3F9-0384FC863E68}" dt="2019-09-03T17:04:50.420" v="219" actId="1076"/>
          <ac:picMkLst>
            <pc:docMk/>
            <pc:sldMk cId="2185386233" sldId="401"/>
            <ac:picMk id="18" creationId="{FAE95186-D50E-4EEA-900D-5136874B19C9}"/>
          </ac:picMkLst>
        </pc:picChg>
      </pc:sldChg>
      <pc:sldChg chg="modSp">
        <pc:chgData name="Bjørn Robert Orten Groven" userId="S::bjorn.robert.groven@bufetat.no::b44bc5c4-4b0a-47ae-bcd4-e7b4999f46d4" providerId="AD" clId="Web-{7738FFB1-B3D8-4289-B3F9-0384FC863E68}" dt="2019-09-03T17:13:35.001" v="279" actId="20577"/>
        <pc:sldMkLst>
          <pc:docMk/>
          <pc:sldMk cId="3361579935" sldId="402"/>
        </pc:sldMkLst>
        <pc:spChg chg="mod">
          <ac:chgData name="Bjørn Robert Orten Groven" userId="S::bjorn.robert.groven@bufetat.no::b44bc5c4-4b0a-47ae-bcd4-e7b4999f46d4" providerId="AD" clId="Web-{7738FFB1-B3D8-4289-B3F9-0384FC863E68}" dt="2019-09-03T17:05:26.483" v="226" actId="20577"/>
          <ac:spMkLst>
            <pc:docMk/>
            <pc:sldMk cId="3361579935" sldId="402"/>
            <ac:spMk id="2" creationId="{CEADFD3F-D5FC-4852-A702-BA560F625EEE}"/>
          </ac:spMkLst>
        </pc:spChg>
        <pc:spChg chg="mod">
          <ac:chgData name="Bjørn Robert Orten Groven" userId="S::bjorn.robert.groven@bufetat.no::b44bc5c4-4b0a-47ae-bcd4-e7b4999f46d4" providerId="AD" clId="Web-{7738FFB1-B3D8-4289-B3F9-0384FC863E68}" dt="2019-09-03T17:13:35.001" v="279" actId="20577"/>
          <ac:spMkLst>
            <pc:docMk/>
            <pc:sldMk cId="3361579935" sldId="402"/>
            <ac:spMk id="3" creationId="{B36C54A5-633A-4C01-824C-D27A16C799E9}"/>
          </ac:spMkLst>
        </pc:spChg>
      </pc:sldChg>
      <pc:sldChg chg="del">
        <pc:chgData name="Bjørn Robert Orten Groven" userId="S::bjorn.robert.groven@bufetat.no::b44bc5c4-4b0a-47ae-bcd4-e7b4999f46d4" providerId="AD" clId="Web-{7738FFB1-B3D8-4289-B3F9-0384FC863E68}" dt="2019-09-03T17:32:13.431" v="371"/>
        <pc:sldMkLst>
          <pc:docMk/>
          <pc:sldMk cId="1190296708" sldId="403"/>
        </pc:sldMkLst>
      </pc:sldChg>
      <pc:sldChg chg="delSp modSp">
        <pc:chgData name="Bjørn Robert Orten Groven" userId="S::bjorn.robert.groven@bufetat.no::b44bc5c4-4b0a-47ae-bcd4-e7b4999f46d4" providerId="AD" clId="Web-{7738FFB1-B3D8-4289-B3F9-0384FC863E68}" dt="2019-09-03T16:33:19.963" v="143" actId="20577"/>
        <pc:sldMkLst>
          <pc:docMk/>
          <pc:sldMk cId="3054916291" sldId="404"/>
        </pc:sldMkLst>
        <pc:spChg chg="mod">
          <ac:chgData name="Bjørn Robert Orten Groven" userId="S::bjorn.robert.groven@bufetat.no::b44bc5c4-4b0a-47ae-bcd4-e7b4999f46d4" providerId="AD" clId="Web-{7738FFB1-B3D8-4289-B3F9-0384FC863E68}" dt="2019-09-03T16:32:01.507" v="125" actId="20577"/>
          <ac:spMkLst>
            <pc:docMk/>
            <pc:sldMk cId="3054916291" sldId="404"/>
            <ac:spMk id="2" creationId="{F61885BC-AE6C-402C-9116-405D821E4C56}"/>
          </ac:spMkLst>
        </pc:spChg>
        <pc:spChg chg="mod">
          <ac:chgData name="Bjørn Robert Orten Groven" userId="S::bjorn.robert.groven@bufetat.no::b44bc5c4-4b0a-47ae-bcd4-e7b4999f46d4" providerId="AD" clId="Web-{7738FFB1-B3D8-4289-B3F9-0384FC863E68}" dt="2019-09-03T16:33:19.963" v="143" actId="20577"/>
          <ac:spMkLst>
            <pc:docMk/>
            <pc:sldMk cId="3054916291" sldId="404"/>
            <ac:spMk id="3" creationId="{6CB40285-873E-4F3C-A532-704F0ACE63A2}"/>
          </ac:spMkLst>
        </pc:spChg>
        <pc:picChg chg="del">
          <ac:chgData name="Bjørn Robert Orten Groven" userId="S::bjorn.robert.groven@bufetat.no::b44bc5c4-4b0a-47ae-bcd4-e7b4999f46d4" providerId="AD" clId="Web-{7738FFB1-B3D8-4289-B3F9-0384FC863E68}" dt="2019-09-03T16:32:06.492" v="127"/>
          <ac:picMkLst>
            <pc:docMk/>
            <pc:sldMk cId="3054916291" sldId="404"/>
            <ac:picMk id="6" creationId="{61EAAD03-EC63-4E18-8D45-4B6E22DF3A8D}"/>
          </ac:picMkLst>
        </pc:picChg>
        <pc:picChg chg="del">
          <ac:chgData name="Bjørn Robert Orten Groven" userId="S::bjorn.robert.groven@bufetat.no::b44bc5c4-4b0a-47ae-bcd4-e7b4999f46d4" providerId="AD" clId="Web-{7738FFB1-B3D8-4289-B3F9-0384FC863E68}" dt="2019-09-03T16:32:04.992" v="126"/>
          <ac:picMkLst>
            <pc:docMk/>
            <pc:sldMk cId="3054916291" sldId="404"/>
            <ac:picMk id="8" creationId="{EA3BD463-30AC-40D1-96DB-DE516883ED26}"/>
          </ac:picMkLst>
        </pc:picChg>
      </pc:sldChg>
      <pc:sldChg chg="del">
        <pc:chgData name="Bjørn Robert Orten Groven" userId="S::bjorn.robert.groven@bufetat.no::b44bc5c4-4b0a-47ae-bcd4-e7b4999f46d4" providerId="AD" clId="Web-{7738FFB1-B3D8-4289-B3F9-0384FC863E68}" dt="2019-09-03T16:33:40.979" v="146"/>
        <pc:sldMkLst>
          <pc:docMk/>
          <pc:sldMk cId="3273543539" sldId="405"/>
        </pc:sldMkLst>
      </pc:sldChg>
      <pc:sldChg chg="addSp delSp modSp">
        <pc:chgData name="Bjørn Robert Orten Groven" userId="S::bjorn.robert.groven@bufetat.no::b44bc5c4-4b0a-47ae-bcd4-e7b4999f46d4" providerId="AD" clId="Web-{7738FFB1-B3D8-4289-B3F9-0384FC863E68}" dt="2019-09-03T16:31:40.460" v="121" actId="20577"/>
        <pc:sldMkLst>
          <pc:docMk/>
          <pc:sldMk cId="2435009039" sldId="406"/>
        </pc:sldMkLst>
        <pc:spChg chg="mod">
          <ac:chgData name="Bjørn Robert Orten Groven" userId="S::bjorn.robert.groven@bufetat.no::b44bc5c4-4b0a-47ae-bcd4-e7b4999f46d4" providerId="AD" clId="Web-{7738FFB1-B3D8-4289-B3F9-0384FC863E68}" dt="2019-09-03T16:27:06.677" v="82" actId="1076"/>
          <ac:spMkLst>
            <pc:docMk/>
            <pc:sldMk cId="2435009039" sldId="406"/>
            <ac:spMk id="4" creationId="{026FC40B-FBBE-45A3-93B8-E4F933DACAA4}"/>
          </ac:spMkLst>
        </pc:spChg>
        <pc:spChg chg="add mod">
          <ac:chgData name="Bjørn Robert Orten Groven" userId="S::bjorn.robert.groven@bufetat.no::b44bc5c4-4b0a-47ae-bcd4-e7b4999f46d4" providerId="AD" clId="Web-{7738FFB1-B3D8-4289-B3F9-0384FC863E68}" dt="2019-09-03T16:31:40.460" v="121" actId="20577"/>
          <ac:spMkLst>
            <pc:docMk/>
            <pc:sldMk cId="2435009039" sldId="406"/>
            <ac:spMk id="5" creationId="{A5CE5E90-FA56-41A2-BC32-B5DE84A98D57}"/>
          </ac:spMkLst>
        </pc:spChg>
        <pc:spChg chg="del">
          <ac:chgData name="Bjørn Robert Orten Groven" userId="S::bjorn.robert.groven@bufetat.no::b44bc5c4-4b0a-47ae-bcd4-e7b4999f46d4" providerId="AD" clId="Web-{7738FFB1-B3D8-4289-B3F9-0384FC863E68}" dt="2019-09-03T16:30:41.866" v="113"/>
          <ac:spMkLst>
            <pc:docMk/>
            <pc:sldMk cId="2435009039" sldId="406"/>
            <ac:spMk id="7" creationId="{EB209245-B6A9-495F-9AB8-422BDE5AB8E2}"/>
          </ac:spMkLst>
        </pc:spChg>
        <pc:picChg chg="del">
          <ac:chgData name="Bjørn Robert Orten Groven" userId="S::bjorn.robert.groven@bufetat.no::b44bc5c4-4b0a-47ae-bcd4-e7b4999f46d4" providerId="AD" clId="Web-{7738FFB1-B3D8-4289-B3F9-0384FC863E68}" dt="2019-09-03T16:26:50.662" v="81"/>
          <ac:picMkLst>
            <pc:docMk/>
            <pc:sldMk cId="2435009039" sldId="406"/>
            <ac:picMk id="6" creationId="{891DE11D-B7D1-4C0B-AFD8-77BEE11A574A}"/>
          </ac:picMkLst>
        </pc:picChg>
        <pc:picChg chg="del">
          <ac:chgData name="Bjørn Robert Orten Groven" userId="S::bjorn.robert.groven@bufetat.no::b44bc5c4-4b0a-47ae-bcd4-e7b4999f46d4" providerId="AD" clId="Web-{7738FFB1-B3D8-4289-B3F9-0384FC863E68}" dt="2019-09-03T16:27:23.443" v="83"/>
          <ac:picMkLst>
            <pc:docMk/>
            <pc:sldMk cId="2435009039" sldId="406"/>
            <ac:picMk id="8" creationId="{5FC7CF64-A1DC-4F99-BA68-527580A5EB1C}"/>
          </ac:picMkLst>
        </pc:picChg>
      </pc:sldChg>
      <pc:sldChg chg="del">
        <pc:chgData name="Bjørn Robert Orten Groven" userId="S::bjorn.robert.groven@bufetat.no::b44bc5c4-4b0a-47ae-bcd4-e7b4999f46d4" providerId="AD" clId="Web-{7738FFB1-B3D8-4289-B3F9-0384FC863E68}" dt="2019-09-03T16:34:57.480" v="165"/>
        <pc:sldMkLst>
          <pc:docMk/>
          <pc:sldMk cId="4247447859" sldId="407"/>
        </pc:sldMkLst>
      </pc:sldChg>
      <pc:sldChg chg="del">
        <pc:chgData name="Bjørn Robert Orten Groven" userId="S::bjorn.robert.groven@bufetat.no::b44bc5c4-4b0a-47ae-bcd4-e7b4999f46d4" providerId="AD" clId="Web-{7738FFB1-B3D8-4289-B3F9-0384FC863E68}" dt="2019-09-03T16:33:39.588" v="145"/>
        <pc:sldMkLst>
          <pc:docMk/>
          <pc:sldMk cId="468861958" sldId="408"/>
        </pc:sldMkLst>
      </pc:sldChg>
      <pc:sldChg chg="del">
        <pc:chgData name="Bjørn Robert Orten Groven" userId="S::bjorn.robert.groven@bufetat.no::b44bc5c4-4b0a-47ae-bcd4-e7b4999f46d4" providerId="AD" clId="Web-{7738FFB1-B3D8-4289-B3F9-0384FC863E68}" dt="2019-09-03T16:33:29.823" v="144"/>
        <pc:sldMkLst>
          <pc:docMk/>
          <pc:sldMk cId="2381587173" sldId="409"/>
        </pc:sldMkLst>
      </pc:sldChg>
      <pc:sldChg chg="modSp">
        <pc:chgData name="Bjørn Robert Orten Groven" userId="S::bjorn.robert.groven@bufetat.no::b44bc5c4-4b0a-47ae-bcd4-e7b4999f46d4" providerId="AD" clId="Web-{7738FFB1-B3D8-4289-B3F9-0384FC863E68}" dt="2019-09-03T16:43:41.029" v="188" actId="20577"/>
        <pc:sldMkLst>
          <pc:docMk/>
          <pc:sldMk cId="1570483221" sldId="410"/>
        </pc:sldMkLst>
        <pc:spChg chg="mod">
          <ac:chgData name="Bjørn Robert Orten Groven" userId="S::bjorn.robert.groven@bufetat.no::b44bc5c4-4b0a-47ae-bcd4-e7b4999f46d4" providerId="AD" clId="Web-{7738FFB1-B3D8-4289-B3F9-0384FC863E68}" dt="2019-09-03T16:38:53.012" v="171" actId="1076"/>
          <ac:spMkLst>
            <pc:docMk/>
            <pc:sldMk cId="1570483221" sldId="410"/>
            <ac:spMk id="2" creationId="{D6F30A2B-DB8D-486B-8935-980D6BEDEDC2}"/>
          </ac:spMkLst>
        </pc:spChg>
        <pc:spChg chg="mod">
          <ac:chgData name="Bjørn Robert Orten Groven" userId="S::bjorn.robert.groven@bufetat.no::b44bc5c4-4b0a-47ae-bcd4-e7b4999f46d4" providerId="AD" clId="Web-{7738FFB1-B3D8-4289-B3F9-0384FC863E68}" dt="2019-09-03T16:43:41.029" v="188" actId="20577"/>
          <ac:spMkLst>
            <pc:docMk/>
            <pc:sldMk cId="1570483221" sldId="410"/>
            <ac:spMk id="3" creationId="{406058BE-DC0E-4754-B71B-BDAE11EB183C}"/>
          </ac:spMkLst>
        </pc:spChg>
        <pc:spChg chg="mod">
          <ac:chgData name="Bjørn Robert Orten Groven" userId="S::bjorn.robert.groven@bufetat.no::b44bc5c4-4b0a-47ae-bcd4-e7b4999f46d4" providerId="AD" clId="Web-{7738FFB1-B3D8-4289-B3F9-0384FC863E68}" dt="2019-09-03T16:41:51.091" v="183" actId="1076"/>
          <ac:spMkLst>
            <pc:docMk/>
            <pc:sldMk cId="1570483221" sldId="410"/>
            <ac:spMk id="7" creationId="{989CCFE3-DC4C-49D6-8DE9-A4D7BF70ED00}"/>
          </ac:spMkLst>
        </pc:spChg>
      </pc:sldChg>
      <pc:sldChg chg="ord">
        <pc:chgData name="Bjørn Robert Orten Groven" userId="S::bjorn.robert.groven@bufetat.no::b44bc5c4-4b0a-47ae-bcd4-e7b4999f46d4" providerId="AD" clId="Web-{7738FFB1-B3D8-4289-B3F9-0384FC863E68}" dt="2019-09-03T17:18:19.596" v="296"/>
        <pc:sldMkLst>
          <pc:docMk/>
          <pc:sldMk cId="158819802" sldId="411"/>
        </pc:sldMkLst>
      </pc:sldChg>
      <pc:sldChg chg="modSp">
        <pc:chgData name="Bjørn Robert Orten Groven" userId="S::bjorn.robert.groven@bufetat.no::b44bc5c4-4b0a-47ae-bcd4-e7b4999f46d4" providerId="AD" clId="Web-{7738FFB1-B3D8-4289-B3F9-0384FC863E68}" dt="2019-09-03T16:34:53.089" v="164" actId="20577"/>
        <pc:sldMkLst>
          <pc:docMk/>
          <pc:sldMk cId="112917291" sldId="412"/>
        </pc:sldMkLst>
        <pc:spChg chg="mod">
          <ac:chgData name="Bjørn Robert Orten Groven" userId="S::bjorn.robert.groven@bufetat.no::b44bc5c4-4b0a-47ae-bcd4-e7b4999f46d4" providerId="AD" clId="Web-{7738FFB1-B3D8-4289-B3F9-0384FC863E68}" dt="2019-09-03T16:33:55.557" v="151" actId="20577"/>
          <ac:spMkLst>
            <pc:docMk/>
            <pc:sldMk cId="112917291" sldId="412"/>
            <ac:spMk id="4" creationId="{198B6492-B9F2-4DE1-9B07-6C22178E7AA6}"/>
          </ac:spMkLst>
        </pc:spChg>
        <pc:spChg chg="mod">
          <ac:chgData name="Bjørn Robert Orten Groven" userId="S::bjorn.robert.groven@bufetat.no::b44bc5c4-4b0a-47ae-bcd4-e7b4999f46d4" providerId="AD" clId="Web-{7738FFB1-B3D8-4289-B3F9-0384FC863E68}" dt="2019-09-03T16:34:53.089" v="164" actId="20577"/>
          <ac:spMkLst>
            <pc:docMk/>
            <pc:sldMk cId="112917291" sldId="412"/>
            <ac:spMk id="5" creationId="{CA67706F-88B8-4BA4-AC84-B33D80B05B20}"/>
          </ac:spMkLst>
        </pc:spChg>
      </pc:sldChg>
      <pc:sldChg chg="del">
        <pc:chgData name="Bjørn Robert Orten Groven" userId="S::bjorn.robert.groven@bufetat.no::b44bc5c4-4b0a-47ae-bcd4-e7b4999f46d4" providerId="AD" clId="Web-{7738FFB1-B3D8-4289-B3F9-0384FC863E68}" dt="2019-09-03T17:32:11.196" v="370"/>
        <pc:sldMkLst>
          <pc:docMk/>
          <pc:sldMk cId="3644352070" sldId="413"/>
        </pc:sldMkLst>
      </pc:sldChg>
      <pc:sldChg chg="del">
        <pc:chgData name="Bjørn Robert Orten Groven" userId="S::bjorn.robert.groven@bufetat.no::b44bc5c4-4b0a-47ae-bcd4-e7b4999f46d4" providerId="AD" clId="Web-{7738FFB1-B3D8-4289-B3F9-0384FC863E68}" dt="2019-09-03T17:32:10.024" v="369"/>
        <pc:sldMkLst>
          <pc:docMk/>
          <pc:sldMk cId="3004121140" sldId="415"/>
        </pc:sldMkLst>
      </pc:sldChg>
      <pc:sldChg chg="del">
        <pc:chgData name="Bjørn Robert Orten Groven" userId="S::bjorn.robert.groven@bufetat.no::b44bc5c4-4b0a-47ae-bcd4-e7b4999f46d4" providerId="AD" clId="Web-{7738FFB1-B3D8-4289-B3F9-0384FC863E68}" dt="2019-09-03T17:32:08.165" v="368"/>
        <pc:sldMkLst>
          <pc:docMk/>
          <pc:sldMk cId="61148742" sldId="416"/>
        </pc:sldMkLst>
      </pc:sldChg>
      <pc:sldChg chg="del">
        <pc:chgData name="Bjørn Robert Orten Groven" userId="S::bjorn.robert.groven@bufetat.no::b44bc5c4-4b0a-47ae-bcd4-e7b4999f46d4" providerId="AD" clId="Web-{7738FFB1-B3D8-4289-B3F9-0384FC863E68}" dt="2019-09-03T17:32:01.852" v="367"/>
        <pc:sldMkLst>
          <pc:docMk/>
          <pc:sldMk cId="1985953927" sldId="417"/>
        </pc:sldMkLst>
      </pc:sldChg>
      <pc:sldChg chg="del">
        <pc:chgData name="Bjørn Robert Orten Groven" userId="S::bjorn.robert.groven@bufetat.no::b44bc5c4-4b0a-47ae-bcd4-e7b4999f46d4" providerId="AD" clId="Web-{7738FFB1-B3D8-4289-B3F9-0384FC863E68}" dt="2019-09-03T17:32:00.602" v="366"/>
        <pc:sldMkLst>
          <pc:docMk/>
          <pc:sldMk cId="510648160" sldId="418"/>
        </pc:sldMkLst>
      </pc:sldChg>
      <pc:sldChg chg="del">
        <pc:chgData name="Bjørn Robert Orten Groven" userId="S::bjorn.robert.groven@bufetat.no::b44bc5c4-4b0a-47ae-bcd4-e7b4999f46d4" providerId="AD" clId="Web-{7738FFB1-B3D8-4289-B3F9-0384FC863E68}" dt="2019-09-03T17:31:59.274" v="365"/>
        <pc:sldMkLst>
          <pc:docMk/>
          <pc:sldMk cId="1910788265" sldId="419"/>
        </pc:sldMkLst>
      </pc:sldChg>
      <pc:sldChg chg="addSp modSp">
        <pc:chgData name="Bjørn Robert Orten Groven" userId="S::bjorn.robert.groven@bufetat.no::b44bc5c4-4b0a-47ae-bcd4-e7b4999f46d4" providerId="AD" clId="Web-{7738FFB1-B3D8-4289-B3F9-0384FC863E68}" dt="2019-09-03T17:30:50.868" v="353" actId="1076"/>
        <pc:sldMkLst>
          <pc:docMk/>
          <pc:sldMk cId="3914385819" sldId="420"/>
        </pc:sldMkLst>
        <pc:spChg chg="mod">
          <ac:chgData name="Bjørn Robert Orten Groven" userId="S::bjorn.robert.groven@bufetat.no::b44bc5c4-4b0a-47ae-bcd4-e7b4999f46d4" providerId="AD" clId="Web-{7738FFB1-B3D8-4289-B3F9-0384FC863E68}" dt="2019-09-03T17:30:10.461" v="346" actId="20577"/>
          <ac:spMkLst>
            <pc:docMk/>
            <pc:sldMk cId="3914385819" sldId="420"/>
            <ac:spMk id="2" creationId="{00000000-0000-0000-0000-000000000000}"/>
          </ac:spMkLst>
        </pc:spChg>
        <pc:spChg chg="mod">
          <ac:chgData name="Bjørn Robert Orten Groven" userId="S::bjorn.robert.groven@bufetat.no::b44bc5c4-4b0a-47ae-bcd4-e7b4999f46d4" providerId="AD" clId="Web-{7738FFB1-B3D8-4289-B3F9-0384FC863E68}" dt="2019-09-03T17:30:33.118" v="349" actId="20577"/>
          <ac:spMkLst>
            <pc:docMk/>
            <pc:sldMk cId="3914385819" sldId="420"/>
            <ac:spMk id="3" creationId="{00000000-0000-0000-0000-000000000000}"/>
          </ac:spMkLst>
        </pc:spChg>
        <pc:picChg chg="add mod">
          <ac:chgData name="Bjørn Robert Orten Groven" userId="S::bjorn.robert.groven@bufetat.no::b44bc5c4-4b0a-47ae-bcd4-e7b4999f46d4" providerId="AD" clId="Web-{7738FFB1-B3D8-4289-B3F9-0384FC863E68}" dt="2019-09-03T17:30:50.868" v="353" actId="1076"/>
          <ac:picMkLst>
            <pc:docMk/>
            <pc:sldMk cId="3914385819" sldId="420"/>
            <ac:picMk id="6" creationId="{B69A5ACE-0A7B-4A83-BC67-C97E16F682E8}"/>
          </ac:picMkLst>
        </pc:picChg>
      </pc:sldChg>
      <pc:sldChg chg="del">
        <pc:chgData name="Bjørn Robert Orten Groven" userId="S::bjorn.robert.groven@bufetat.no::b44bc5c4-4b0a-47ae-bcd4-e7b4999f46d4" providerId="AD" clId="Web-{7738FFB1-B3D8-4289-B3F9-0384FC863E68}" dt="2019-09-03T17:18:38.831" v="298"/>
        <pc:sldMkLst>
          <pc:docMk/>
          <pc:sldMk cId="2202131379" sldId="421"/>
        </pc:sldMkLst>
      </pc:sldChg>
      <pc:sldChg chg="del">
        <pc:chgData name="Bjørn Robert Orten Groven" userId="S::bjorn.robert.groven@bufetat.no::b44bc5c4-4b0a-47ae-bcd4-e7b4999f46d4" providerId="AD" clId="Web-{7738FFB1-B3D8-4289-B3F9-0384FC863E68}" dt="2019-09-03T17:32:15.149" v="372"/>
        <pc:sldMkLst>
          <pc:docMk/>
          <pc:sldMk cId="1590369641" sldId="422"/>
        </pc:sldMkLst>
      </pc:sldChg>
      <pc:sldChg chg="del">
        <pc:chgData name="Bjørn Robert Orten Groven" userId="S::bjorn.robert.groven@bufetat.no::b44bc5c4-4b0a-47ae-bcd4-e7b4999f46d4" providerId="AD" clId="Web-{7738FFB1-B3D8-4289-B3F9-0384FC863E68}" dt="2019-09-03T17:32:17.853" v="373"/>
        <pc:sldMkLst>
          <pc:docMk/>
          <pc:sldMk cId="1807473302" sldId="423"/>
        </pc:sldMkLst>
      </pc:sldChg>
      <pc:sldChg chg="del">
        <pc:chgData name="Bjørn Robert Orten Groven" userId="S::bjorn.robert.groven@bufetat.no::b44bc5c4-4b0a-47ae-bcd4-e7b4999f46d4" providerId="AD" clId="Web-{7738FFB1-B3D8-4289-B3F9-0384FC863E68}" dt="2019-09-03T17:32:19.196" v="374"/>
        <pc:sldMkLst>
          <pc:docMk/>
          <pc:sldMk cId="2176680700" sldId="424"/>
        </pc:sldMkLst>
      </pc:sldChg>
      <pc:sldChg chg="del">
        <pc:chgData name="Bjørn Robert Orten Groven" userId="S::bjorn.robert.groven@bufetat.no::b44bc5c4-4b0a-47ae-bcd4-e7b4999f46d4" providerId="AD" clId="Web-{7738FFB1-B3D8-4289-B3F9-0384FC863E68}" dt="2019-09-03T17:32:20.556" v="375"/>
        <pc:sldMkLst>
          <pc:docMk/>
          <pc:sldMk cId="3898201989" sldId="425"/>
        </pc:sldMkLst>
      </pc:sldChg>
      <pc:sldChg chg="del">
        <pc:chgData name="Bjørn Robert Orten Groven" userId="S::bjorn.robert.groven@bufetat.no::b44bc5c4-4b0a-47ae-bcd4-e7b4999f46d4" providerId="AD" clId="Web-{7738FFB1-B3D8-4289-B3F9-0384FC863E68}" dt="2019-09-03T17:33:39.165" v="382"/>
        <pc:sldMkLst>
          <pc:docMk/>
          <pc:sldMk cId="4175908635" sldId="426"/>
        </pc:sldMkLst>
      </pc:sldChg>
      <pc:sldChg chg="del">
        <pc:chgData name="Bjørn Robert Orten Groven" userId="S::bjorn.robert.groven@bufetat.no::b44bc5c4-4b0a-47ae-bcd4-e7b4999f46d4" providerId="AD" clId="Web-{7738FFB1-B3D8-4289-B3F9-0384FC863E68}" dt="2019-09-03T17:33:43.978" v="383"/>
        <pc:sldMkLst>
          <pc:docMk/>
          <pc:sldMk cId="2239326025" sldId="427"/>
        </pc:sldMkLst>
      </pc:sldChg>
      <pc:sldChg chg="del">
        <pc:chgData name="Bjørn Robert Orten Groven" userId="S::bjorn.robert.groven@bufetat.no::b44bc5c4-4b0a-47ae-bcd4-e7b4999f46d4" providerId="AD" clId="Web-{7738FFB1-B3D8-4289-B3F9-0384FC863E68}" dt="2019-09-03T17:33:48.087" v="384"/>
        <pc:sldMkLst>
          <pc:docMk/>
          <pc:sldMk cId="2797793014" sldId="428"/>
        </pc:sldMkLst>
      </pc:sldChg>
      <pc:sldChg chg="addSp delSp modSp add del replId">
        <pc:chgData name="Bjørn Robert Orten Groven" userId="S::bjorn.robert.groven@bufetat.no::b44bc5c4-4b0a-47ae-bcd4-e7b4999f46d4" providerId="AD" clId="Web-{7738FFB1-B3D8-4289-B3F9-0384FC863E68}" dt="2019-09-03T17:22:12.004" v="318"/>
        <pc:sldMkLst>
          <pc:docMk/>
          <pc:sldMk cId="1159882404" sldId="429"/>
        </pc:sldMkLst>
        <pc:spChg chg="mod">
          <ac:chgData name="Bjørn Robert Orten Groven" userId="S::bjorn.robert.groven@bufetat.no::b44bc5c4-4b0a-47ae-bcd4-e7b4999f46d4" providerId="AD" clId="Web-{7738FFB1-B3D8-4289-B3F9-0384FC863E68}" dt="2019-09-03T17:16:28.752" v="286" actId="20577"/>
          <ac:spMkLst>
            <pc:docMk/>
            <pc:sldMk cId="1159882404" sldId="429"/>
            <ac:spMk id="2" creationId="{4E4A63AB-BBEB-4889-8B69-1B0120365AE4}"/>
          </ac:spMkLst>
        </pc:spChg>
        <pc:spChg chg="add del mod">
          <ac:chgData name="Bjørn Robert Orten Groven" userId="S::bjorn.robert.groven@bufetat.no::b44bc5c4-4b0a-47ae-bcd4-e7b4999f46d4" providerId="AD" clId="Web-{7738FFB1-B3D8-4289-B3F9-0384FC863E68}" dt="2019-09-03T17:16:57.518" v="290"/>
          <ac:spMkLst>
            <pc:docMk/>
            <pc:sldMk cId="1159882404" sldId="429"/>
            <ac:spMk id="7" creationId="{119B82FC-FF04-4C16-A163-FE5D9A4C887D}"/>
          </ac:spMkLst>
        </pc:spChg>
        <pc:picChg chg="del">
          <ac:chgData name="Bjørn Robert Orten Groven" userId="S::bjorn.robert.groven@bufetat.no::b44bc5c4-4b0a-47ae-bcd4-e7b4999f46d4" providerId="AD" clId="Web-{7738FFB1-B3D8-4289-B3F9-0384FC863E68}" dt="2019-09-03T17:16:36.221" v="287"/>
          <ac:picMkLst>
            <pc:docMk/>
            <pc:sldMk cId="1159882404" sldId="429"/>
            <ac:picMk id="6" creationId="{B2257ECC-026B-464F-B86F-0FE23EAF1591}"/>
          </ac:picMkLst>
        </pc:picChg>
        <pc:picChg chg="del">
          <ac:chgData name="Bjørn Robert Orten Groven" userId="S::bjorn.robert.groven@bufetat.no::b44bc5c4-4b0a-47ae-bcd4-e7b4999f46d4" providerId="AD" clId="Web-{7738FFB1-B3D8-4289-B3F9-0384FC863E68}" dt="2019-09-03T17:16:58.721" v="291"/>
          <ac:picMkLst>
            <pc:docMk/>
            <pc:sldMk cId="1159882404" sldId="429"/>
            <ac:picMk id="8" creationId="{F91925E3-899E-4CFE-B75F-4B84DDCC0D38}"/>
          </ac:picMkLst>
        </pc:picChg>
        <pc:picChg chg="del">
          <ac:chgData name="Bjørn Robert Orten Groven" userId="S::bjorn.robert.groven@bufetat.no::b44bc5c4-4b0a-47ae-bcd4-e7b4999f46d4" providerId="AD" clId="Web-{7738FFB1-B3D8-4289-B3F9-0384FC863E68}" dt="2019-09-03T17:17:01.018" v="294"/>
          <ac:picMkLst>
            <pc:docMk/>
            <pc:sldMk cId="1159882404" sldId="429"/>
            <ac:picMk id="10" creationId="{2AC8DAE6-0D3F-44C5-8D9C-5FCB9DA01238}"/>
          </ac:picMkLst>
        </pc:picChg>
        <pc:picChg chg="del">
          <ac:chgData name="Bjørn Robert Orten Groven" userId="S::bjorn.robert.groven@bufetat.no::b44bc5c4-4b0a-47ae-bcd4-e7b4999f46d4" providerId="AD" clId="Web-{7738FFB1-B3D8-4289-B3F9-0384FC863E68}" dt="2019-09-03T17:17:00.440" v="293"/>
          <ac:picMkLst>
            <pc:docMk/>
            <pc:sldMk cId="1159882404" sldId="429"/>
            <ac:picMk id="12" creationId="{D7A6267B-F57C-4AAA-83F3-E884C495EAD8}"/>
          </ac:picMkLst>
        </pc:picChg>
        <pc:picChg chg="del">
          <ac:chgData name="Bjørn Robert Orten Groven" userId="S::bjorn.robert.groven@bufetat.no::b44bc5c4-4b0a-47ae-bcd4-e7b4999f46d4" providerId="AD" clId="Web-{7738FFB1-B3D8-4289-B3F9-0384FC863E68}" dt="2019-09-03T17:16:59.924" v="292"/>
          <ac:picMkLst>
            <pc:docMk/>
            <pc:sldMk cId="1159882404" sldId="429"/>
            <ac:picMk id="14" creationId="{92B2335B-E46F-406C-BEE9-10A073DA77DE}"/>
          </ac:picMkLst>
        </pc:picChg>
        <pc:picChg chg="del">
          <ac:chgData name="Bjørn Robert Orten Groven" userId="S::bjorn.robert.groven@bufetat.no::b44bc5c4-4b0a-47ae-bcd4-e7b4999f46d4" providerId="AD" clId="Web-{7738FFB1-B3D8-4289-B3F9-0384FC863E68}" dt="2019-09-03T17:16:53.487" v="288"/>
          <ac:picMkLst>
            <pc:docMk/>
            <pc:sldMk cId="1159882404" sldId="429"/>
            <ac:picMk id="16" creationId="{3AED4B99-1F26-4B93-B000-93AB1E0DF38A}"/>
          </ac:picMkLst>
        </pc:picChg>
        <pc:picChg chg="del">
          <ac:chgData name="Bjørn Robert Orten Groven" userId="S::bjorn.robert.groven@bufetat.no::b44bc5c4-4b0a-47ae-bcd4-e7b4999f46d4" providerId="AD" clId="Web-{7738FFB1-B3D8-4289-B3F9-0384FC863E68}" dt="2019-09-03T17:16:55.190" v="289"/>
          <ac:picMkLst>
            <pc:docMk/>
            <pc:sldMk cId="1159882404" sldId="429"/>
            <ac:picMk id="18" creationId="{FAE95186-D50E-4EEA-900D-5136874B19C9}"/>
          </ac:picMkLst>
        </pc:picChg>
      </pc:sldChg>
      <pc:sldChg chg="add del replId">
        <pc:chgData name="Bjørn Robert Orten Groven" userId="S::bjorn.robert.groven@bufetat.no::b44bc5c4-4b0a-47ae-bcd4-e7b4999f46d4" providerId="AD" clId="Web-{7738FFB1-B3D8-4289-B3F9-0384FC863E68}" dt="2019-09-03T17:18:23.081" v="297"/>
        <pc:sldMkLst>
          <pc:docMk/>
          <pc:sldMk cId="2085772150" sldId="430"/>
        </pc:sldMkLst>
      </pc:sldChg>
      <pc:sldChg chg="addSp delSp modSp add replId">
        <pc:chgData name="Bjørn Robert Orten Groven" userId="S::bjorn.robert.groven@bufetat.no::b44bc5c4-4b0a-47ae-bcd4-e7b4999f46d4" providerId="AD" clId="Web-{7738FFB1-B3D8-4289-B3F9-0384FC863E68}" dt="2019-09-03T18:22:39.228" v="673" actId="14100"/>
        <pc:sldMkLst>
          <pc:docMk/>
          <pc:sldMk cId="2632038821" sldId="430"/>
        </pc:sldMkLst>
        <pc:spChg chg="mod">
          <ac:chgData name="Bjørn Robert Orten Groven" userId="S::bjorn.robert.groven@bufetat.no::b44bc5c4-4b0a-47ae-bcd4-e7b4999f46d4" providerId="AD" clId="Web-{7738FFB1-B3D8-4289-B3F9-0384FC863E68}" dt="2019-09-03T18:19:46.946" v="669" actId="20577"/>
          <ac:spMkLst>
            <pc:docMk/>
            <pc:sldMk cId="2632038821" sldId="430"/>
            <ac:spMk id="3" creationId="{7BA9BBFE-15DE-4752-BA12-3417FD1FEE81}"/>
          </ac:spMkLst>
        </pc:spChg>
        <pc:picChg chg="del">
          <ac:chgData name="Bjørn Robert Orten Groven" userId="S::bjorn.robert.groven@bufetat.no::b44bc5c4-4b0a-47ae-bcd4-e7b4999f46d4" providerId="AD" clId="Web-{7738FFB1-B3D8-4289-B3F9-0384FC863E68}" dt="2019-09-03T17:19:42.956" v="314"/>
          <ac:picMkLst>
            <pc:docMk/>
            <pc:sldMk cId="2632038821" sldId="430"/>
            <ac:picMk id="6" creationId="{F57F0DBB-9DC7-4EA0-A58F-0DF8AC34CAC8}"/>
          </ac:picMkLst>
        </pc:picChg>
        <pc:picChg chg="add mod">
          <ac:chgData name="Bjørn Robert Orten Groven" userId="S::bjorn.robert.groven@bufetat.no::b44bc5c4-4b0a-47ae-bcd4-e7b4999f46d4" providerId="AD" clId="Web-{7738FFB1-B3D8-4289-B3F9-0384FC863E68}" dt="2019-09-03T18:22:39.228" v="673" actId="14100"/>
          <ac:picMkLst>
            <pc:docMk/>
            <pc:sldMk cId="2632038821" sldId="430"/>
            <ac:picMk id="7" creationId="{27747684-D2F9-4D28-873B-118D12E28D95}"/>
          </ac:picMkLst>
        </pc:picChg>
      </pc:sldChg>
      <pc:sldChg chg="addSp delSp modSp add replId">
        <pc:chgData name="Bjørn Robert Orten Groven" userId="S::bjorn.robert.groven@bufetat.no::b44bc5c4-4b0a-47ae-bcd4-e7b4999f46d4" providerId="AD" clId="Web-{7738FFB1-B3D8-4289-B3F9-0384FC863E68}" dt="2019-09-03T17:27:03.445" v="340" actId="20577"/>
        <pc:sldMkLst>
          <pc:docMk/>
          <pc:sldMk cId="3031430337" sldId="431"/>
        </pc:sldMkLst>
        <pc:spChg chg="mod">
          <ac:chgData name="Bjørn Robert Orten Groven" userId="S::bjorn.robert.groven@bufetat.no::b44bc5c4-4b0a-47ae-bcd4-e7b4999f46d4" providerId="AD" clId="Web-{7738FFB1-B3D8-4289-B3F9-0384FC863E68}" dt="2019-09-03T17:27:03.445" v="340" actId="20577"/>
          <ac:spMkLst>
            <pc:docMk/>
            <pc:sldMk cId="3031430337" sldId="431"/>
            <ac:spMk id="2" creationId="{4457EC16-1753-4A3B-B3EE-51E9F5A18F55}"/>
          </ac:spMkLst>
        </pc:spChg>
        <pc:spChg chg="mod">
          <ac:chgData name="Bjørn Robert Orten Groven" userId="S::bjorn.robert.groven@bufetat.no::b44bc5c4-4b0a-47ae-bcd4-e7b4999f46d4" providerId="AD" clId="Web-{7738FFB1-B3D8-4289-B3F9-0384FC863E68}" dt="2019-09-03T17:22:57.785" v="329" actId="20577"/>
          <ac:spMkLst>
            <pc:docMk/>
            <pc:sldMk cId="3031430337" sldId="431"/>
            <ac:spMk id="3" creationId="{7BA9BBFE-15DE-4752-BA12-3417FD1FEE81}"/>
          </ac:spMkLst>
        </pc:spChg>
        <pc:picChg chg="del">
          <ac:chgData name="Bjørn Robert Orten Groven" userId="S::bjorn.robert.groven@bufetat.no::b44bc5c4-4b0a-47ae-bcd4-e7b4999f46d4" providerId="AD" clId="Web-{7738FFB1-B3D8-4289-B3F9-0384FC863E68}" dt="2019-09-03T17:22:59.770" v="330"/>
          <ac:picMkLst>
            <pc:docMk/>
            <pc:sldMk cId="3031430337" sldId="431"/>
            <ac:picMk id="6" creationId="{F57F0DBB-9DC7-4EA0-A58F-0DF8AC34CAC8}"/>
          </ac:picMkLst>
        </pc:picChg>
        <pc:picChg chg="add mod">
          <ac:chgData name="Bjørn Robert Orten Groven" userId="S::bjorn.robert.groven@bufetat.no::b44bc5c4-4b0a-47ae-bcd4-e7b4999f46d4" providerId="AD" clId="Web-{7738FFB1-B3D8-4289-B3F9-0384FC863E68}" dt="2019-09-03T17:26:35.413" v="332" actId="14100"/>
          <ac:picMkLst>
            <pc:docMk/>
            <pc:sldMk cId="3031430337" sldId="431"/>
            <ac:picMk id="7" creationId="{65816448-BE20-4E44-8EE4-3EB93ADC0B89}"/>
          </ac:picMkLst>
        </pc:picChg>
      </pc:sldChg>
      <pc:sldChg chg="delSp modSp add replId">
        <pc:chgData name="Bjørn Robert Orten Groven" userId="S::bjorn.robert.groven@bufetat.no::b44bc5c4-4b0a-47ae-bcd4-e7b4999f46d4" providerId="AD" clId="Web-{7738FFB1-B3D8-4289-B3F9-0384FC863E68}" dt="2019-09-03T17:31:57.555" v="364" actId="20577"/>
        <pc:sldMkLst>
          <pc:docMk/>
          <pc:sldMk cId="403359135" sldId="432"/>
        </pc:sldMkLst>
        <pc:spChg chg="mod">
          <ac:chgData name="Bjørn Robert Orten Groven" userId="S::bjorn.robert.groven@bufetat.no::b44bc5c4-4b0a-47ae-bcd4-e7b4999f46d4" providerId="AD" clId="Web-{7738FFB1-B3D8-4289-B3F9-0384FC863E68}" dt="2019-09-03T17:31:57.555" v="364" actId="20577"/>
          <ac:spMkLst>
            <pc:docMk/>
            <pc:sldMk cId="403359135" sldId="432"/>
            <ac:spMk id="3" creationId="{00000000-0000-0000-0000-000000000000}"/>
          </ac:spMkLst>
        </pc:spChg>
        <pc:picChg chg="del">
          <ac:chgData name="Bjørn Robert Orten Groven" userId="S::bjorn.robert.groven@bufetat.no::b44bc5c4-4b0a-47ae-bcd4-e7b4999f46d4" providerId="AD" clId="Web-{7738FFB1-B3D8-4289-B3F9-0384FC863E68}" dt="2019-09-03T17:30:57.352" v="354"/>
          <ac:picMkLst>
            <pc:docMk/>
            <pc:sldMk cId="403359135" sldId="432"/>
            <ac:picMk id="6" creationId="{B69A5ACE-0A7B-4A83-BC67-C97E16F682E8}"/>
          </ac:picMkLst>
        </pc:picChg>
      </pc:sldChg>
      <pc:sldChg chg="addSp modSp add replId">
        <pc:chgData name="Bjørn Robert Orten Groven" userId="S::bjorn.robert.groven@bufetat.no::b44bc5c4-4b0a-47ae-bcd4-e7b4999f46d4" providerId="AD" clId="Web-{7738FFB1-B3D8-4289-B3F9-0384FC863E68}" dt="2019-09-03T17:40:33.855" v="551" actId="1076"/>
        <pc:sldMkLst>
          <pc:docMk/>
          <pc:sldMk cId="4206777958" sldId="433"/>
        </pc:sldMkLst>
        <pc:spChg chg="mod">
          <ac:chgData name="Bjørn Robert Orten Groven" userId="S::bjorn.robert.groven@bufetat.no::b44bc5c4-4b0a-47ae-bcd4-e7b4999f46d4" providerId="AD" clId="Web-{7738FFB1-B3D8-4289-B3F9-0384FC863E68}" dt="2019-09-03T17:34:37.010" v="399" actId="20577"/>
          <ac:spMkLst>
            <pc:docMk/>
            <pc:sldMk cId="4206777958" sldId="433"/>
            <ac:spMk id="2" creationId="{06C9C324-EBFE-48B3-9239-A6A6EF0BEC54}"/>
          </ac:spMkLst>
        </pc:spChg>
        <pc:spChg chg="mod">
          <ac:chgData name="Bjørn Robert Orten Groven" userId="S::bjorn.robert.groven@bufetat.no::b44bc5c4-4b0a-47ae-bcd4-e7b4999f46d4" providerId="AD" clId="Web-{7738FFB1-B3D8-4289-B3F9-0384FC863E68}" dt="2019-09-03T17:40:19.011" v="547" actId="20577"/>
          <ac:spMkLst>
            <pc:docMk/>
            <pc:sldMk cId="4206777958" sldId="433"/>
            <ac:spMk id="3" creationId="{8A834504-50F1-461C-9769-F7DFACFAC73B}"/>
          </ac:spMkLst>
        </pc:spChg>
        <pc:picChg chg="add mod">
          <ac:chgData name="Bjørn Robert Orten Groven" userId="S::bjorn.robert.groven@bufetat.no::b44bc5c4-4b0a-47ae-bcd4-e7b4999f46d4" providerId="AD" clId="Web-{7738FFB1-B3D8-4289-B3F9-0384FC863E68}" dt="2019-09-03T17:40:33.855" v="551" actId="1076"/>
          <ac:picMkLst>
            <pc:docMk/>
            <pc:sldMk cId="4206777958" sldId="433"/>
            <ac:picMk id="6" creationId="{0D5A026D-5D8D-43E8-A4F7-30F51DCB65D1}"/>
          </ac:picMkLst>
        </pc:picChg>
      </pc:sldChg>
      <pc:sldChg chg="addSp modSp add replId">
        <pc:chgData name="Bjørn Robert Orten Groven" userId="S::bjorn.robert.groven@bufetat.no::b44bc5c4-4b0a-47ae-bcd4-e7b4999f46d4" providerId="AD" clId="Web-{7738FFB1-B3D8-4289-B3F9-0384FC863E68}" dt="2019-09-03T18:08:28.973" v="605" actId="1076"/>
        <pc:sldMkLst>
          <pc:docMk/>
          <pc:sldMk cId="183553599" sldId="434"/>
        </pc:sldMkLst>
        <pc:spChg chg="mod">
          <ac:chgData name="Bjørn Robert Orten Groven" userId="S::bjorn.robert.groven@bufetat.no::b44bc5c4-4b0a-47ae-bcd4-e7b4999f46d4" providerId="AD" clId="Web-{7738FFB1-B3D8-4289-B3F9-0384FC863E68}" dt="2019-09-03T18:07:53.895" v="598" actId="1076"/>
          <ac:spMkLst>
            <pc:docMk/>
            <pc:sldMk cId="183553599" sldId="434"/>
            <ac:spMk id="2" creationId="{CEADFD3F-D5FC-4852-A702-BA560F625EEE}"/>
          </ac:spMkLst>
        </pc:spChg>
        <pc:spChg chg="mod">
          <ac:chgData name="Bjørn Robert Orten Groven" userId="S::bjorn.robert.groven@bufetat.no::b44bc5c4-4b0a-47ae-bcd4-e7b4999f46d4" providerId="AD" clId="Web-{7738FFB1-B3D8-4289-B3F9-0384FC863E68}" dt="2019-09-03T18:08:00.348" v="599" actId="1076"/>
          <ac:spMkLst>
            <pc:docMk/>
            <pc:sldMk cId="183553599" sldId="434"/>
            <ac:spMk id="3" creationId="{B36C54A5-633A-4C01-824C-D27A16C799E9}"/>
          </ac:spMkLst>
        </pc:spChg>
        <pc:picChg chg="add mod">
          <ac:chgData name="Bjørn Robert Orten Groven" userId="S::bjorn.robert.groven@bufetat.no::b44bc5c4-4b0a-47ae-bcd4-e7b4999f46d4" providerId="AD" clId="Web-{7738FFB1-B3D8-4289-B3F9-0384FC863E68}" dt="2019-09-03T18:08:19.926" v="602" actId="1076"/>
          <ac:picMkLst>
            <pc:docMk/>
            <pc:sldMk cId="183553599" sldId="434"/>
            <ac:picMk id="6" creationId="{87909789-2FF9-4199-8F36-B8C656992A26}"/>
          </ac:picMkLst>
        </pc:picChg>
        <pc:picChg chg="add mod">
          <ac:chgData name="Bjørn Robert Orten Groven" userId="S::bjorn.robert.groven@bufetat.no::b44bc5c4-4b0a-47ae-bcd4-e7b4999f46d4" providerId="AD" clId="Web-{7738FFB1-B3D8-4289-B3F9-0384FC863E68}" dt="2019-09-03T18:08:06.567" v="600" actId="1076"/>
          <ac:picMkLst>
            <pc:docMk/>
            <pc:sldMk cId="183553599" sldId="434"/>
            <ac:picMk id="8" creationId="{6C9DD05D-BC8E-4878-B4F6-318AFE990092}"/>
          </ac:picMkLst>
        </pc:picChg>
        <pc:picChg chg="add mod">
          <ac:chgData name="Bjørn Robert Orten Groven" userId="S::bjorn.robert.groven@bufetat.no::b44bc5c4-4b0a-47ae-bcd4-e7b4999f46d4" providerId="AD" clId="Web-{7738FFB1-B3D8-4289-B3F9-0384FC863E68}" dt="2019-09-03T18:08:17.973" v="601" actId="1076"/>
          <ac:picMkLst>
            <pc:docMk/>
            <pc:sldMk cId="183553599" sldId="434"/>
            <ac:picMk id="10" creationId="{248DE56C-F62F-42B6-A8A5-02092421903F}"/>
          </ac:picMkLst>
        </pc:picChg>
        <pc:picChg chg="add mod">
          <ac:chgData name="Bjørn Robert Orten Groven" userId="S::bjorn.robert.groven@bufetat.no::b44bc5c4-4b0a-47ae-bcd4-e7b4999f46d4" providerId="AD" clId="Web-{7738FFB1-B3D8-4289-B3F9-0384FC863E68}" dt="2019-09-03T18:08:28.973" v="605" actId="1076"/>
          <ac:picMkLst>
            <pc:docMk/>
            <pc:sldMk cId="183553599" sldId="434"/>
            <ac:picMk id="12" creationId="{6EACC8AD-3215-43BF-8A85-C415BB8EBA24}"/>
          </ac:picMkLst>
        </pc:picChg>
        <pc:picChg chg="add mod">
          <ac:chgData name="Bjørn Robert Orten Groven" userId="S::bjorn.robert.groven@bufetat.no::b44bc5c4-4b0a-47ae-bcd4-e7b4999f46d4" providerId="AD" clId="Web-{7738FFB1-B3D8-4289-B3F9-0384FC863E68}" dt="2019-09-03T18:08:22.145" v="603" actId="1076"/>
          <ac:picMkLst>
            <pc:docMk/>
            <pc:sldMk cId="183553599" sldId="434"/>
            <ac:picMk id="14" creationId="{8729F319-5914-46FF-ADA0-D596457B08EF}"/>
          </ac:picMkLst>
        </pc:picChg>
        <pc:picChg chg="add mod">
          <ac:chgData name="Bjørn Robert Orten Groven" userId="S::bjorn.robert.groven@bufetat.no::b44bc5c4-4b0a-47ae-bcd4-e7b4999f46d4" providerId="AD" clId="Web-{7738FFB1-B3D8-4289-B3F9-0384FC863E68}" dt="2019-09-03T18:08:25.457" v="604" actId="1076"/>
          <ac:picMkLst>
            <pc:docMk/>
            <pc:sldMk cId="183553599" sldId="434"/>
            <ac:picMk id="16" creationId="{AA8F865E-5570-4DF7-932C-5BE3BABA8896}"/>
          </ac:picMkLst>
        </pc:picChg>
      </pc:sldChg>
    </pc:docChg>
  </pc:docChgLst>
  <pc:docChgLst>
    <pc:chgData name="Aina Olaussen" userId="S::aina.olaussen@bufetat.no::44f0a81c-a49f-452d-86a0-56c30aa93fcd" providerId="AD" clId="Web-{1BC008B3-2215-4760-9511-6FF66AB9B409}"/>
    <pc:docChg chg="modSld">
      <pc:chgData name="Aina Olaussen" userId="S::aina.olaussen@bufetat.no::44f0a81c-a49f-452d-86a0-56c30aa93fcd" providerId="AD" clId="Web-{1BC008B3-2215-4760-9511-6FF66AB9B409}" dt="2019-08-21T13:46:58.754" v="13" actId="20577"/>
      <pc:docMkLst>
        <pc:docMk/>
      </pc:docMkLst>
      <pc:sldChg chg="modSp">
        <pc:chgData name="Aina Olaussen" userId="S::aina.olaussen@bufetat.no::44f0a81c-a49f-452d-86a0-56c30aa93fcd" providerId="AD" clId="Web-{1BC008B3-2215-4760-9511-6FF66AB9B409}" dt="2019-08-21T13:46:58.754" v="13" actId="20577"/>
        <pc:sldMkLst>
          <pc:docMk/>
          <pc:sldMk cId="1022241532" sldId="383"/>
        </pc:sldMkLst>
        <pc:spChg chg="mod">
          <ac:chgData name="Aina Olaussen" userId="S::aina.olaussen@bufetat.no::44f0a81c-a49f-452d-86a0-56c30aa93fcd" providerId="AD" clId="Web-{1BC008B3-2215-4760-9511-6FF66AB9B409}" dt="2019-08-21T13:46:58.754" v="13" actId="20577"/>
          <ac:spMkLst>
            <pc:docMk/>
            <pc:sldMk cId="1022241532" sldId="383"/>
            <ac:spMk id="3" creationId="{5D25340A-9533-4B49-A801-2380E6451E0B}"/>
          </ac:spMkLst>
        </pc:spChg>
      </pc:sldChg>
    </pc:docChg>
  </pc:docChgLst>
  <pc:docChgLst>
    <pc:chgData name="Bjørn Robert Orten Groven" userId="S::bjorn.robert.groven@bufetat.no::b44bc5c4-4b0a-47ae-bcd4-e7b4999f46d4" providerId="AD" clId="Web-{D6EA212B-3CD2-43C9-B854-F2AF6915B967}"/>
    <pc:docChg chg="modSld">
      <pc:chgData name="Bjørn Robert Orten Groven" userId="S::bjorn.robert.groven@bufetat.no::b44bc5c4-4b0a-47ae-bcd4-e7b4999f46d4" providerId="AD" clId="Web-{D6EA212B-3CD2-43C9-B854-F2AF6915B967}" dt="2019-05-29T07:10:23.725" v="2" actId="20577"/>
      <pc:docMkLst>
        <pc:docMk/>
      </pc:docMkLst>
      <pc:sldChg chg="modSp">
        <pc:chgData name="Bjørn Robert Orten Groven" userId="S::bjorn.robert.groven@bufetat.no::b44bc5c4-4b0a-47ae-bcd4-e7b4999f46d4" providerId="AD" clId="Web-{D6EA212B-3CD2-43C9-B854-F2AF6915B967}" dt="2019-05-29T07:10:23.725" v="2" actId="20577"/>
        <pc:sldMkLst>
          <pc:docMk/>
          <pc:sldMk cId="1022241532" sldId="383"/>
        </pc:sldMkLst>
        <pc:spChg chg="mod">
          <ac:chgData name="Bjørn Robert Orten Groven" userId="S::bjorn.robert.groven@bufetat.no::b44bc5c4-4b0a-47ae-bcd4-e7b4999f46d4" providerId="AD" clId="Web-{D6EA212B-3CD2-43C9-B854-F2AF6915B967}" dt="2019-05-29T07:10:23.725" v="2" actId="20577"/>
          <ac:spMkLst>
            <pc:docMk/>
            <pc:sldMk cId="1022241532" sldId="383"/>
            <ac:spMk id="2" creationId="{8A806FC1-E9EE-4F55-8F71-1FEE3AC14DBC}"/>
          </ac:spMkLst>
        </pc:spChg>
      </pc:sldChg>
    </pc:docChg>
  </pc:docChgLst>
  <pc:docChgLst>
    <pc:chgData name="Bjørn Robert Orten Groven" userId="S::bjorn.robert.groven@bufetat.no::b44bc5c4-4b0a-47ae-bcd4-e7b4999f46d4" providerId="AD" clId="Web-{7A6D16D1-2A03-4F3D-965F-6728853E27DE}"/>
    <pc:docChg chg="modSld">
      <pc:chgData name="Bjørn Robert Orten Groven" userId="S::bjorn.robert.groven@bufetat.no::b44bc5c4-4b0a-47ae-bcd4-e7b4999f46d4" providerId="AD" clId="Web-{7A6D16D1-2A03-4F3D-965F-6728853E27DE}" dt="2019-05-21T12:36:26.821" v="110" actId="20577"/>
      <pc:docMkLst>
        <pc:docMk/>
      </pc:docMkLst>
      <pc:sldChg chg="modSp">
        <pc:chgData name="Bjørn Robert Orten Groven" userId="S::bjorn.robert.groven@bufetat.no::b44bc5c4-4b0a-47ae-bcd4-e7b4999f46d4" providerId="AD" clId="Web-{7A6D16D1-2A03-4F3D-965F-6728853E27DE}" dt="2019-05-21T12:36:26.821" v="110" actId="20577"/>
        <pc:sldMkLst>
          <pc:docMk/>
          <pc:sldMk cId="1022241532" sldId="383"/>
        </pc:sldMkLst>
        <pc:spChg chg="mod">
          <ac:chgData name="Bjørn Robert Orten Groven" userId="S::bjorn.robert.groven@bufetat.no::b44bc5c4-4b0a-47ae-bcd4-e7b4999f46d4" providerId="AD" clId="Web-{7A6D16D1-2A03-4F3D-965F-6728853E27DE}" dt="2019-05-21T12:36:26.821" v="110" actId="20577"/>
          <ac:spMkLst>
            <pc:docMk/>
            <pc:sldMk cId="1022241532" sldId="383"/>
            <ac:spMk id="2" creationId="{8A806FC1-E9EE-4F55-8F71-1FEE3AC14DBC}"/>
          </ac:spMkLst>
        </pc:spChg>
      </pc:sldChg>
    </pc:docChg>
  </pc:docChgLst>
  <pc:docChgLst>
    <pc:chgData name="Bjørn Robert Orten Groven" userId="S::bjorn.robert.groven@bufetat.no::b44bc5c4-4b0a-47ae-bcd4-e7b4999f46d4" providerId="AD" clId="Web-{B28209B9-6504-4F2B-84A3-F4A0F06D26EC}"/>
    <pc:docChg chg="addSld modSld">
      <pc:chgData name="Bjørn Robert Orten Groven" userId="S::bjorn.robert.groven@bufetat.no::b44bc5c4-4b0a-47ae-bcd4-e7b4999f46d4" providerId="AD" clId="Web-{B28209B9-6504-4F2B-84A3-F4A0F06D26EC}" dt="2019-06-06T08:42:38.159" v="189" actId="20577"/>
      <pc:docMkLst>
        <pc:docMk/>
      </pc:docMkLst>
      <pc:sldChg chg="modSp">
        <pc:chgData name="Bjørn Robert Orten Groven" userId="S::bjorn.robert.groven@bufetat.no::b44bc5c4-4b0a-47ae-bcd4-e7b4999f46d4" providerId="AD" clId="Web-{B28209B9-6504-4F2B-84A3-F4A0F06D26EC}" dt="2019-06-06T08:42:14.691" v="169" actId="20577"/>
        <pc:sldMkLst>
          <pc:docMk/>
          <pc:sldMk cId="4181567932" sldId="389"/>
        </pc:sldMkLst>
        <pc:spChg chg="mod">
          <ac:chgData name="Bjørn Robert Orten Groven" userId="S::bjorn.robert.groven@bufetat.no::b44bc5c4-4b0a-47ae-bcd4-e7b4999f46d4" providerId="AD" clId="Web-{B28209B9-6504-4F2B-84A3-F4A0F06D26EC}" dt="2019-06-06T08:42:14.691" v="169" actId="20577"/>
          <ac:spMkLst>
            <pc:docMk/>
            <pc:sldMk cId="4181567932" sldId="389"/>
            <ac:spMk id="2" creationId="{BE874134-9759-41DC-ACC6-373E84D9B4F1}"/>
          </ac:spMkLst>
        </pc:spChg>
        <pc:spChg chg="mod">
          <ac:chgData name="Bjørn Robert Orten Groven" userId="S::bjorn.robert.groven@bufetat.no::b44bc5c4-4b0a-47ae-bcd4-e7b4999f46d4" providerId="AD" clId="Web-{B28209B9-6504-4F2B-84A3-F4A0F06D26EC}" dt="2019-06-06T08:40:17.347" v="144" actId="20577"/>
          <ac:spMkLst>
            <pc:docMk/>
            <pc:sldMk cId="4181567932" sldId="389"/>
            <ac:spMk id="3" creationId="{2CC5CF66-C580-4F61-B8F5-6E8F5EA1DE2A}"/>
          </ac:spMkLst>
        </pc:spChg>
      </pc:sldChg>
      <pc:sldChg chg="modSp new">
        <pc:chgData name="Bjørn Robert Orten Groven" userId="S::bjorn.robert.groven@bufetat.no::b44bc5c4-4b0a-47ae-bcd4-e7b4999f46d4" providerId="AD" clId="Web-{B28209B9-6504-4F2B-84A3-F4A0F06D26EC}" dt="2019-06-06T08:29:52.628" v="76" actId="20577"/>
        <pc:sldMkLst>
          <pc:docMk/>
          <pc:sldMk cId="3353886168" sldId="390"/>
        </pc:sldMkLst>
        <pc:spChg chg="mod">
          <ac:chgData name="Bjørn Robert Orten Groven" userId="S::bjorn.robert.groven@bufetat.no::b44bc5c4-4b0a-47ae-bcd4-e7b4999f46d4" providerId="AD" clId="Web-{B28209B9-6504-4F2B-84A3-F4A0F06D26EC}" dt="2019-06-06T08:29:52.628" v="76" actId="20577"/>
          <ac:spMkLst>
            <pc:docMk/>
            <pc:sldMk cId="3353886168" sldId="390"/>
            <ac:spMk id="2" creationId="{45FB22F9-1BA7-42FF-94F0-76FDC7F340E0}"/>
          </ac:spMkLst>
        </pc:spChg>
        <pc:spChg chg="mod">
          <ac:chgData name="Bjørn Robert Orten Groven" userId="S::bjorn.robert.groven@bufetat.no::b44bc5c4-4b0a-47ae-bcd4-e7b4999f46d4" providerId="AD" clId="Web-{B28209B9-6504-4F2B-84A3-F4A0F06D26EC}" dt="2019-06-06T08:29:20.565" v="58" actId="20577"/>
          <ac:spMkLst>
            <pc:docMk/>
            <pc:sldMk cId="3353886168" sldId="390"/>
            <ac:spMk id="3" creationId="{C0824263-909D-48E6-87BD-688D49345BBF}"/>
          </ac:spMkLst>
        </pc:spChg>
      </pc:sldChg>
      <pc:sldChg chg="modSp new">
        <pc:chgData name="Bjørn Robert Orten Groven" userId="S::bjorn.robert.groven@bufetat.no::b44bc5c4-4b0a-47ae-bcd4-e7b4999f46d4" providerId="AD" clId="Web-{B28209B9-6504-4F2B-84A3-F4A0F06D26EC}" dt="2019-06-06T08:42:38.159" v="189" actId="20577"/>
        <pc:sldMkLst>
          <pc:docMk/>
          <pc:sldMk cId="1415989023" sldId="391"/>
        </pc:sldMkLst>
        <pc:spChg chg="mod">
          <ac:chgData name="Bjørn Robert Orten Groven" userId="S::bjorn.robert.groven@bufetat.no::b44bc5c4-4b0a-47ae-bcd4-e7b4999f46d4" providerId="AD" clId="Web-{B28209B9-6504-4F2B-84A3-F4A0F06D26EC}" dt="2019-06-06T08:41:01.487" v="160" actId="20577"/>
          <ac:spMkLst>
            <pc:docMk/>
            <pc:sldMk cId="1415989023" sldId="391"/>
            <ac:spMk id="2" creationId="{048BEF00-1618-4941-AED9-428A1234891A}"/>
          </ac:spMkLst>
        </pc:spChg>
        <pc:spChg chg="mod">
          <ac:chgData name="Bjørn Robert Orten Groven" userId="S::bjorn.robert.groven@bufetat.no::b44bc5c4-4b0a-47ae-bcd4-e7b4999f46d4" providerId="AD" clId="Web-{B28209B9-6504-4F2B-84A3-F4A0F06D26EC}" dt="2019-06-06T08:42:38.159" v="189" actId="20577"/>
          <ac:spMkLst>
            <pc:docMk/>
            <pc:sldMk cId="1415989023" sldId="391"/>
            <ac:spMk id="3" creationId="{19C1B1B7-7745-4BED-BF9A-C872BE789452}"/>
          </ac:spMkLst>
        </pc:spChg>
      </pc:sldChg>
    </pc:docChg>
  </pc:docChgLst>
  <pc:docChgLst>
    <pc:chgData name="Bjørn Robert Orten Groven" userId="S::bjorn.robert.groven@bufetat.no::b44bc5c4-4b0a-47ae-bcd4-e7b4999f46d4" providerId="AD" clId="Web-{52CF9BED-10BA-456A-89A0-94618AF07A75}"/>
    <pc:docChg chg="modSld">
      <pc:chgData name="Bjørn Robert Orten Groven" userId="S::bjorn.robert.groven@bufetat.no::b44bc5c4-4b0a-47ae-bcd4-e7b4999f46d4" providerId="AD" clId="Web-{52CF9BED-10BA-456A-89A0-94618AF07A75}" dt="2019-07-25T08:38:40.358" v="212" actId="20577"/>
      <pc:docMkLst>
        <pc:docMk/>
      </pc:docMkLst>
      <pc:sldChg chg="addSp modSp">
        <pc:chgData name="Bjørn Robert Orten Groven" userId="S::bjorn.robert.groven@bufetat.no::b44bc5c4-4b0a-47ae-bcd4-e7b4999f46d4" providerId="AD" clId="Web-{52CF9BED-10BA-456A-89A0-94618AF07A75}" dt="2019-07-25T08:38:40.358" v="212" actId="20577"/>
        <pc:sldMkLst>
          <pc:docMk/>
          <pc:sldMk cId="1022241532" sldId="383"/>
        </pc:sldMkLst>
        <pc:spChg chg="mod">
          <ac:chgData name="Bjørn Robert Orten Groven" userId="S::bjorn.robert.groven@bufetat.no::b44bc5c4-4b0a-47ae-bcd4-e7b4999f46d4" providerId="AD" clId="Web-{52CF9BED-10BA-456A-89A0-94618AF07A75}" dt="2019-07-25T08:37:57.107" v="192" actId="20577"/>
          <ac:spMkLst>
            <pc:docMk/>
            <pc:sldMk cId="1022241532" sldId="383"/>
            <ac:spMk id="2" creationId="{8A806FC1-E9EE-4F55-8F71-1FEE3AC14DBC}"/>
          </ac:spMkLst>
        </pc:spChg>
        <pc:spChg chg="mod">
          <ac:chgData name="Bjørn Robert Orten Groven" userId="S::bjorn.robert.groven@bufetat.no::b44bc5c4-4b0a-47ae-bcd4-e7b4999f46d4" providerId="AD" clId="Web-{52CF9BED-10BA-456A-89A0-94618AF07A75}" dt="2019-07-25T08:38:40.358" v="212" actId="20577"/>
          <ac:spMkLst>
            <pc:docMk/>
            <pc:sldMk cId="1022241532" sldId="383"/>
            <ac:spMk id="3" creationId="{5D25340A-9533-4B49-A801-2380E6451E0B}"/>
          </ac:spMkLst>
        </pc:spChg>
        <pc:picChg chg="add mod">
          <ac:chgData name="Bjørn Robert Orten Groven" userId="S::bjorn.robert.groven@bufetat.no::b44bc5c4-4b0a-47ae-bcd4-e7b4999f46d4" providerId="AD" clId="Web-{52CF9BED-10BA-456A-89A0-94618AF07A75}" dt="2019-07-25T08:34:55.006" v="143" actId="1076"/>
          <ac:picMkLst>
            <pc:docMk/>
            <pc:sldMk cId="1022241532" sldId="383"/>
            <ac:picMk id="8" creationId="{22A79FD8-7C3F-4ED5-9392-F68807267137}"/>
          </ac:picMkLst>
        </pc:picChg>
      </pc:sldChg>
    </pc:docChg>
  </pc:docChgLst>
  <pc:docChgLst>
    <pc:chgData name="Bjørn Robert Orten Groven" userId="S::bjorn.robert.groven@bufetat.no::b44bc5c4-4b0a-47ae-bcd4-e7b4999f46d4" providerId="AD" clId="Web-{5AD34198-0CC2-4035-BC82-8BA5EBFA3A66}"/>
    <pc:docChg chg="addSld modSld">
      <pc:chgData name="Bjørn Robert Orten Groven" userId="S::bjorn.robert.groven@bufetat.no::b44bc5c4-4b0a-47ae-bcd4-e7b4999f46d4" providerId="AD" clId="Web-{5AD34198-0CC2-4035-BC82-8BA5EBFA3A66}" dt="2019-06-06T09:31:32.805" v="170" actId="20577"/>
      <pc:docMkLst>
        <pc:docMk/>
      </pc:docMkLst>
      <pc:sldChg chg="modSp new">
        <pc:chgData name="Bjørn Robert Orten Groven" userId="S::bjorn.robert.groven@bufetat.no::b44bc5c4-4b0a-47ae-bcd4-e7b4999f46d4" providerId="AD" clId="Web-{5AD34198-0CC2-4035-BC82-8BA5EBFA3A66}" dt="2019-06-06T09:30:28.977" v="134" actId="20577"/>
        <pc:sldMkLst>
          <pc:docMk/>
          <pc:sldMk cId="566662364" sldId="392"/>
        </pc:sldMkLst>
        <pc:spChg chg="mod">
          <ac:chgData name="Bjørn Robert Orten Groven" userId="S::bjorn.robert.groven@bufetat.no::b44bc5c4-4b0a-47ae-bcd4-e7b4999f46d4" providerId="AD" clId="Web-{5AD34198-0CC2-4035-BC82-8BA5EBFA3A66}" dt="2019-06-06T09:23:08.115" v="3" actId="20577"/>
          <ac:spMkLst>
            <pc:docMk/>
            <pc:sldMk cId="566662364" sldId="392"/>
            <ac:spMk id="2" creationId="{140701D5-6473-4A99-B60D-EA69EF4E6C6C}"/>
          </ac:spMkLst>
        </pc:spChg>
        <pc:spChg chg="mod">
          <ac:chgData name="Bjørn Robert Orten Groven" userId="S::bjorn.robert.groven@bufetat.no::b44bc5c4-4b0a-47ae-bcd4-e7b4999f46d4" providerId="AD" clId="Web-{5AD34198-0CC2-4035-BC82-8BA5EBFA3A66}" dt="2019-06-06T09:30:28.977" v="134" actId="20577"/>
          <ac:spMkLst>
            <pc:docMk/>
            <pc:sldMk cId="566662364" sldId="392"/>
            <ac:spMk id="3" creationId="{E02D332C-7881-4EB4-97CF-EEF9BE7C9CCA}"/>
          </ac:spMkLst>
        </pc:spChg>
      </pc:sldChg>
      <pc:sldChg chg="modSp new">
        <pc:chgData name="Bjørn Robert Orten Groven" userId="S::bjorn.robert.groven@bufetat.no::b44bc5c4-4b0a-47ae-bcd4-e7b4999f46d4" providerId="AD" clId="Web-{5AD34198-0CC2-4035-BC82-8BA5EBFA3A66}" dt="2019-06-06T09:31:32.805" v="170" actId="20577"/>
        <pc:sldMkLst>
          <pc:docMk/>
          <pc:sldMk cId="4101070254" sldId="393"/>
        </pc:sldMkLst>
        <pc:spChg chg="mod">
          <ac:chgData name="Bjørn Robert Orten Groven" userId="S::bjorn.robert.groven@bufetat.no::b44bc5c4-4b0a-47ae-bcd4-e7b4999f46d4" providerId="AD" clId="Web-{5AD34198-0CC2-4035-BC82-8BA5EBFA3A66}" dt="2019-06-06T09:30:38.945" v="138" actId="20577"/>
          <ac:spMkLst>
            <pc:docMk/>
            <pc:sldMk cId="4101070254" sldId="393"/>
            <ac:spMk id="2" creationId="{5F43FB78-9630-41AA-BF44-A66FE78C44AA}"/>
          </ac:spMkLst>
        </pc:spChg>
        <pc:spChg chg="mod">
          <ac:chgData name="Bjørn Robert Orten Groven" userId="S::bjorn.robert.groven@bufetat.no::b44bc5c4-4b0a-47ae-bcd4-e7b4999f46d4" providerId="AD" clId="Web-{5AD34198-0CC2-4035-BC82-8BA5EBFA3A66}" dt="2019-06-06T09:31:32.805" v="170" actId="20577"/>
          <ac:spMkLst>
            <pc:docMk/>
            <pc:sldMk cId="4101070254" sldId="393"/>
            <ac:spMk id="3" creationId="{A6855A20-814E-40F2-8854-2C008A4DA1E4}"/>
          </ac:spMkLst>
        </pc:spChg>
      </pc:sldChg>
    </pc:docChg>
  </pc:docChgLst>
  <pc:docChgLst>
    <pc:chgData name="Bjørn Robert Orten Groven" userId="S::bjorn.robert.groven@bufetat.no::b44bc5c4-4b0a-47ae-bcd4-e7b4999f46d4" providerId="AD" clId="Web-{163886F1-8FE1-4A3B-B860-364B7C54EAC2}"/>
    <pc:docChg chg="modSld">
      <pc:chgData name="Bjørn Robert Orten Groven" userId="S::bjorn.robert.groven@bufetat.no::b44bc5c4-4b0a-47ae-bcd4-e7b4999f46d4" providerId="AD" clId="Web-{163886F1-8FE1-4A3B-B860-364B7C54EAC2}" dt="2019-05-21T11:55:53.556" v="63" actId="20577"/>
      <pc:docMkLst>
        <pc:docMk/>
      </pc:docMkLst>
      <pc:sldChg chg="modSp">
        <pc:chgData name="Bjørn Robert Orten Groven" userId="S::bjorn.robert.groven@bufetat.no::b44bc5c4-4b0a-47ae-bcd4-e7b4999f46d4" providerId="AD" clId="Web-{163886F1-8FE1-4A3B-B860-364B7C54EAC2}" dt="2019-05-21T11:55:53.556" v="63" actId="20577"/>
        <pc:sldMkLst>
          <pc:docMk/>
          <pc:sldMk cId="1022241532" sldId="383"/>
        </pc:sldMkLst>
        <pc:spChg chg="mod">
          <ac:chgData name="Bjørn Robert Orten Groven" userId="S::bjorn.robert.groven@bufetat.no::b44bc5c4-4b0a-47ae-bcd4-e7b4999f46d4" providerId="AD" clId="Web-{163886F1-8FE1-4A3B-B860-364B7C54EAC2}" dt="2019-05-21T11:55:53.556" v="63" actId="20577"/>
          <ac:spMkLst>
            <pc:docMk/>
            <pc:sldMk cId="1022241532" sldId="383"/>
            <ac:spMk id="2" creationId="{8A806FC1-E9EE-4F55-8F71-1FEE3AC14DBC}"/>
          </ac:spMkLst>
        </pc:spChg>
      </pc:sldChg>
    </pc:docChg>
  </pc:docChgLst>
  <pc:docChgLst>
    <pc:chgData name="Bjørn Robert Orten Groven" userId="S::bjorn.robert.groven@bufetat.no::b44bc5c4-4b0a-47ae-bcd4-e7b4999f46d4" providerId="AD" clId="Web-{EEFDDCCF-DE33-48B6-BEA7-13BF612C29E2}"/>
    <pc:docChg chg="addSld modSld">
      <pc:chgData name="Bjørn Robert Orten Groven" userId="S::bjorn.robert.groven@bufetat.no::b44bc5c4-4b0a-47ae-bcd4-e7b4999f46d4" providerId="AD" clId="Web-{EEFDDCCF-DE33-48B6-BEA7-13BF612C29E2}" dt="2019-08-29T11:18:30.147" v="159" actId="20577"/>
      <pc:docMkLst>
        <pc:docMk/>
      </pc:docMkLst>
      <pc:sldChg chg="modSp">
        <pc:chgData name="Bjørn Robert Orten Groven" userId="S::bjorn.robert.groven@bufetat.no::b44bc5c4-4b0a-47ae-bcd4-e7b4999f46d4" providerId="AD" clId="Web-{EEFDDCCF-DE33-48B6-BEA7-13BF612C29E2}" dt="2019-08-29T10:56:07.192" v="14" actId="20577"/>
        <pc:sldMkLst>
          <pc:docMk/>
          <pc:sldMk cId="4175908635" sldId="426"/>
        </pc:sldMkLst>
        <pc:spChg chg="mod">
          <ac:chgData name="Bjørn Robert Orten Groven" userId="S::bjorn.robert.groven@bufetat.no::b44bc5c4-4b0a-47ae-bcd4-e7b4999f46d4" providerId="AD" clId="Web-{EEFDDCCF-DE33-48B6-BEA7-13BF612C29E2}" dt="2019-08-29T10:56:07.192" v="14" actId="20577"/>
          <ac:spMkLst>
            <pc:docMk/>
            <pc:sldMk cId="4175908635" sldId="426"/>
            <ac:spMk id="3" creationId="{42686AFD-26C1-42D8-B9B5-DF2FA676355E}"/>
          </ac:spMkLst>
        </pc:spChg>
      </pc:sldChg>
      <pc:sldChg chg="modSp">
        <pc:chgData name="Bjørn Robert Orten Groven" userId="S::bjorn.robert.groven@bufetat.no::b44bc5c4-4b0a-47ae-bcd4-e7b4999f46d4" providerId="AD" clId="Web-{EEFDDCCF-DE33-48B6-BEA7-13BF612C29E2}" dt="2019-08-29T11:10:38.348" v="117" actId="20577"/>
        <pc:sldMkLst>
          <pc:docMk/>
          <pc:sldMk cId="2239326025" sldId="427"/>
        </pc:sldMkLst>
        <pc:spChg chg="mod">
          <ac:chgData name="Bjørn Robert Orten Groven" userId="S::bjorn.robert.groven@bufetat.no::b44bc5c4-4b0a-47ae-bcd4-e7b4999f46d4" providerId="AD" clId="Web-{EEFDDCCF-DE33-48B6-BEA7-13BF612C29E2}" dt="2019-08-29T11:10:38.348" v="117" actId="20577"/>
          <ac:spMkLst>
            <pc:docMk/>
            <pc:sldMk cId="2239326025" sldId="427"/>
            <ac:spMk id="3" creationId="{6D8F0F6E-A122-4168-B574-D832D48F42EA}"/>
          </ac:spMkLst>
        </pc:spChg>
      </pc:sldChg>
      <pc:sldChg chg="modSp new">
        <pc:chgData name="Bjørn Robert Orten Groven" userId="S::bjorn.robert.groven@bufetat.no::b44bc5c4-4b0a-47ae-bcd4-e7b4999f46d4" providerId="AD" clId="Web-{EEFDDCCF-DE33-48B6-BEA7-13BF612C29E2}" dt="2019-08-29T11:18:30.147" v="159" actId="20577"/>
        <pc:sldMkLst>
          <pc:docMk/>
          <pc:sldMk cId="2797793014" sldId="428"/>
        </pc:sldMkLst>
        <pc:spChg chg="mod">
          <ac:chgData name="Bjørn Robert Orten Groven" userId="S::bjorn.robert.groven@bufetat.no::b44bc5c4-4b0a-47ae-bcd4-e7b4999f46d4" providerId="AD" clId="Web-{EEFDDCCF-DE33-48B6-BEA7-13BF612C29E2}" dt="2019-08-29T11:18:30.147" v="159" actId="20577"/>
          <ac:spMkLst>
            <pc:docMk/>
            <pc:sldMk cId="2797793014" sldId="428"/>
            <ac:spMk id="3" creationId="{87B35CC6-9316-46DC-AC83-3CA30F048D61}"/>
          </ac:spMkLst>
        </pc:spChg>
      </pc:sldChg>
    </pc:docChg>
  </pc:docChgLst>
  <pc:docChgLst>
    <pc:chgData name="Christina Ringnes" userId="S::christina.ringnes@bufetat.no::93229617-3053-41c8-b4ef-3981f9726040" providerId="AD" clId="Web-{62CE888C-99F9-4F07-A4C4-93E8D61DBA0C}"/>
    <pc:docChg chg="modSld">
      <pc:chgData name="Christina Ringnes" userId="S::christina.ringnes@bufetat.no::93229617-3053-41c8-b4ef-3981f9726040" providerId="AD" clId="Web-{62CE888C-99F9-4F07-A4C4-93E8D61DBA0C}" dt="2019-05-21T08:33:56.178" v="109" actId="20577"/>
      <pc:docMkLst>
        <pc:docMk/>
      </pc:docMkLst>
      <pc:sldChg chg="modSp">
        <pc:chgData name="Christina Ringnes" userId="S::christina.ringnes@bufetat.no::93229617-3053-41c8-b4ef-3981f9726040" providerId="AD" clId="Web-{62CE888C-99F9-4F07-A4C4-93E8D61DBA0C}" dt="2019-05-21T08:33:56.178" v="109" actId="20577"/>
        <pc:sldMkLst>
          <pc:docMk/>
          <pc:sldMk cId="1022241532" sldId="383"/>
        </pc:sldMkLst>
        <pc:spChg chg="mod">
          <ac:chgData name="Christina Ringnes" userId="S::christina.ringnes@bufetat.no::93229617-3053-41c8-b4ef-3981f9726040" providerId="AD" clId="Web-{62CE888C-99F9-4F07-A4C4-93E8D61DBA0C}" dt="2019-05-21T08:31:54.955" v="68" actId="20577"/>
          <ac:spMkLst>
            <pc:docMk/>
            <pc:sldMk cId="1022241532" sldId="383"/>
            <ac:spMk id="2" creationId="{8A806FC1-E9EE-4F55-8F71-1FEE3AC14DBC}"/>
          </ac:spMkLst>
        </pc:spChg>
        <pc:spChg chg="mod">
          <ac:chgData name="Christina Ringnes" userId="S::christina.ringnes@bufetat.no::93229617-3053-41c8-b4ef-3981f9726040" providerId="AD" clId="Web-{62CE888C-99F9-4F07-A4C4-93E8D61DBA0C}" dt="2019-05-21T08:33:56.178" v="109" actId="20577"/>
          <ac:spMkLst>
            <pc:docMk/>
            <pc:sldMk cId="1022241532" sldId="383"/>
            <ac:spMk id="3" creationId="{5D25340A-9533-4B49-A801-2380E6451E0B}"/>
          </ac:spMkLst>
        </pc:spChg>
      </pc:sldChg>
    </pc:docChg>
  </pc:docChgLst>
  <pc:docChgLst>
    <pc:chgData name="Bjørn Robert Orten Groven" userId="S::bjorn.robert.groven@bufetat.no::b44bc5c4-4b0a-47ae-bcd4-e7b4999f46d4" providerId="AD" clId="Web-{8DD2850B-6A1E-4E48-BECE-D4E1D6724D21}"/>
    <pc:docChg chg="addSld modSld">
      <pc:chgData name="Bjørn Robert Orten Groven" userId="S::bjorn.robert.groven@bufetat.no::b44bc5c4-4b0a-47ae-bcd4-e7b4999f46d4" providerId="AD" clId="Web-{8DD2850B-6A1E-4E48-BECE-D4E1D6724D21}" dt="2019-08-27T10:45:32.562" v="292" actId="20577"/>
      <pc:docMkLst>
        <pc:docMk/>
      </pc:docMkLst>
      <pc:sldChg chg="modSp modNotes">
        <pc:chgData name="Bjørn Robert Orten Groven" userId="S::bjorn.robert.groven@bufetat.no::b44bc5c4-4b0a-47ae-bcd4-e7b4999f46d4" providerId="AD" clId="Web-{8DD2850B-6A1E-4E48-BECE-D4E1D6724D21}" dt="2019-08-27T10:30:44.560" v="113" actId="20577"/>
        <pc:sldMkLst>
          <pc:docMk/>
          <pc:sldMk cId="2185386233" sldId="401"/>
        </pc:sldMkLst>
        <pc:spChg chg="mod">
          <ac:chgData name="Bjørn Robert Orten Groven" userId="S::bjorn.robert.groven@bufetat.no::b44bc5c4-4b0a-47ae-bcd4-e7b4999f46d4" providerId="AD" clId="Web-{8DD2850B-6A1E-4E48-BECE-D4E1D6724D21}" dt="2019-08-27T10:25:27.689" v="43" actId="20577"/>
          <ac:spMkLst>
            <pc:docMk/>
            <pc:sldMk cId="2185386233" sldId="401"/>
            <ac:spMk id="2" creationId="{4E4A63AB-BBEB-4889-8B69-1B0120365AE4}"/>
          </ac:spMkLst>
        </pc:spChg>
        <pc:spChg chg="mod">
          <ac:chgData name="Bjørn Robert Orten Groven" userId="S::bjorn.robert.groven@bufetat.no::b44bc5c4-4b0a-47ae-bcd4-e7b4999f46d4" providerId="AD" clId="Web-{8DD2850B-6A1E-4E48-BECE-D4E1D6724D21}" dt="2019-08-27T10:30:44.560" v="113" actId="20577"/>
          <ac:spMkLst>
            <pc:docMk/>
            <pc:sldMk cId="2185386233" sldId="401"/>
            <ac:spMk id="3" creationId="{67B2A6EC-50CB-4E5E-895F-78C0ACDAC4A2}"/>
          </ac:spMkLst>
        </pc:spChg>
      </pc:sldChg>
      <pc:sldChg chg="modSp">
        <pc:chgData name="Bjørn Robert Orten Groven" userId="S::bjorn.robert.groven@bufetat.no::b44bc5c4-4b0a-47ae-bcd4-e7b4999f46d4" providerId="AD" clId="Web-{8DD2850B-6A1E-4E48-BECE-D4E1D6724D21}" dt="2019-08-27T10:45:32.562" v="292" actId="20577"/>
        <pc:sldMkLst>
          <pc:docMk/>
          <pc:sldMk cId="3361579935" sldId="402"/>
        </pc:sldMkLst>
        <pc:spChg chg="mod">
          <ac:chgData name="Bjørn Robert Orten Groven" userId="S::bjorn.robert.groven@bufetat.no::b44bc5c4-4b0a-47ae-bcd4-e7b4999f46d4" providerId="AD" clId="Web-{8DD2850B-6A1E-4E48-BECE-D4E1D6724D21}" dt="2019-08-27T10:31:04.733" v="116" actId="20577"/>
          <ac:spMkLst>
            <pc:docMk/>
            <pc:sldMk cId="3361579935" sldId="402"/>
            <ac:spMk id="2" creationId="{CEADFD3F-D5FC-4852-A702-BA560F625EEE}"/>
          </ac:spMkLst>
        </pc:spChg>
        <pc:spChg chg="mod">
          <ac:chgData name="Bjørn Robert Orten Groven" userId="S::bjorn.robert.groven@bufetat.no::b44bc5c4-4b0a-47ae-bcd4-e7b4999f46d4" providerId="AD" clId="Web-{8DD2850B-6A1E-4E48-BECE-D4E1D6724D21}" dt="2019-08-27T10:45:32.562" v="292" actId="20577"/>
          <ac:spMkLst>
            <pc:docMk/>
            <pc:sldMk cId="3361579935" sldId="402"/>
            <ac:spMk id="3" creationId="{B36C54A5-633A-4C01-824C-D27A16C799E9}"/>
          </ac:spMkLst>
        </pc:spChg>
      </pc:sldChg>
      <pc:sldChg chg="addSp modSp">
        <pc:chgData name="Bjørn Robert Orten Groven" userId="S::bjorn.robert.groven@bufetat.no::b44bc5c4-4b0a-47ae-bcd4-e7b4999f46d4" providerId="AD" clId="Web-{8DD2850B-6A1E-4E48-BECE-D4E1D6724D21}" dt="2019-08-27T10:25:07.673" v="40" actId="1076"/>
        <pc:sldMkLst>
          <pc:docMk/>
          <pc:sldMk cId="3273543539" sldId="405"/>
        </pc:sldMkLst>
        <pc:spChg chg="mod">
          <ac:chgData name="Bjørn Robert Orten Groven" userId="S::bjorn.robert.groven@bufetat.no::b44bc5c4-4b0a-47ae-bcd4-e7b4999f46d4" providerId="AD" clId="Web-{8DD2850B-6A1E-4E48-BECE-D4E1D6724D21}" dt="2019-08-27T10:21:53.775" v="15" actId="20577"/>
          <ac:spMkLst>
            <pc:docMk/>
            <pc:sldMk cId="3273543539" sldId="405"/>
            <ac:spMk id="2" creationId="{B3FDF04E-F9CF-4ED7-89F1-94D73AE22451}"/>
          </ac:spMkLst>
        </pc:spChg>
        <pc:spChg chg="mod">
          <ac:chgData name="Bjørn Robert Orten Groven" userId="S::bjorn.robert.groven@bufetat.no::b44bc5c4-4b0a-47ae-bcd4-e7b4999f46d4" providerId="AD" clId="Web-{8DD2850B-6A1E-4E48-BECE-D4E1D6724D21}" dt="2019-08-27T10:24:57.797" v="39" actId="20577"/>
          <ac:spMkLst>
            <pc:docMk/>
            <pc:sldMk cId="3273543539" sldId="405"/>
            <ac:spMk id="3" creationId="{DF79F8D7-86C0-4BDC-A3A1-0FA9DDF86E9A}"/>
          </ac:spMkLst>
        </pc:spChg>
        <pc:spChg chg="add mod">
          <ac:chgData name="Bjørn Robert Orten Groven" userId="S::bjorn.robert.groven@bufetat.no::b44bc5c4-4b0a-47ae-bcd4-e7b4999f46d4" providerId="AD" clId="Web-{8DD2850B-6A1E-4E48-BECE-D4E1D6724D21}" dt="2019-08-27T10:22:32.745" v="21" actId="1076"/>
          <ac:spMkLst>
            <pc:docMk/>
            <pc:sldMk cId="3273543539" sldId="405"/>
            <ac:spMk id="6" creationId="{9E203CBF-56E0-4EC7-AC49-6C1BEAE402E5}"/>
          </ac:spMkLst>
        </pc:spChg>
        <pc:picChg chg="add mod">
          <ac:chgData name="Bjørn Robert Orten Groven" userId="S::bjorn.robert.groven@bufetat.no::b44bc5c4-4b0a-47ae-bcd4-e7b4999f46d4" providerId="AD" clId="Web-{8DD2850B-6A1E-4E48-BECE-D4E1D6724D21}" dt="2019-08-27T10:25:07.673" v="40" actId="1076"/>
          <ac:picMkLst>
            <pc:docMk/>
            <pc:sldMk cId="3273543539" sldId="405"/>
            <ac:picMk id="7" creationId="{6AF81D32-C0C3-455F-B082-66B871AB6D60}"/>
          </ac:picMkLst>
        </pc:picChg>
      </pc:sldChg>
      <pc:sldChg chg="add">
        <pc:chgData name="Bjørn Robert Orten Groven" userId="S::bjorn.robert.groven@bufetat.no::b44bc5c4-4b0a-47ae-bcd4-e7b4999f46d4" providerId="AD" clId="Web-{8DD2850B-6A1E-4E48-BECE-D4E1D6724D21}" dt="2019-08-27T10:17:13.811" v="0"/>
        <pc:sldMkLst>
          <pc:docMk/>
          <pc:sldMk cId="2435009039" sldId="406"/>
        </pc:sldMkLst>
      </pc:sldChg>
    </pc:docChg>
  </pc:docChgLst>
  <pc:docChgLst>
    <pc:chgData name="Bjørn Robert Orten Groven" userId="S::bjorn.robert.groven@bufetat.no::b44bc5c4-4b0a-47ae-bcd4-e7b4999f46d4" providerId="AD" clId="Web-{159E6493-DFD6-4072-BF26-AECEE6C2D0CD}"/>
    <pc:docChg chg="addSld modSld">
      <pc:chgData name="Bjørn Robert Orten Groven" userId="S::bjorn.robert.groven@bufetat.no::b44bc5c4-4b0a-47ae-bcd4-e7b4999f46d4" providerId="AD" clId="Web-{159E6493-DFD6-4072-BF26-AECEE6C2D0CD}" dt="2019-05-21T09:56:07.996" v="3" actId="20577"/>
      <pc:docMkLst>
        <pc:docMk/>
      </pc:docMkLst>
      <pc:sldChg chg="addSp delSp modSp new">
        <pc:chgData name="Bjørn Robert Orten Groven" userId="S::bjorn.robert.groven@bufetat.no::b44bc5c4-4b0a-47ae-bcd4-e7b4999f46d4" providerId="AD" clId="Web-{159E6493-DFD6-4072-BF26-AECEE6C2D0CD}" dt="2019-05-21T09:56:07.996" v="3" actId="20577"/>
        <pc:sldMkLst>
          <pc:docMk/>
          <pc:sldMk cId="1308909056" sldId="384"/>
        </pc:sldMkLst>
        <pc:spChg chg="mod">
          <ac:chgData name="Bjørn Robert Orten Groven" userId="S::bjorn.robert.groven@bufetat.no::b44bc5c4-4b0a-47ae-bcd4-e7b4999f46d4" providerId="AD" clId="Web-{159E6493-DFD6-4072-BF26-AECEE6C2D0CD}" dt="2019-05-21T09:56:07.996" v="3" actId="20577"/>
          <ac:spMkLst>
            <pc:docMk/>
            <pc:sldMk cId="1308909056" sldId="384"/>
            <ac:spMk id="2" creationId="{3483EFB6-0CE8-47FF-A0C8-7D224CF1764C}"/>
          </ac:spMkLst>
        </pc:spChg>
        <pc:spChg chg="del">
          <ac:chgData name="Bjørn Robert Orten Groven" userId="S::bjorn.robert.groven@bufetat.no::b44bc5c4-4b0a-47ae-bcd4-e7b4999f46d4" providerId="AD" clId="Web-{159E6493-DFD6-4072-BF26-AECEE6C2D0CD}" dt="2019-05-21T09:56:01.668" v="1"/>
          <ac:spMkLst>
            <pc:docMk/>
            <pc:sldMk cId="1308909056" sldId="384"/>
            <ac:spMk id="3" creationId="{10E8AC9D-D5AB-415B-BED9-FE47564A3ECB}"/>
          </ac:spMkLst>
        </pc:spChg>
        <pc:picChg chg="add mod ord">
          <ac:chgData name="Bjørn Robert Orten Groven" userId="S::bjorn.robert.groven@bufetat.no::b44bc5c4-4b0a-47ae-bcd4-e7b4999f46d4" providerId="AD" clId="Web-{159E6493-DFD6-4072-BF26-AECEE6C2D0CD}" dt="2019-05-21T09:56:01.668" v="1"/>
          <ac:picMkLst>
            <pc:docMk/>
            <pc:sldMk cId="1308909056" sldId="384"/>
            <ac:picMk id="6" creationId="{9FB8CCCD-10F7-40BA-A138-6B34838E5820}"/>
          </ac:picMkLst>
        </pc:picChg>
      </pc:sldChg>
    </pc:docChg>
  </pc:docChgLst>
  <pc:docChgLst>
    <pc:chgData name="Aina Olaussen" userId="S::aina.olaussen@bufetat.no::44f0a81c-a49f-452d-86a0-56c30aa93fcd" providerId="AD" clId="Web-{3DABD280-C286-4ADF-8F62-FD2EED47C93C}"/>
    <pc:docChg chg="modSld">
      <pc:chgData name="Aina Olaussen" userId="S::aina.olaussen@bufetat.no::44f0a81c-a49f-452d-86a0-56c30aa93fcd" providerId="AD" clId="Web-{3DABD280-C286-4ADF-8F62-FD2EED47C93C}" dt="2019-09-07T10:21:44.589" v="5" actId="20577"/>
      <pc:docMkLst>
        <pc:docMk/>
      </pc:docMkLst>
      <pc:sldChg chg="modSp">
        <pc:chgData name="Aina Olaussen" userId="S::aina.olaussen@bufetat.no::44f0a81c-a49f-452d-86a0-56c30aa93fcd" providerId="AD" clId="Web-{3DABD280-C286-4ADF-8F62-FD2EED47C93C}" dt="2019-09-07T10:21:44.589" v="5" actId="20577"/>
        <pc:sldMkLst>
          <pc:docMk/>
          <pc:sldMk cId="3361579935" sldId="402"/>
        </pc:sldMkLst>
        <pc:spChg chg="mod">
          <ac:chgData name="Aina Olaussen" userId="S::aina.olaussen@bufetat.no::44f0a81c-a49f-452d-86a0-56c30aa93fcd" providerId="AD" clId="Web-{3DABD280-C286-4ADF-8F62-FD2EED47C93C}" dt="2019-09-07T10:21:44.589" v="5" actId="20577"/>
          <ac:spMkLst>
            <pc:docMk/>
            <pc:sldMk cId="3361579935" sldId="402"/>
            <ac:spMk id="3" creationId="{B36C54A5-633A-4C01-824C-D27A16C799E9}"/>
          </ac:spMkLst>
        </pc:spChg>
      </pc:sldChg>
      <pc:sldChg chg="modSp">
        <pc:chgData name="Aina Olaussen" userId="S::aina.olaussen@bufetat.no::44f0a81c-a49f-452d-86a0-56c30aa93fcd" providerId="AD" clId="Web-{3DABD280-C286-4ADF-8F62-FD2EED47C93C}" dt="2019-09-07T10:20:43.191" v="2" actId="20577"/>
        <pc:sldMkLst>
          <pc:docMk/>
          <pc:sldMk cId="2435009039" sldId="406"/>
        </pc:sldMkLst>
        <pc:spChg chg="mod">
          <ac:chgData name="Aina Olaussen" userId="S::aina.olaussen@bufetat.no::44f0a81c-a49f-452d-86a0-56c30aa93fcd" providerId="AD" clId="Web-{3DABD280-C286-4ADF-8F62-FD2EED47C93C}" dt="2019-09-07T10:20:43.191" v="2" actId="20577"/>
          <ac:spMkLst>
            <pc:docMk/>
            <pc:sldMk cId="2435009039" sldId="406"/>
            <ac:spMk id="5" creationId="{A5CE5E90-FA56-41A2-BC32-B5DE84A98D57}"/>
          </ac:spMkLst>
        </pc:spChg>
      </pc:sldChg>
    </pc:docChg>
  </pc:docChgLst>
  <pc:docChgLst>
    <pc:chgData name="Bjørn Robert Orten Groven" userId="S::bjorn.robert.groven@bufetat.no::b44bc5c4-4b0a-47ae-bcd4-e7b4999f46d4" providerId="AD" clId="Web-{B8C0C5D6-332A-4C51-8680-7A3C1B3150BC}"/>
    <pc:docChg chg="modSld">
      <pc:chgData name="Bjørn Robert Orten Groven" userId="S::bjorn.robert.groven@bufetat.no::b44bc5c4-4b0a-47ae-bcd4-e7b4999f46d4" providerId="AD" clId="Web-{B8C0C5D6-332A-4C51-8680-7A3C1B3150BC}" dt="2019-08-27T10:13:15.826" v="135" actId="20577"/>
      <pc:docMkLst>
        <pc:docMk/>
      </pc:docMkLst>
      <pc:sldChg chg="modSp">
        <pc:chgData name="Bjørn Robert Orten Groven" userId="S::bjorn.robert.groven@bufetat.no::b44bc5c4-4b0a-47ae-bcd4-e7b4999f46d4" providerId="AD" clId="Web-{B8C0C5D6-332A-4C51-8680-7A3C1B3150BC}" dt="2019-08-27T10:13:15.826" v="135" actId="20577"/>
        <pc:sldMkLst>
          <pc:docMk/>
          <pc:sldMk cId="3273543539" sldId="405"/>
        </pc:sldMkLst>
        <pc:spChg chg="mod">
          <ac:chgData name="Bjørn Robert Orten Groven" userId="S::bjorn.robert.groven@bufetat.no::b44bc5c4-4b0a-47ae-bcd4-e7b4999f46d4" providerId="AD" clId="Web-{B8C0C5D6-332A-4C51-8680-7A3C1B3150BC}" dt="2019-08-27T10:09:44.179" v="7" actId="20577"/>
          <ac:spMkLst>
            <pc:docMk/>
            <pc:sldMk cId="3273543539" sldId="405"/>
            <ac:spMk id="2" creationId="{B3FDF04E-F9CF-4ED7-89F1-94D73AE22451}"/>
          </ac:spMkLst>
        </pc:spChg>
        <pc:spChg chg="mod">
          <ac:chgData name="Bjørn Robert Orten Groven" userId="S::bjorn.robert.groven@bufetat.no::b44bc5c4-4b0a-47ae-bcd4-e7b4999f46d4" providerId="AD" clId="Web-{B8C0C5D6-332A-4C51-8680-7A3C1B3150BC}" dt="2019-08-27T10:13:15.826" v="135" actId="20577"/>
          <ac:spMkLst>
            <pc:docMk/>
            <pc:sldMk cId="3273543539" sldId="405"/>
            <ac:spMk id="3" creationId="{DF79F8D7-86C0-4BDC-A3A1-0FA9DDF86E9A}"/>
          </ac:spMkLst>
        </pc:spChg>
      </pc:sldChg>
    </pc:docChg>
  </pc:docChgLst>
  <pc:docChgLst>
    <pc:chgData name="Bjørn Robert Orten Groven" userId="S::bjorn.robert.groven@bufetat.no::b44bc5c4-4b0a-47ae-bcd4-e7b4999f46d4" providerId="AD" clId="Web-{7211C46F-2176-4473-BF2C-A0D8858D0620}"/>
    <pc:docChg chg="addSld modSld">
      <pc:chgData name="Bjørn Robert Orten Groven" userId="S::bjorn.robert.groven@bufetat.no::b44bc5c4-4b0a-47ae-bcd4-e7b4999f46d4" providerId="AD" clId="Web-{7211C46F-2176-4473-BF2C-A0D8858D0620}" dt="2019-08-29T10:48:48.155" v="292" actId="20577"/>
      <pc:docMkLst>
        <pc:docMk/>
      </pc:docMkLst>
      <pc:sldChg chg="modSp new">
        <pc:chgData name="Bjørn Robert Orten Groven" userId="S::bjorn.robert.groven@bufetat.no::b44bc5c4-4b0a-47ae-bcd4-e7b4999f46d4" providerId="AD" clId="Web-{7211C46F-2176-4473-BF2C-A0D8858D0620}" dt="2019-08-29T10:42:32.852" v="134" actId="20577"/>
        <pc:sldMkLst>
          <pc:docMk/>
          <pc:sldMk cId="4175908635" sldId="426"/>
        </pc:sldMkLst>
        <pc:spChg chg="mod">
          <ac:chgData name="Bjørn Robert Orten Groven" userId="S::bjorn.robert.groven@bufetat.no::b44bc5c4-4b0a-47ae-bcd4-e7b4999f46d4" providerId="AD" clId="Web-{7211C46F-2176-4473-BF2C-A0D8858D0620}" dt="2019-08-29T10:38:08.552" v="2" actId="20577"/>
          <ac:spMkLst>
            <pc:docMk/>
            <pc:sldMk cId="4175908635" sldId="426"/>
            <ac:spMk id="2" creationId="{B3ECB65F-DD6B-4403-BFA6-D62FEE926259}"/>
          </ac:spMkLst>
        </pc:spChg>
        <pc:spChg chg="mod">
          <ac:chgData name="Bjørn Robert Orten Groven" userId="S::bjorn.robert.groven@bufetat.no::b44bc5c4-4b0a-47ae-bcd4-e7b4999f46d4" providerId="AD" clId="Web-{7211C46F-2176-4473-BF2C-A0D8858D0620}" dt="2019-08-29T10:42:32.852" v="134" actId="20577"/>
          <ac:spMkLst>
            <pc:docMk/>
            <pc:sldMk cId="4175908635" sldId="426"/>
            <ac:spMk id="3" creationId="{42686AFD-26C1-42D8-B9B5-DF2FA676355E}"/>
          </ac:spMkLst>
        </pc:spChg>
      </pc:sldChg>
      <pc:sldChg chg="modSp new">
        <pc:chgData name="Bjørn Robert Orten Groven" userId="S::bjorn.robert.groven@bufetat.no::b44bc5c4-4b0a-47ae-bcd4-e7b4999f46d4" providerId="AD" clId="Web-{7211C46F-2176-4473-BF2C-A0D8858D0620}" dt="2019-08-29T10:48:48.155" v="292" actId="20577"/>
        <pc:sldMkLst>
          <pc:docMk/>
          <pc:sldMk cId="2239326025" sldId="427"/>
        </pc:sldMkLst>
        <pc:spChg chg="mod">
          <ac:chgData name="Bjørn Robert Orten Groven" userId="S::bjorn.robert.groven@bufetat.no::b44bc5c4-4b0a-47ae-bcd4-e7b4999f46d4" providerId="AD" clId="Web-{7211C46F-2176-4473-BF2C-A0D8858D0620}" dt="2019-08-29T10:42:38.227" v="137" actId="20577"/>
          <ac:spMkLst>
            <pc:docMk/>
            <pc:sldMk cId="2239326025" sldId="427"/>
            <ac:spMk id="2" creationId="{B8852265-4E77-47E5-AD23-0ADCB5823204}"/>
          </ac:spMkLst>
        </pc:spChg>
        <pc:spChg chg="mod">
          <ac:chgData name="Bjørn Robert Orten Groven" userId="S::bjorn.robert.groven@bufetat.no::b44bc5c4-4b0a-47ae-bcd4-e7b4999f46d4" providerId="AD" clId="Web-{7211C46F-2176-4473-BF2C-A0D8858D0620}" dt="2019-08-29T10:48:48.155" v="292" actId="20577"/>
          <ac:spMkLst>
            <pc:docMk/>
            <pc:sldMk cId="2239326025" sldId="427"/>
            <ac:spMk id="3" creationId="{6D8F0F6E-A122-4168-B574-D832D48F42EA}"/>
          </ac:spMkLst>
        </pc:spChg>
      </pc:sldChg>
    </pc:docChg>
  </pc:docChgLst>
  <pc:docChgLst>
    <pc:chgData name="Christina Ringnes" userId="S::christina.ringnes@bufetat.no::93229617-3053-41c8-b4ef-3981f9726040" providerId="AD" clId="Web-{E7D5AACF-B755-271B-3EEE-886AF4D5EEF2}"/>
    <pc:docChg chg="modSld">
      <pc:chgData name="Christina Ringnes" userId="S::christina.ringnes@bufetat.no::93229617-3053-41c8-b4ef-3981f9726040" providerId="AD" clId="Web-{E7D5AACF-B755-271B-3EEE-886AF4D5EEF2}" dt="2019-09-06T12:58:24.437" v="1" actId="20577"/>
      <pc:docMkLst>
        <pc:docMk/>
      </pc:docMkLst>
      <pc:sldChg chg="modSp">
        <pc:chgData name="Christina Ringnes" userId="S::christina.ringnes@bufetat.no::93229617-3053-41c8-b4ef-3981f9726040" providerId="AD" clId="Web-{E7D5AACF-B755-271B-3EEE-886AF4D5EEF2}" dt="2019-09-06T12:58:24.437" v="1" actId="20577"/>
        <pc:sldMkLst>
          <pc:docMk/>
          <pc:sldMk cId="2897496618" sldId="400"/>
        </pc:sldMkLst>
        <pc:spChg chg="mod">
          <ac:chgData name="Christina Ringnes" userId="S::christina.ringnes@bufetat.no::93229617-3053-41c8-b4ef-3981f9726040" providerId="AD" clId="Web-{E7D5AACF-B755-271B-3EEE-886AF4D5EEF2}" dt="2019-09-06T12:58:24.437" v="1" actId="20577"/>
          <ac:spMkLst>
            <pc:docMk/>
            <pc:sldMk cId="2897496618" sldId="400"/>
            <ac:spMk id="3" creationId="{7BA9BBFE-15DE-4752-BA12-3417FD1FEE81}"/>
          </ac:spMkLst>
        </pc:spChg>
      </pc:sldChg>
    </pc:docChg>
  </pc:docChgLst>
  <pc:docChgLst>
    <pc:chgData name="Bjørn Robert Orten Groven" userId="S::bjorn.robert.groven@bufetat.no::b44bc5c4-4b0a-47ae-bcd4-e7b4999f46d4" providerId="AD" clId="Web-{1CF48C14-8B95-4124-97C0-B2A56A610EF6}"/>
    <pc:docChg chg="addSld">
      <pc:chgData name="Bjørn Robert Orten Groven" userId="S::bjorn.robert.groven@bufetat.no::b44bc5c4-4b0a-47ae-bcd4-e7b4999f46d4" providerId="AD" clId="Web-{1CF48C14-8B95-4124-97C0-B2A56A610EF6}" dt="2019-08-27T11:55:07.301" v="0"/>
      <pc:docMkLst>
        <pc:docMk/>
      </pc:docMkLst>
      <pc:sldChg chg="add">
        <pc:chgData name="Bjørn Robert Orten Groven" userId="S::bjorn.robert.groven@bufetat.no::b44bc5c4-4b0a-47ae-bcd4-e7b4999f46d4" providerId="AD" clId="Web-{1CF48C14-8B95-4124-97C0-B2A56A610EF6}" dt="2019-08-27T11:55:07.301" v="0"/>
        <pc:sldMkLst>
          <pc:docMk/>
          <pc:sldMk cId="158819802" sldId="411"/>
        </pc:sldMkLst>
      </pc:sldChg>
    </pc:docChg>
  </pc:docChgLst>
  <pc:docChgLst>
    <pc:chgData name="Bjørn Robert Orten Groven" userId="S::bjorn.robert.groven@bufetat.no::b44bc5c4-4b0a-47ae-bcd4-e7b4999f46d4" providerId="AD" clId="Web-{17AFEE9A-AA61-464D-BC9B-0758A38EA6CA}"/>
    <pc:docChg chg="addSld modSld">
      <pc:chgData name="Bjørn Robert Orten Groven" userId="S::bjorn.robert.groven@bufetat.no::b44bc5c4-4b0a-47ae-bcd4-e7b4999f46d4" providerId="AD" clId="Web-{17AFEE9A-AA61-464D-BC9B-0758A38EA6CA}" dt="2019-06-06T09:45:08.480" v="165" actId="20577"/>
      <pc:docMkLst>
        <pc:docMk/>
      </pc:docMkLst>
      <pc:sldChg chg="modSp">
        <pc:chgData name="Bjørn Robert Orten Groven" userId="S::bjorn.robert.groven@bufetat.no::b44bc5c4-4b0a-47ae-bcd4-e7b4999f46d4" providerId="AD" clId="Web-{17AFEE9A-AA61-464D-BC9B-0758A38EA6CA}" dt="2019-06-06T09:43:20.636" v="115" actId="20577"/>
        <pc:sldMkLst>
          <pc:docMk/>
          <pc:sldMk cId="4101070254" sldId="393"/>
        </pc:sldMkLst>
        <pc:spChg chg="mod">
          <ac:chgData name="Bjørn Robert Orten Groven" userId="S::bjorn.robert.groven@bufetat.no::b44bc5c4-4b0a-47ae-bcd4-e7b4999f46d4" providerId="AD" clId="Web-{17AFEE9A-AA61-464D-BC9B-0758A38EA6CA}" dt="2019-06-06T09:43:20.636" v="115" actId="20577"/>
          <ac:spMkLst>
            <pc:docMk/>
            <pc:sldMk cId="4101070254" sldId="393"/>
            <ac:spMk id="3" creationId="{A6855A20-814E-40F2-8854-2C008A4DA1E4}"/>
          </ac:spMkLst>
        </pc:spChg>
      </pc:sldChg>
      <pc:sldChg chg="modSp new">
        <pc:chgData name="Bjørn Robert Orten Groven" userId="S::bjorn.robert.groven@bufetat.no::b44bc5c4-4b0a-47ae-bcd4-e7b4999f46d4" providerId="AD" clId="Web-{17AFEE9A-AA61-464D-BC9B-0758A38EA6CA}" dt="2019-06-06T09:43:13.730" v="107" actId="20577"/>
        <pc:sldMkLst>
          <pc:docMk/>
          <pc:sldMk cId="1503139780" sldId="394"/>
        </pc:sldMkLst>
        <pc:spChg chg="mod">
          <ac:chgData name="Bjørn Robert Orten Groven" userId="S::bjorn.robert.groven@bufetat.no::b44bc5c4-4b0a-47ae-bcd4-e7b4999f46d4" providerId="AD" clId="Web-{17AFEE9A-AA61-464D-BC9B-0758A38EA6CA}" dt="2019-06-06T09:41:11.963" v="17" actId="20577"/>
          <ac:spMkLst>
            <pc:docMk/>
            <pc:sldMk cId="1503139780" sldId="394"/>
            <ac:spMk id="2" creationId="{7A8D353F-15E9-405F-B749-1494F9C456E6}"/>
          </ac:spMkLst>
        </pc:spChg>
        <pc:spChg chg="mod">
          <ac:chgData name="Bjørn Robert Orten Groven" userId="S::bjorn.robert.groven@bufetat.no::b44bc5c4-4b0a-47ae-bcd4-e7b4999f46d4" providerId="AD" clId="Web-{17AFEE9A-AA61-464D-BC9B-0758A38EA6CA}" dt="2019-06-06T09:43:13.730" v="107" actId="20577"/>
          <ac:spMkLst>
            <pc:docMk/>
            <pc:sldMk cId="1503139780" sldId="394"/>
            <ac:spMk id="3" creationId="{2CC604DA-9C44-4553-980B-D0DAEB6FA8A0}"/>
          </ac:spMkLst>
        </pc:spChg>
      </pc:sldChg>
      <pc:sldChg chg="new">
        <pc:chgData name="Bjørn Robert Orten Groven" userId="S::bjorn.robert.groven@bufetat.no::b44bc5c4-4b0a-47ae-bcd4-e7b4999f46d4" providerId="AD" clId="Web-{17AFEE9A-AA61-464D-BC9B-0758A38EA6CA}" dt="2019-06-06T09:43:34.089" v="116"/>
        <pc:sldMkLst>
          <pc:docMk/>
          <pc:sldMk cId="800766286" sldId="395"/>
        </pc:sldMkLst>
      </pc:sldChg>
      <pc:sldChg chg="modSp new">
        <pc:chgData name="Bjørn Robert Orten Groven" userId="S::bjorn.robert.groven@bufetat.no::b44bc5c4-4b0a-47ae-bcd4-e7b4999f46d4" providerId="AD" clId="Web-{17AFEE9A-AA61-464D-BC9B-0758A38EA6CA}" dt="2019-06-06T09:45:08.480" v="165" actId="20577"/>
        <pc:sldMkLst>
          <pc:docMk/>
          <pc:sldMk cId="3419436854" sldId="396"/>
        </pc:sldMkLst>
        <pc:spChg chg="mod">
          <ac:chgData name="Bjørn Robert Orten Groven" userId="S::bjorn.robert.groven@bufetat.no::b44bc5c4-4b0a-47ae-bcd4-e7b4999f46d4" providerId="AD" clId="Web-{17AFEE9A-AA61-464D-BC9B-0758A38EA6CA}" dt="2019-06-06T09:44:35.870" v="125" actId="20577"/>
          <ac:spMkLst>
            <pc:docMk/>
            <pc:sldMk cId="3419436854" sldId="396"/>
            <ac:spMk id="2" creationId="{3F4604DC-4A43-4989-91C7-B1F6D32C221C}"/>
          </ac:spMkLst>
        </pc:spChg>
        <pc:spChg chg="mod">
          <ac:chgData name="Bjørn Robert Orten Groven" userId="S::bjorn.robert.groven@bufetat.no::b44bc5c4-4b0a-47ae-bcd4-e7b4999f46d4" providerId="AD" clId="Web-{17AFEE9A-AA61-464D-BC9B-0758A38EA6CA}" dt="2019-06-06T09:45:08.480" v="165" actId="20577"/>
          <ac:spMkLst>
            <pc:docMk/>
            <pc:sldMk cId="3419436854" sldId="396"/>
            <ac:spMk id="3" creationId="{DFCCC4D3-265A-4C7B-9C30-EEF024B40AC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091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35C5187A-4838-6D4B-98E4-59876BD6E49B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9115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907"/>
            <a:ext cx="4984962" cy="446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814"/>
            <a:ext cx="2945659" cy="49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E32205C9-03DA-2A48-8BB6-E241D4659062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18916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2770" lvl="1">
              <a:spcBef>
                <a:spcPct val="60000"/>
              </a:spcBef>
              <a:buChar char="•"/>
            </a:pPr>
            <a:r>
              <a:rPr lang="nb-NO">
                <a:latin typeface="Arial"/>
                <a:ea typeface="ＭＳ Ｐゴシック"/>
                <a:cs typeface="Arial"/>
              </a:rPr>
              <a:t>Ulikheter nasjonalt</a:t>
            </a:r>
          </a:p>
          <a:p>
            <a:pPr marL="572770" lvl="1">
              <a:spcBef>
                <a:spcPct val="60000"/>
              </a:spcBef>
              <a:buChar char="•"/>
            </a:pPr>
            <a:r>
              <a:rPr lang="nb-NO">
                <a:latin typeface="Arial"/>
                <a:ea typeface="ＭＳ Ｐゴシック"/>
                <a:cs typeface="Arial"/>
              </a:rPr>
              <a:t>Region sør har lyktes med å få kontroll på </a:t>
            </a:r>
            <a:r>
              <a:rPr lang="nb-NO" err="1">
                <a:latin typeface="Arial"/>
                <a:ea typeface="ＭＳ Ｐゴシック"/>
                <a:cs typeface="Arial"/>
              </a:rPr>
              <a:t>innstrømmen</a:t>
            </a:r>
            <a:r>
              <a:rPr lang="nb-NO">
                <a:latin typeface="Arial"/>
                <a:ea typeface="ＭＳ Ｐゴシック"/>
                <a:cs typeface="Arial"/>
              </a:rPr>
              <a:t>, enkeltkjøp og enetiltak</a:t>
            </a:r>
            <a:endParaRPr lang="en-US">
              <a:latin typeface="Arial"/>
              <a:ea typeface="ＭＳ Ｐゴシック"/>
              <a:cs typeface="Arial"/>
            </a:endParaRPr>
          </a:p>
          <a:p>
            <a:pPr marL="572770" lvl="1">
              <a:spcBef>
                <a:spcPct val="60000"/>
              </a:spcBef>
              <a:buChar char="•"/>
            </a:pPr>
            <a:r>
              <a:rPr lang="nb-NO" err="1">
                <a:latin typeface="Arial"/>
                <a:ea typeface="ＭＳ Ｐゴシック"/>
                <a:cs typeface="Arial"/>
              </a:rPr>
              <a:t>ufrodringer</a:t>
            </a:r>
            <a:endParaRPr lang="en-US" err="1">
              <a:latin typeface="Arial"/>
              <a:ea typeface="ＭＳ Ｐゴシック"/>
              <a:cs typeface="Arial"/>
            </a:endParaRPr>
          </a:p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205C9-03DA-2A48-8BB6-E241D4659062}" type="slidenum">
              <a:rPr lang="nb-NO"/>
              <a:pPr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3268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nb-NO">
                <a:latin typeface="Arial"/>
                <a:ea typeface="ＭＳ Ｐゴシック"/>
                <a:cs typeface="Arial"/>
              </a:rPr>
              <a:t>.</a:t>
            </a:r>
            <a:r>
              <a:rPr lang="nb-NO" err="1">
                <a:latin typeface="Arial"/>
                <a:ea typeface="ＭＳ Ｐゴシック"/>
                <a:cs typeface="Arial"/>
              </a:rPr>
              <a:t>institusjon:Alle</a:t>
            </a:r>
            <a:r>
              <a:rPr lang="nb-NO">
                <a:latin typeface="Arial"/>
                <a:ea typeface="ＭＳ Ｐゴシック"/>
                <a:cs typeface="Arial"/>
              </a:rPr>
              <a:t> saker sendt nemda med forslag om tiltak går sin gang. Alle andre stoppes. Det må vurderes om vi kan tilby statlig plass. Saken tas opp i inntaksmøte førstkommende uke. </a:t>
            </a:r>
            <a:endParaRPr lang="en-US">
              <a:latin typeface="Arial"/>
              <a:ea typeface="ＭＳ Ｐゴシック"/>
              <a:cs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nb-NO">
                <a:latin typeface="Arial"/>
                <a:ea typeface="ＭＳ Ｐゴシック"/>
                <a:cs typeface="Arial"/>
              </a:rPr>
              <a:t>Hver sak krever individuell vurdering</a:t>
            </a:r>
            <a:endParaRPr lang="nb-NO">
              <a:latin typeface="Arial"/>
              <a:cs typeface="Arial"/>
            </a:endParaRPr>
          </a:p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205C9-03DA-2A48-8BB6-E241D4659062}" type="slidenum">
              <a:rPr lang="nb-NO"/>
              <a:pPr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3033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" name="Rectangle 10"/>
          <p:cNvSpPr>
            <a:spLocks noChangeArrowheads="1"/>
          </p:cNvSpPr>
          <p:nvPr userDrawn="1"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5191" name="Rectangle 7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415B5D8-52CF-EB43-BD06-620E8FDE088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192" name="Rectangle 7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Lederkonferansen i november 2017</a:t>
            </a: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85800" y="3171504"/>
            <a:ext cx="7772400" cy="1143000"/>
          </a:xfrm>
        </p:spPr>
        <p:txBody>
          <a:bodyPr lIns="0" tIns="0" rIns="0" bIns="0" anchor="t"/>
          <a:lstStyle>
            <a:lvl1pPr>
              <a:defRPr sz="4500" b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 noProof="0" err="1"/>
              <a:t>Hovedtittel</a:t>
            </a:r>
            <a:endParaRPr lang="nb-NO" noProof="0"/>
          </a:p>
        </p:txBody>
      </p:sp>
      <p:sp>
        <p:nvSpPr>
          <p:cNvPr id="16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85800" y="3788000"/>
            <a:ext cx="6400800" cy="1752600"/>
          </a:xfrm>
        </p:spPr>
        <p:txBody>
          <a:bodyPr/>
          <a:lstStyle>
            <a:lvl1pPr marL="0" indent="0">
              <a:buFontTx/>
              <a:buNone/>
              <a:defRPr sz="22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 noProof="0"/>
              <a:t>Seminartema / mai 2015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478630" y="5382409"/>
            <a:ext cx="3182471" cy="86177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endParaRPr lang="nb-NO" sz="1200" baseline="0">
              <a:solidFill>
                <a:srgbClr val="FFFFFF"/>
              </a:solidFill>
            </a:endParaRPr>
          </a:p>
          <a:p>
            <a:endParaRPr lang="nb-NO" sz="1200" baseline="0">
              <a:solidFill>
                <a:srgbClr val="FFFFFF"/>
              </a:solidFill>
            </a:endParaRPr>
          </a:p>
          <a:p>
            <a:endParaRPr lang="nb-NO" sz="1200" baseline="0">
              <a:solidFill>
                <a:srgbClr val="FFFFFF"/>
              </a:solidFill>
            </a:endParaRPr>
          </a:p>
          <a:p>
            <a:endParaRPr lang="nb-NO" sz="1200" baseline="0">
              <a:solidFill>
                <a:srgbClr val="FFFFFF"/>
              </a:solidFill>
            </a:endParaRPr>
          </a:p>
          <a:p>
            <a:r>
              <a:rPr lang="nb-NO" sz="1200" baseline="0">
                <a:solidFill>
                  <a:srgbClr val="FFFFFF"/>
                </a:solidFill>
              </a:rPr>
              <a:t>Barne-, ungdoms- og familieetaten</a:t>
            </a:r>
            <a:endParaRPr lang="nb-NO" sz="1200">
              <a:solidFill>
                <a:srgbClr val="FFFFFF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90880" y="5323205"/>
            <a:ext cx="7954645" cy="295275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400" b="1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/>
              <a:t>Foredragsholder: Navn Etternavn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90880" y="5628959"/>
            <a:ext cx="7955280" cy="334962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/>
              <a:t>Tittel / Stilling</a:t>
            </a:r>
          </a:p>
        </p:txBody>
      </p:sp>
      <p:pic>
        <p:nvPicPr>
          <p:cNvPr id="2" name="Picture 1" descr="Bufetat_logo_NEG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" y="2123440"/>
            <a:ext cx="800295" cy="770655"/>
          </a:xfrm>
          <a:prstGeom prst="rect">
            <a:avLst/>
          </a:prstGeom>
        </p:spPr>
      </p:pic>
      <p:sp>
        <p:nvSpPr>
          <p:cNvPr id="19" name="TekstSylinder 59"/>
          <p:cNvSpPr txBox="1"/>
          <p:nvPr userDrawn="1"/>
        </p:nvSpPr>
        <p:spPr>
          <a:xfrm>
            <a:off x="-3291840" y="0"/>
            <a:ext cx="3149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>
                <a:solidFill>
                  <a:srgbClr val="000000"/>
                </a:solidFill>
              </a:rPr>
              <a:t>Hvordan bytte</a:t>
            </a:r>
            <a:r>
              <a:rPr lang="nb-NO" sz="1200" b="1" baseline="0">
                <a:solidFill>
                  <a:srgbClr val="000000"/>
                </a:solidFill>
              </a:rPr>
              <a:t> </a:t>
            </a:r>
            <a:r>
              <a:rPr lang="nb-NO" sz="1200" b="1">
                <a:solidFill>
                  <a:srgbClr val="000000"/>
                </a:solidFill>
              </a:rPr>
              <a:t>bakgrunnsbilde: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>
                <a:solidFill>
                  <a:srgbClr val="000000"/>
                </a:solidFill>
              </a:rPr>
              <a:t> Høyreklikk og velg «Formater bakgrunn»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>
                <a:solidFill>
                  <a:srgbClr val="000000"/>
                </a:solidFill>
              </a:rPr>
              <a:t> Velg «Fyll» &gt;</a:t>
            </a:r>
            <a:r>
              <a:rPr lang="nb-NO" sz="1200" baseline="0">
                <a:solidFill>
                  <a:srgbClr val="000000"/>
                </a:solidFill>
              </a:rPr>
              <a:t> «Bilde eller tekstur»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 baseline="0">
                <a:solidFill>
                  <a:srgbClr val="000000"/>
                </a:solidFill>
              </a:rPr>
              <a:t> Trykk «Sett inn fra Fil»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 baseline="0">
                <a:solidFill>
                  <a:srgbClr val="000000"/>
                </a:solidFill>
              </a:rPr>
              <a:t> Bla deg fram til ønsket bilde</a:t>
            </a:r>
            <a:endParaRPr lang="nb-NO" sz="1200">
              <a:solidFill>
                <a:srgbClr val="000000"/>
              </a:solidFill>
            </a:endParaRPr>
          </a:p>
        </p:txBody>
      </p:sp>
      <p:sp>
        <p:nvSpPr>
          <p:cNvPr id="12" name="TekstSylinder 11"/>
          <p:cNvSpPr txBox="1"/>
          <p:nvPr userDrawn="1"/>
        </p:nvSpPr>
        <p:spPr bwMode="auto">
          <a:xfrm>
            <a:off x="8205861" y="6615893"/>
            <a:ext cx="759120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b-NO" sz="500" b="0" i="0">
                <a:solidFill>
                  <a:schemeClr val="tx2"/>
                </a:solidFill>
              </a:rPr>
              <a:t>Illustrasjonsfoto:</a:t>
            </a:r>
          </a:p>
        </p:txBody>
      </p:sp>
      <p:sp>
        <p:nvSpPr>
          <p:cNvPr id="13" name="Plassholder for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7875779" y="6701456"/>
            <a:ext cx="1089202" cy="117543"/>
          </a:xfrm>
        </p:spPr>
        <p:txBody>
          <a:bodyPr/>
          <a:lstStyle>
            <a:lvl1pPr marL="0" indent="0" algn="r">
              <a:buNone/>
              <a:defRPr sz="500" baseline="0"/>
            </a:lvl1pPr>
          </a:lstStyle>
          <a:p>
            <a:pPr lvl="0"/>
            <a:r>
              <a:rPr lang="nb-NO" sz="500"/>
              <a:t>Tine Poppe</a:t>
            </a:r>
            <a:endParaRPr lang="nb-N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8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85800" y="3171504"/>
            <a:ext cx="7772400" cy="1143000"/>
          </a:xfrm>
        </p:spPr>
        <p:txBody>
          <a:bodyPr lIns="0" tIns="0" rIns="0" bIns="0" anchor="t"/>
          <a:lstStyle>
            <a:lvl1pPr>
              <a:defRPr sz="4500" b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 noProof="0" err="1"/>
              <a:t>Hovedtittel</a:t>
            </a:r>
            <a:endParaRPr lang="nb-NO" noProof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85800" y="3788000"/>
            <a:ext cx="6400800" cy="1752600"/>
          </a:xfrm>
        </p:spPr>
        <p:txBody>
          <a:bodyPr/>
          <a:lstStyle>
            <a:lvl1pPr marL="0" indent="0">
              <a:buFontTx/>
              <a:buNone/>
              <a:defRPr sz="22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 noProof="0"/>
              <a:t>Seminartema / mai 2015</a:t>
            </a:r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5191" name="Rectangle 7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415B5D8-52CF-EB43-BD06-620E8FDE088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192" name="Rectangle 7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Lederkonferansen i november 2017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5478630" y="5382409"/>
            <a:ext cx="3182471" cy="86177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endParaRPr lang="nb-NO" sz="1200" baseline="0">
              <a:solidFill>
                <a:srgbClr val="FFFFFF"/>
              </a:solidFill>
            </a:endParaRPr>
          </a:p>
          <a:p>
            <a:endParaRPr lang="nb-NO" sz="1200" baseline="0">
              <a:solidFill>
                <a:srgbClr val="FFFFFF"/>
              </a:solidFill>
            </a:endParaRPr>
          </a:p>
          <a:p>
            <a:endParaRPr lang="nb-NO" sz="1200" baseline="0">
              <a:solidFill>
                <a:srgbClr val="FFFFFF"/>
              </a:solidFill>
            </a:endParaRPr>
          </a:p>
          <a:p>
            <a:endParaRPr lang="nb-NO" sz="1200" baseline="0">
              <a:solidFill>
                <a:srgbClr val="FFFFFF"/>
              </a:solidFill>
            </a:endParaRPr>
          </a:p>
          <a:p>
            <a:r>
              <a:rPr lang="nb-NO" sz="1200" baseline="0">
                <a:solidFill>
                  <a:srgbClr val="FFFFFF"/>
                </a:solidFill>
              </a:rPr>
              <a:t>Barne-, ungdoms- og familieetaten</a:t>
            </a:r>
            <a:endParaRPr lang="nb-NO" sz="1200">
              <a:solidFill>
                <a:srgbClr val="FFFFFF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0720" y="5323205"/>
            <a:ext cx="7964805" cy="295275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400" b="1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/>
              <a:t>Foredragsholder: Navn Etternavn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80720" y="5628959"/>
            <a:ext cx="7965440" cy="334962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/>
              <a:t>Tittel / Stilling</a:t>
            </a:r>
          </a:p>
        </p:txBody>
      </p:sp>
      <p:pic>
        <p:nvPicPr>
          <p:cNvPr id="16" name="Picture 15" descr="Bufetat_logo_NEG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" y="2123440"/>
            <a:ext cx="800295" cy="770655"/>
          </a:xfrm>
          <a:prstGeom prst="rect">
            <a:avLst/>
          </a:prstGeom>
        </p:spPr>
      </p:pic>
      <p:sp>
        <p:nvSpPr>
          <p:cNvPr id="12" name="TekstSylinder 59"/>
          <p:cNvSpPr txBox="1"/>
          <p:nvPr userDrawn="1"/>
        </p:nvSpPr>
        <p:spPr>
          <a:xfrm>
            <a:off x="-3291840" y="0"/>
            <a:ext cx="3149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>
                <a:solidFill>
                  <a:srgbClr val="000000"/>
                </a:solidFill>
              </a:rPr>
              <a:t>Hvordan bytte</a:t>
            </a:r>
            <a:r>
              <a:rPr lang="nb-NO" sz="1200" b="1" baseline="0">
                <a:solidFill>
                  <a:srgbClr val="000000"/>
                </a:solidFill>
              </a:rPr>
              <a:t> </a:t>
            </a:r>
            <a:r>
              <a:rPr lang="nb-NO" sz="1200" b="1">
                <a:solidFill>
                  <a:srgbClr val="000000"/>
                </a:solidFill>
              </a:rPr>
              <a:t>bakgrunnsbilde: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>
                <a:solidFill>
                  <a:srgbClr val="000000"/>
                </a:solidFill>
              </a:rPr>
              <a:t> Høyreklikk og velg «Formater bakgrunn»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>
                <a:solidFill>
                  <a:srgbClr val="000000"/>
                </a:solidFill>
              </a:rPr>
              <a:t> Velg «Fyll» &gt;</a:t>
            </a:r>
            <a:r>
              <a:rPr lang="nb-NO" sz="1200" baseline="0">
                <a:solidFill>
                  <a:srgbClr val="000000"/>
                </a:solidFill>
              </a:rPr>
              <a:t> «Bilde eller tekstur»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 baseline="0">
                <a:solidFill>
                  <a:srgbClr val="000000"/>
                </a:solidFill>
              </a:rPr>
              <a:t> Trykk «Sett inn fra Fil»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 baseline="0">
                <a:solidFill>
                  <a:srgbClr val="000000"/>
                </a:solidFill>
              </a:rPr>
              <a:t> Bla deg fram til ønsket bilde</a:t>
            </a:r>
            <a:endParaRPr lang="nb-NO" sz="1200">
              <a:solidFill>
                <a:srgbClr val="000000"/>
              </a:solidFill>
            </a:endParaRPr>
          </a:p>
        </p:txBody>
      </p:sp>
      <p:sp>
        <p:nvSpPr>
          <p:cNvPr id="17" name="TekstSylinder 16"/>
          <p:cNvSpPr txBox="1"/>
          <p:nvPr userDrawn="1"/>
        </p:nvSpPr>
        <p:spPr bwMode="auto">
          <a:xfrm>
            <a:off x="8205861" y="6615893"/>
            <a:ext cx="759120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b-NO" sz="500" b="0" i="0">
                <a:solidFill>
                  <a:schemeClr val="tx2"/>
                </a:solidFill>
              </a:rPr>
              <a:t>Illustrasjonsfoto:</a:t>
            </a:r>
          </a:p>
        </p:txBody>
      </p:sp>
      <p:sp>
        <p:nvSpPr>
          <p:cNvPr id="18" name="Plassholder for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7875779" y="6701456"/>
            <a:ext cx="1089202" cy="117543"/>
          </a:xfrm>
        </p:spPr>
        <p:txBody>
          <a:bodyPr/>
          <a:lstStyle>
            <a:lvl1pPr marL="0" indent="0" algn="r">
              <a:buNone/>
              <a:defRPr sz="400" baseline="0"/>
            </a:lvl1pPr>
          </a:lstStyle>
          <a:p>
            <a:pPr lvl="0"/>
            <a:r>
              <a:rPr lang="nb-NO" sz="500"/>
              <a:t>Tine Poppe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7848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9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5191" name="Rectangle 7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415B5D8-52CF-EB43-BD06-620E8FDE088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192" name="Rectangle 7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Lederkonferansen i november 2017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5478630" y="5382409"/>
            <a:ext cx="3182471" cy="86177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endParaRPr lang="nb-NO" sz="1200" baseline="0">
              <a:solidFill>
                <a:srgbClr val="FFFFFF"/>
              </a:solidFill>
            </a:endParaRPr>
          </a:p>
          <a:p>
            <a:endParaRPr lang="nb-NO" sz="1200" baseline="0">
              <a:solidFill>
                <a:srgbClr val="FFFFFF"/>
              </a:solidFill>
            </a:endParaRPr>
          </a:p>
          <a:p>
            <a:endParaRPr lang="nb-NO" sz="1200" baseline="0">
              <a:solidFill>
                <a:srgbClr val="FFFFFF"/>
              </a:solidFill>
            </a:endParaRPr>
          </a:p>
          <a:p>
            <a:endParaRPr lang="nb-NO" sz="1200" baseline="0">
              <a:solidFill>
                <a:srgbClr val="FFFFFF"/>
              </a:solidFill>
            </a:endParaRPr>
          </a:p>
          <a:p>
            <a:r>
              <a:rPr lang="nb-NO" sz="1200" baseline="0">
                <a:solidFill>
                  <a:srgbClr val="FFFFFF"/>
                </a:solidFill>
              </a:rPr>
              <a:t>Barne-, ungdoms- og familieetaten</a:t>
            </a:r>
            <a:endParaRPr lang="nb-NO" sz="1200">
              <a:solidFill>
                <a:srgbClr val="FFFFFF"/>
              </a:solidFill>
            </a:endParaRPr>
          </a:p>
        </p:txBody>
      </p:sp>
      <p:sp>
        <p:nvSpPr>
          <p:cNvPr id="17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85800" y="3171504"/>
            <a:ext cx="7772400" cy="1143000"/>
          </a:xfrm>
        </p:spPr>
        <p:txBody>
          <a:bodyPr lIns="0" tIns="0" rIns="0" bIns="0" anchor="t"/>
          <a:lstStyle>
            <a:lvl1pPr>
              <a:defRPr sz="4500" b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 noProof="0" err="1"/>
              <a:t>Hovedtittel</a:t>
            </a:r>
            <a:endParaRPr lang="nb-NO" noProof="0"/>
          </a:p>
        </p:txBody>
      </p:sp>
      <p:sp>
        <p:nvSpPr>
          <p:cNvPr id="18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85800" y="3788000"/>
            <a:ext cx="6400800" cy="1752600"/>
          </a:xfrm>
        </p:spPr>
        <p:txBody>
          <a:bodyPr/>
          <a:lstStyle>
            <a:lvl1pPr marL="0" indent="0">
              <a:buFontTx/>
              <a:buNone/>
              <a:defRPr sz="22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 noProof="0"/>
              <a:t>Seminartema / mai 2015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90880" y="5323205"/>
            <a:ext cx="7954645" cy="295275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400" b="1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/>
              <a:t>Foredragsholder: Navn Etternavn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90880" y="5628959"/>
            <a:ext cx="7955280" cy="334962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/>
              <a:t>Tittel / Stilling</a:t>
            </a:r>
          </a:p>
        </p:txBody>
      </p:sp>
      <p:pic>
        <p:nvPicPr>
          <p:cNvPr id="21" name="Picture 20" descr="Bufetat_logo_NEG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" y="2123440"/>
            <a:ext cx="800295" cy="770655"/>
          </a:xfrm>
          <a:prstGeom prst="rect">
            <a:avLst/>
          </a:prstGeom>
        </p:spPr>
      </p:pic>
      <p:sp>
        <p:nvSpPr>
          <p:cNvPr id="22" name="TekstSylinder 59"/>
          <p:cNvSpPr txBox="1"/>
          <p:nvPr userDrawn="1"/>
        </p:nvSpPr>
        <p:spPr>
          <a:xfrm>
            <a:off x="-3291840" y="0"/>
            <a:ext cx="3149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>
                <a:solidFill>
                  <a:srgbClr val="000000"/>
                </a:solidFill>
              </a:rPr>
              <a:t>Hvordan bytte</a:t>
            </a:r>
            <a:r>
              <a:rPr lang="nb-NO" sz="1200" b="1" baseline="0">
                <a:solidFill>
                  <a:srgbClr val="000000"/>
                </a:solidFill>
              </a:rPr>
              <a:t> </a:t>
            </a:r>
            <a:r>
              <a:rPr lang="nb-NO" sz="1200" b="1">
                <a:solidFill>
                  <a:srgbClr val="000000"/>
                </a:solidFill>
              </a:rPr>
              <a:t>bakgrunnsbilde: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>
                <a:solidFill>
                  <a:srgbClr val="000000"/>
                </a:solidFill>
              </a:rPr>
              <a:t> Høyreklikk og velg «Formater bakgrunn»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>
                <a:solidFill>
                  <a:srgbClr val="000000"/>
                </a:solidFill>
              </a:rPr>
              <a:t> Velg «Fyll» &gt;</a:t>
            </a:r>
            <a:r>
              <a:rPr lang="nb-NO" sz="1200" baseline="0">
                <a:solidFill>
                  <a:srgbClr val="000000"/>
                </a:solidFill>
              </a:rPr>
              <a:t> «Bilde eller tekstur»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 baseline="0">
                <a:solidFill>
                  <a:srgbClr val="000000"/>
                </a:solidFill>
              </a:rPr>
              <a:t> Trykk «Sett inn fra Fil»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 baseline="0">
                <a:solidFill>
                  <a:srgbClr val="000000"/>
                </a:solidFill>
              </a:rPr>
              <a:t> Bla deg fram til ønsket bilde</a:t>
            </a:r>
            <a:endParaRPr lang="nb-NO" sz="1200">
              <a:solidFill>
                <a:srgbClr val="000000"/>
              </a:solidFill>
            </a:endParaRPr>
          </a:p>
        </p:txBody>
      </p:sp>
      <p:sp>
        <p:nvSpPr>
          <p:cNvPr id="12" name="TekstSylinder 11"/>
          <p:cNvSpPr txBox="1"/>
          <p:nvPr userDrawn="1"/>
        </p:nvSpPr>
        <p:spPr bwMode="auto">
          <a:xfrm>
            <a:off x="8205861" y="6615893"/>
            <a:ext cx="759120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b-NO" sz="500" b="0" i="0">
                <a:solidFill>
                  <a:schemeClr val="tx2"/>
                </a:solidFill>
              </a:rPr>
              <a:t>Illustrasjonsfoto:</a:t>
            </a:r>
          </a:p>
        </p:txBody>
      </p:sp>
      <p:sp>
        <p:nvSpPr>
          <p:cNvPr id="14" name="Plassholder for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7875779" y="6701456"/>
            <a:ext cx="1089202" cy="117543"/>
          </a:xfrm>
        </p:spPr>
        <p:txBody>
          <a:bodyPr/>
          <a:lstStyle>
            <a:lvl1pPr marL="0" indent="0" algn="r">
              <a:buNone/>
              <a:defRPr sz="400" baseline="0"/>
            </a:lvl1pPr>
          </a:lstStyle>
          <a:p>
            <a:pPr lvl="0"/>
            <a:r>
              <a:rPr lang="nb-NO" sz="500" err="1"/>
              <a:t>Getty</a:t>
            </a:r>
            <a:r>
              <a:rPr lang="nb-NO" sz="500"/>
              <a:t> Images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815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eige_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9144000" cy="6552000"/>
          </a:xfrm>
          <a:prstGeom prst="rect">
            <a:avLst/>
          </a:prstGeom>
          <a:solidFill>
            <a:srgbClr val="CAC29E">
              <a:alpha val="6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5191" name="Rectangle 7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415B5D8-52CF-EB43-BD06-620E8FDE088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192" name="Rectangle 7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Lederkonferansen i november 2017</a:t>
            </a: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85800" y="3171504"/>
            <a:ext cx="7772400" cy="1143000"/>
          </a:xfrm>
        </p:spPr>
        <p:txBody>
          <a:bodyPr lIns="0" tIns="0" rIns="0" bIns="0" anchor="t"/>
          <a:lstStyle>
            <a:lvl1pPr>
              <a:defRPr sz="4500" b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 noProof="0" err="1"/>
              <a:t>Hovedtittel</a:t>
            </a:r>
            <a:endParaRPr lang="nb-NO" noProof="0"/>
          </a:p>
        </p:txBody>
      </p:sp>
      <p:sp>
        <p:nvSpPr>
          <p:cNvPr id="16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85800" y="3788000"/>
            <a:ext cx="6400800" cy="1752600"/>
          </a:xfrm>
        </p:spPr>
        <p:txBody>
          <a:bodyPr/>
          <a:lstStyle>
            <a:lvl1pPr marL="0" indent="0">
              <a:buFontTx/>
              <a:buNone/>
              <a:defRPr sz="22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 noProof="0"/>
              <a:t>Seminartema / mai 2015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478630" y="5382409"/>
            <a:ext cx="3182471" cy="86177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endParaRPr lang="nb-NO" sz="1200" baseline="0">
              <a:solidFill>
                <a:srgbClr val="FFFFFF"/>
              </a:solidFill>
            </a:endParaRPr>
          </a:p>
          <a:p>
            <a:endParaRPr lang="nb-NO" sz="1200" baseline="0">
              <a:solidFill>
                <a:srgbClr val="FFFFFF"/>
              </a:solidFill>
            </a:endParaRPr>
          </a:p>
          <a:p>
            <a:endParaRPr lang="nb-NO" sz="1200" baseline="0">
              <a:solidFill>
                <a:srgbClr val="FFFFFF"/>
              </a:solidFill>
            </a:endParaRPr>
          </a:p>
          <a:p>
            <a:endParaRPr lang="nb-NO" sz="1200" baseline="0">
              <a:solidFill>
                <a:srgbClr val="FFFFFF"/>
              </a:solidFill>
            </a:endParaRPr>
          </a:p>
          <a:p>
            <a:r>
              <a:rPr lang="nb-NO" sz="1200" baseline="0">
                <a:solidFill>
                  <a:srgbClr val="FFFFFF"/>
                </a:solidFill>
              </a:rPr>
              <a:t>Barne-, ungdoms- og familieetaten</a:t>
            </a:r>
            <a:endParaRPr lang="nb-NO" sz="1200">
              <a:solidFill>
                <a:srgbClr val="FFFFFF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90880" y="5323205"/>
            <a:ext cx="7954645" cy="295275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400" b="1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/>
              <a:t>Foredragsholder: Navn Etternavn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90880" y="5628959"/>
            <a:ext cx="7955280" cy="334962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/>
              <a:t>Tittel / Stilling</a:t>
            </a:r>
          </a:p>
        </p:txBody>
      </p:sp>
      <p:pic>
        <p:nvPicPr>
          <p:cNvPr id="2" name="Picture 1" descr="Bufetat_logo_NEG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" y="2123440"/>
            <a:ext cx="800295" cy="770655"/>
          </a:xfrm>
          <a:prstGeom prst="rect">
            <a:avLst/>
          </a:prstGeom>
        </p:spPr>
      </p:pic>
      <p:sp>
        <p:nvSpPr>
          <p:cNvPr id="13" name="TekstSylinder 59"/>
          <p:cNvSpPr txBox="1"/>
          <p:nvPr userDrawn="1"/>
        </p:nvSpPr>
        <p:spPr>
          <a:xfrm>
            <a:off x="-3291840" y="0"/>
            <a:ext cx="3149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>
                <a:solidFill>
                  <a:srgbClr val="000000"/>
                </a:solidFill>
              </a:rPr>
              <a:t>Hvordan bytte</a:t>
            </a:r>
            <a:r>
              <a:rPr lang="nb-NO" sz="1200" b="1" baseline="0">
                <a:solidFill>
                  <a:srgbClr val="000000"/>
                </a:solidFill>
              </a:rPr>
              <a:t> </a:t>
            </a:r>
            <a:r>
              <a:rPr lang="nb-NO" sz="1200" b="1">
                <a:solidFill>
                  <a:srgbClr val="000000"/>
                </a:solidFill>
              </a:rPr>
              <a:t>bakgrunnsbilde </a:t>
            </a:r>
          </a:p>
          <a:p>
            <a:r>
              <a:rPr lang="nb-NO" sz="1200" b="1">
                <a:solidFill>
                  <a:srgbClr val="000000"/>
                </a:solidFill>
              </a:rPr>
              <a:t>med</a:t>
            </a:r>
            <a:r>
              <a:rPr lang="nb-NO" sz="1200" b="1" baseline="0">
                <a:solidFill>
                  <a:srgbClr val="000000"/>
                </a:solidFill>
              </a:rPr>
              <a:t> fargefilter</a:t>
            </a:r>
            <a:r>
              <a:rPr lang="nb-NO" sz="1200" b="1">
                <a:solidFill>
                  <a:srgbClr val="000000"/>
                </a:solidFill>
              </a:rPr>
              <a:t>: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>
                <a:solidFill>
                  <a:srgbClr val="000000"/>
                </a:solidFill>
              </a:rPr>
              <a:t> Høyreklikk og velg «Formater bakgrunn»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>
                <a:solidFill>
                  <a:srgbClr val="000000"/>
                </a:solidFill>
              </a:rPr>
              <a:t> Velg «Fyll» &gt;</a:t>
            </a:r>
            <a:r>
              <a:rPr lang="nb-NO" sz="1200" baseline="0">
                <a:solidFill>
                  <a:srgbClr val="000000"/>
                </a:solidFill>
              </a:rPr>
              <a:t> «Bilde eller tekstur»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 baseline="0">
                <a:solidFill>
                  <a:srgbClr val="000000"/>
                </a:solidFill>
              </a:rPr>
              <a:t> Trykk «Sett inn fra Fil»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 baseline="0">
                <a:solidFill>
                  <a:srgbClr val="000000"/>
                </a:solidFill>
              </a:rPr>
              <a:t> Bla deg fram til ønsket bilde</a:t>
            </a:r>
            <a:endParaRPr lang="nb-NO" sz="1200">
              <a:solidFill>
                <a:srgbClr val="000000"/>
              </a:solidFill>
            </a:endParaRPr>
          </a:p>
        </p:txBody>
      </p:sp>
      <p:sp>
        <p:nvSpPr>
          <p:cNvPr id="14" name="TekstSylinder 13"/>
          <p:cNvSpPr txBox="1"/>
          <p:nvPr userDrawn="1"/>
        </p:nvSpPr>
        <p:spPr bwMode="auto">
          <a:xfrm>
            <a:off x="8205861" y="6615893"/>
            <a:ext cx="759120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b-NO" sz="500" b="0" i="0">
                <a:solidFill>
                  <a:schemeClr val="tx2"/>
                </a:solidFill>
              </a:rPr>
              <a:t>Illustrasjonsfoto:</a:t>
            </a:r>
          </a:p>
        </p:txBody>
      </p:sp>
      <p:sp>
        <p:nvSpPr>
          <p:cNvPr id="18" name="Plassholder for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7875779" y="6701456"/>
            <a:ext cx="1089202" cy="117543"/>
          </a:xfrm>
        </p:spPr>
        <p:txBody>
          <a:bodyPr/>
          <a:lstStyle>
            <a:lvl1pPr marL="0" indent="0" algn="r">
              <a:buNone/>
              <a:defRPr sz="400" baseline="0"/>
            </a:lvl1pPr>
          </a:lstStyle>
          <a:p>
            <a:pPr lvl="0"/>
            <a:r>
              <a:rPr lang="nb-NO" sz="500"/>
              <a:t>Tine Poppe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1956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" name="Rectangle 7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415B5D8-52CF-EB43-BD06-620E8FDE088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192" name="Rectangle 7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Lederkonferansen i november 2017</a:t>
            </a:r>
          </a:p>
        </p:txBody>
      </p:sp>
      <p:pic>
        <p:nvPicPr>
          <p:cNvPr id="5" name="Picture 4" descr="Bufetat_logo_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96" y="2177384"/>
            <a:ext cx="770664" cy="742121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85800" y="3171504"/>
            <a:ext cx="7772400" cy="1143000"/>
          </a:xfrm>
        </p:spPr>
        <p:txBody>
          <a:bodyPr lIns="0" tIns="0" rIns="0" bIns="0" anchor="t"/>
          <a:lstStyle>
            <a:lvl1pPr>
              <a:defRPr sz="45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noProof="0" err="1"/>
              <a:t>Hovedtittel</a:t>
            </a:r>
            <a:endParaRPr lang="nb-NO" noProof="0"/>
          </a:p>
        </p:txBody>
      </p:sp>
      <p:sp>
        <p:nvSpPr>
          <p:cNvPr id="11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85800" y="3788000"/>
            <a:ext cx="6400800" cy="1752600"/>
          </a:xfrm>
        </p:spPr>
        <p:txBody>
          <a:bodyPr/>
          <a:lstStyle>
            <a:lvl1pPr marL="0" indent="0">
              <a:buFontTx/>
              <a:buNone/>
              <a:defRPr sz="2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noProof="0"/>
              <a:t>Seminartema / mai 2015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5478630" y="5382409"/>
            <a:ext cx="3182471" cy="86177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endParaRPr lang="nb-NO" sz="1200" baseline="0">
              <a:solidFill>
                <a:schemeClr val="tx2"/>
              </a:solidFill>
            </a:endParaRPr>
          </a:p>
          <a:p>
            <a:endParaRPr lang="nb-NO" sz="1200" baseline="0">
              <a:solidFill>
                <a:schemeClr val="tx2"/>
              </a:solidFill>
            </a:endParaRPr>
          </a:p>
          <a:p>
            <a:endParaRPr lang="nb-NO" sz="1200" baseline="0">
              <a:solidFill>
                <a:schemeClr val="tx2"/>
              </a:solidFill>
            </a:endParaRPr>
          </a:p>
          <a:p>
            <a:endParaRPr lang="nb-NO" sz="1200" baseline="0">
              <a:solidFill>
                <a:schemeClr val="tx2"/>
              </a:solidFill>
            </a:endParaRPr>
          </a:p>
          <a:p>
            <a:r>
              <a:rPr lang="nb-NO" sz="1200" baseline="0">
                <a:solidFill>
                  <a:schemeClr val="tx2"/>
                </a:solidFill>
              </a:rPr>
              <a:t>Barne-, ungdoms- og familieetaten</a:t>
            </a:r>
            <a:endParaRPr lang="nb-NO" sz="1200">
              <a:solidFill>
                <a:schemeClr val="tx2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3664" y="5323205"/>
            <a:ext cx="7961862" cy="295275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Foredragsholder: Navn Etternavn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80720" y="5628959"/>
            <a:ext cx="7965440" cy="334962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Tittel / Stilling</a:t>
            </a:r>
          </a:p>
        </p:txBody>
      </p:sp>
    </p:spTree>
    <p:extLst>
      <p:ext uri="{BB962C8B-B14F-4D97-AF65-F5344CB8AC3E}">
        <p14:creationId xmlns:p14="http://schemas.microsoft.com/office/powerpoint/2010/main" val="1393298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57BEFEC-D950-D64D-952D-74472131129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Lederkonferansen i november 2017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32117" y="1934138"/>
            <a:ext cx="7762595" cy="598392"/>
          </a:xfrm>
        </p:spPr>
        <p:txBody>
          <a:bodyPr lIns="0" tIns="0" rIns="0" bIns="0" anchor="b" anchorCtr="0"/>
          <a:lstStyle>
            <a:lvl1pPr algn="l">
              <a:defRPr sz="4500" b="0" cap="none" baseline="0">
                <a:solidFill>
                  <a:schemeClr val="tx2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9783" y="2667571"/>
            <a:ext cx="7772400" cy="3249135"/>
          </a:xfrm>
        </p:spPr>
        <p:txBody>
          <a:bodyPr wrap="square" lIns="0" tIns="0" rIns="0" bIns="0" anchor="t" anchorCtr="0"/>
          <a:lstStyle>
            <a:lvl1pPr marL="0" indent="0">
              <a:buNone/>
              <a:defRPr sz="2200" baseline="0">
                <a:ln>
                  <a:noFill/>
                </a:ln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Undertittel</a:t>
            </a:r>
          </a:p>
        </p:txBody>
      </p:sp>
      <p:pic>
        <p:nvPicPr>
          <p:cNvPr id="14" name="Picture 13" descr="Bufetat_logo_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520" y="348585"/>
            <a:ext cx="609600" cy="58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23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ufetat_logo_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520" y="348585"/>
            <a:ext cx="609600" cy="5870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9824" y="949729"/>
            <a:ext cx="7776881" cy="835025"/>
          </a:xfrm>
        </p:spPr>
        <p:txBody>
          <a:bodyPr/>
          <a:lstStyle>
            <a:lvl1pPr>
              <a:defRPr sz="3500" b="0">
                <a:solidFill>
                  <a:schemeClr val="tx2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title</a:t>
            </a:r>
            <a:r>
              <a:rPr lang="nb-NO"/>
              <a:t>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13613"/>
            <a:ext cx="7772400" cy="4384090"/>
          </a:xfr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>
            <a:lvl1pPr marL="342900" indent="-342900">
              <a:buClr>
                <a:schemeClr val="tx2"/>
              </a:buClr>
              <a:buFont typeface="Arial"/>
              <a:buChar char="•"/>
              <a:defRPr sz="22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7C81FA5-6162-7C4A-B640-40B81F5FEADC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Lederkonferansen i november 2017</a:t>
            </a:r>
          </a:p>
        </p:txBody>
      </p:sp>
    </p:spTree>
    <p:extLst>
      <p:ext uri="{BB962C8B-B14F-4D97-AF65-F5344CB8AC3E}">
        <p14:creationId xmlns:p14="http://schemas.microsoft.com/office/powerpoint/2010/main" val="1529626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ufetat_logo_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520" y="348585"/>
            <a:ext cx="609600" cy="587022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85800" y="1913613"/>
            <a:ext cx="3721847" cy="4384090"/>
          </a:xfrm>
        </p:spPr>
        <p:txBody>
          <a:bodyPr/>
          <a:lstStyle>
            <a:lvl1pPr marL="342900" indent="-342900">
              <a:buClr>
                <a:schemeClr val="tx2"/>
              </a:buClr>
              <a:buFont typeface="Arial"/>
              <a:buChar char="•"/>
              <a:defRPr sz="22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>
              <a:defRPr sz="1400">
                <a:solidFill>
                  <a:schemeClr val="tx2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2"/>
          </p:nvPr>
        </p:nvSpPr>
        <p:spPr>
          <a:xfrm>
            <a:off x="4752788" y="1912471"/>
            <a:ext cx="3721847" cy="4403161"/>
          </a:xfrm>
        </p:spPr>
        <p:txBody>
          <a:bodyPr/>
          <a:lstStyle>
            <a:lvl1pPr marL="342900" indent="-342900">
              <a:buClr>
                <a:schemeClr val="tx2"/>
              </a:buClr>
              <a:buFont typeface="Arial"/>
              <a:buChar char="•"/>
              <a:defRPr sz="22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>
              <a:defRPr sz="1400">
                <a:solidFill>
                  <a:schemeClr val="tx2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Rectangle 7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0251" y="6567488"/>
            <a:ext cx="273455" cy="290512"/>
          </a:xfrm>
        </p:spPr>
        <p:txBody>
          <a:bodyPr/>
          <a:lstStyle>
            <a:lvl1pPr>
              <a:defRPr/>
            </a:lvl1pPr>
          </a:lstStyle>
          <a:p>
            <a:fld id="{E415B5D8-52CF-EB43-BD06-620E8FDE088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4" name="Rectangle 72"/>
          <p:cNvSpPr>
            <a:spLocks noGrp="1" noChangeArrowheads="1"/>
          </p:cNvSpPr>
          <p:nvPr>
            <p:ph type="ftr" sz="quarter" idx="3"/>
          </p:nvPr>
        </p:nvSpPr>
        <p:spPr>
          <a:xfrm>
            <a:off x="976897" y="6567488"/>
            <a:ext cx="3729037" cy="29051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Lederkonferansen i november 2017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87294" y="949729"/>
            <a:ext cx="7769411" cy="835025"/>
          </a:xfrm>
        </p:spPr>
        <p:txBody>
          <a:bodyPr/>
          <a:lstStyle>
            <a:lvl1pPr>
              <a:defRPr sz="3500" b="0">
                <a:solidFill>
                  <a:schemeClr val="tx2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title</a:t>
            </a:r>
            <a:r>
              <a:rPr lang="nb-NO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3863968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Blank_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ufetat_logo_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520" y="348585"/>
            <a:ext cx="609600" cy="587022"/>
          </a:xfrm>
          <a:prstGeom prst="rect">
            <a:avLst/>
          </a:prstGeom>
        </p:spPr>
      </p:pic>
      <p:sp>
        <p:nvSpPr>
          <p:cNvPr id="10" name="Picture Placeholder 2"/>
          <p:cNvSpPr>
            <a:spLocks noGrp="1"/>
          </p:cNvSpPr>
          <p:nvPr>
            <p:ph type="pic" idx="14"/>
          </p:nvPr>
        </p:nvSpPr>
        <p:spPr>
          <a:xfrm>
            <a:off x="4631766" y="1912470"/>
            <a:ext cx="3824940" cy="4392705"/>
          </a:xfrm>
          <a:solidFill>
            <a:schemeClr val="tx2">
              <a:lumMod val="50000"/>
              <a:lumOff val="50000"/>
              <a:alpha val="22000"/>
            </a:schemeClr>
          </a:solidFill>
        </p:spPr>
        <p:txBody>
          <a:bodyPr/>
          <a:lstStyle>
            <a:lvl1pPr marL="0" indent="0">
              <a:buNone/>
              <a:defRPr sz="12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7" name="Rectangle 7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0251" y="6560017"/>
            <a:ext cx="273455" cy="290512"/>
          </a:xfrm>
        </p:spPr>
        <p:txBody>
          <a:bodyPr/>
          <a:lstStyle>
            <a:lvl1pPr>
              <a:defRPr/>
            </a:lvl1pPr>
          </a:lstStyle>
          <a:p>
            <a:fld id="{E415B5D8-52CF-EB43-BD06-620E8FDE088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8" name="Rectangle 72"/>
          <p:cNvSpPr>
            <a:spLocks noGrp="1" noChangeArrowheads="1"/>
          </p:cNvSpPr>
          <p:nvPr>
            <p:ph type="ftr" sz="quarter" idx="3"/>
          </p:nvPr>
        </p:nvSpPr>
        <p:spPr>
          <a:xfrm>
            <a:off x="976897" y="6560017"/>
            <a:ext cx="3729037" cy="29051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Lederkonferansen i november 2017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5800" y="1913613"/>
            <a:ext cx="3721847" cy="4384090"/>
          </a:xfrm>
        </p:spPr>
        <p:txBody>
          <a:bodyPr/>
          <a:lstStyle>
            <a:lvl1pPr marL="342900" indent="-342900">
              <a:buClr>
                <a:schemeClr val="tx2"/>
              </a:buClr>
              <a:buFont typeface="Arial"/>
              <a:buChar char="•"/>
              <a:defRPr sz="22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>
              <a:defRPr sz="1400">
                <a:solidFill>
                  <a:schemeClr val="tx2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87294" y="949729"/>
            <a:ext cx="7769411" cy="835025"/>
          </a:xfrm>
        </p:spPr>
        <p:txBody>
          <a:bodyPr/>
          <a:lstStyle>
            <a:lvl1pPr>
              <a:defRPr sz="3500" b="0">
                <a:solidFill>
                  <a:schemeClr val="tx2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title</a:t>
            </a:r>
            <a:r>
              <a:rPr lang="nb-NO"/>
              <a:t> style</a:t>
            </a:r>
          </a:p>
        </p:txBody>
      </p:sp>
      <p:sp>
        <p:nvSpPr>
          <p:cNvPr id="11" name="TekstSylinder 10"/>
          <p:cNvSpPr txBox="1"/>
          <p:nvPr userDrawn="1"/>
        </p:nvSpPr>
        <p:spPr bwMode="auto">
          <a:xfrm>
            <a:off x="8205861" y="6615893"/>
            <a:ext cx="759120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b-NO" sz="500" b="0" i="0">
                <a:solidFill>
                  <a:schemeClr val="tx2"/>
                </a:solidFill>
              </a:rPr>
              <a:t>Illustrasjonsfoto:</a:t>
            </a:r>
          </a:p>
        </p:txBody>
      </p:sp>
      <p:sp>
        <p:nvSpPr>
          <p:cNvPr id="14" name="Plassholder for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7875779" y="6701456"/>
            <a:ext cx="1089202" cy="117543"/>
          </a:xfrm>
        </p:spPr>
        <p:txBody>
          <a:bodyPr/>
          <a:lstStyle>
            <a:lvl1pPr marL="0" indent="0" algn="r">
              <a:buNone/>
              <a:defRPr sz="400" baseline="0"/>
            </a:lvl1pPr>
          </a:lstStyle>
          <a:p>
            <a:pPr lvl="0"/>
            <a:r>
              <a:rPr lang="nb-NO" sz="500"/>
              <a:t>Sett inn kilde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24988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Blank_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ufetat_logo_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520" y="348585"/>
            <a:ext cx="609600" cy="587022"/>
          </a:xfrm>
          <a:prstGeom prst="rect">
            <a:avLst/>
          </a:prstGeom>
        </p:spPr>
      </p:pic>
      <p:sp>
        <p:nvSpPr>
          <p:cNvPr id="21" name="Picture Placeholder 2"/>
          <p:cNvSpPr>
            <a:spLocks noGrp="1"/>
          </p:cNvSpPr>
          <p:nvPr>
            <p:ph type="pic" idx="14"/>
          </p:nvPr>
        </p:nvSpPr>
        <p:spPr>
          <a:xfrm>
            <a:off x="4631766" y="1912470"/>
            <a:ext cx="3824940" cy="2099236"/>
          </a:xfrm>
          <a:solidFill>
            <a:schemeClr val="tx2">
              <a:lumMod val="50000"/>
              <a:lumOff val="50000"/>
              <a:alpha val="22000"/>
            </a:schemeClr>
          </a:solidFill>
        </p:spPr>
        <p:txBody>
          <a:bodyPr/>
          <a:lstStyle>
            <a:lvl1pPr marL="0" indent="0">
              <a:buNone/>
              <a:defRPr sz="12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idx="15"/>
          </p:nvPr>
        </p:nvSpPr>
        <p:spPr>
          <a:xfrm>
            <a:off x="4631766" y="4198470"/>
            <a:ext cx="3824940" cy="2099236"/>
          </a:xfrm>
          <a:solidFill>
            <a:schemeClr val="tx2">
              <a:lumMod val="50000"/>
              <a:lumOff val="50000"/>
              <a:alpha val="22000"/>
            </a:schemeClr>
          </a:solidFill>
        </p:spPr>
        <p:txBody>
          <a:bodyPr/>
          <a:lstStyle>
            <a:lvl1pPr marL="0" indent="0">
              <a:buNone/>
              <a:defRPr sz="12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25" name="Rectangle 7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0251" y="6567488"/>
            <a:ext cx="273455" cy="290512"/>
          </a:xfrm>
        </p:spPr>
        <p:txBody>
          <a:bodyPr/>
          <a:lstStyle>
            <a:lvl1pPr>
              <a:defRPr/>
            </a:lvl1pPr>
          </a:lstStyle>
          <a:p>
            <a:fld id="{E415B5D8-52CF-EB43-BD06-620E8FDE088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6" name="Rectangle 72"/>
          <p:cNvSpPr>
            <a:spLocks noGrp="1" noChangeArrowheads="1"/>
          </p:cNvSpPr>
          <p:nvPr>
            <p:ph type="ftr" sz="quarter" idx="3"/>
          </p:nvPr>
        </p:nvSpPr>
        <p:spPr>
          <a:xfrm>
            <a:off x="976897" y="6567488"/>
            <a:ext cx="3729037" cy="29051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Lederkonferansen i november 2017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913613"/>
            <a:ext cx="3721847" cy="4384090"/>
          </a:xfrm>
        </p:spPr>
        <p:txBody>
          <a:bodyPr/>
          <a:lstStyle>
            <a:lvl1pPr marL="342900" indent="-342900">
              <a:buClr>
                <a:schemeClr val="tx2"/>
              </a:buClr>
              <a:buFont typeface="Arial"/>
              <a:buChar char="•"/>
              <a:defRPr sz="22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>
              <a:defRPr sz="1400">
                <a:solidFill>
                  <a:schemeClr val="tx2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text</a:t>
            </a:r>
            <a:r>
              <a:rPr lang="nb-NO"/>
              <a:t>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87294" y="949729"/>
            <a:ext cx="7769411" cy="835025"/>
          </a:xfrm>
        </p:spPr>
        <p:txBody>
          <a:bodyPr/>
          <a:lstStyle>
            <a:lvl1pPr>
              <a:defRPr sz="3500" b="0">
                <a:solidFill>
                  <a:schemeClr val="tx2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title</a:t>
            </a:r>
            <a:r>
              <a:rPr lang="nb-NO"/>
              <a:t> style</a:t>
            </a:r>
          </a:p>
        </p:txBody>
      </p:sp>
      <p:sp>
        <p:nvSpPr>
          <p:cNvPr id="9" name="TekstSylinder 8"/>
          <p:cNvSpPr txBox="1"/>
          <p:nvPr userDrawn="1"/>
        </p:nvSpPr>
        <p:spPr bwMode="auto">
          <a:xfrm>
            <a:off x="8205861" y="6615893"/>
            <a:ext cx="759120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b-NO" sz="500" b="0" i="0">
                <a:solidFill>
                  <a:schemeClr val="tx2"/>
                </a:solidFill>
              </a:rPr>
              <a:t>Illustrasjonsfoto:</a:t>
            </a:r>
          </a:p>
        </p:txBody>
      </p:sp>
      <p:sp>
        <p:nvSpPr>
          <p:cNvPr id="11" name="Plassholder for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7875779" y="6701456"/>
            <a:ext cx="1089202" cy="117543"/>
          </a:xfrm>
        </p:spPr>
        <p:txBody>
          <a:bodyPr/>
          <a:lstStyle>
            <a:lvl1pPr marL="0" indent="0" algn="r">
              <a:buNone/>
              <a:defRPr sz="400" baseline="0"/>
            </a:lvl1pPr>
          </a:lstStyle>
          <a:p>
            <a:pPr lvl="0"/>
            <a:r>
              <a:rPr lang="nb-NO" sz="500"/>
              <a:t>Sett inn kilde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8650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eige">
    <p:bg>
      <p:bgPr>
        <a:solidFill>
          <a:srgbClr val="CAC29E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9824" y="949729"/>
            <a:ext cx="7776881" cy="835025"/>
          </a:xfrm>
        </p:spPr>
        <p:txBody>
          <a:bodyPr/>
          <a:lstStyle>
            <a:lvl1pPr>
              <a:defRPr sz="3500" b="0">
                <a:solidFill>
                  <a:schemeClr val="tx2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title</a:t>
            </a:r>
            <a:r>
              <a:rPr lang="nb-NO"/>
              <a:t>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13613"/>
            <a:ext cx="7772400" cy="4384090"/>
          </a:xfr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>
            <a:lvl1pPr marL="342900" indent="-342900">
              <a:buClr>
                <a:schemeClr val="tx2"/>
              </a:buClr>
              <a:buFont typeface="Arial"/>
              <a:buChar char="•"/>
              <a:defRPr sz="2200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 sz="1600"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 sz="1600">
                <a:solidFill>
                  <a:schemeClr val="tx2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7C81FA5-6162-7C4A-B640-40B81F5FEADC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Lederkonferansen i november 2017</a:t>
            </a:r>
          </a:p>
        </p:txBody>
      </p:sp>
      <p:pic>
        <p:nvPicPr>
          <p:cNvPr id="8" name="Picture 7" descr="Bufetat_logo_s-hv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80" y="345440"/>
            <a:ext cx="611945" cy="58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18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0" y="6550025"/>
            <a:ext cx="91440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5191" name="Rectangle 7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415B5D8-52CF-EB43-BD06-620E8FDE088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192" name="Rectangle 7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Lederkonferansen i november 2017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5478630" y="5382409"/>
            <a:ext cx="3182471" cy="86177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endParaRPr lang="nb-NO" sz="1200" baseline="0">
              <a:solidFill>
                <a:srgbClr val="262626"/>
              </a:solidFill>
            </a:endParaRPr>
          </a:p>
          <a:p>
            <a:endParaRPr lang="nb-NO" sz="1200" baseline="0">
              <a:solidFill>
                <a:srgbClr val="262626"/>
              </a:solidFill>
            </a:endParaRPr>
          </a:p>
          <a:p>
            <a:endParaRPr lang="nb-NO" sz="1200" baseline="0">
              <a:solidFill>
                <a:srgbClr val="262626"/>
              </a:solidFill>
            </a:endParaRPr>
          </a:p>
          <a:p>
            <a:endParaRPr lang="nb-NO" sz="1200" baseline="0">
              <a:solidFill>
                <a:srgbClr val="262626"/>
              </a:solidFill>
            </a:endParaRPr>
          </a:p>
          <a:p>
            <a:r>
              <a:rPr lang="nb-NO" sz="1200" baseline="0">
                <a:solidFill>
                  <a:srgbClr val="262626"/>
                </a:solidFill>
              </a:rPr>
              <a:t>Barne-, ungdoms- og familieetaten</a:t>
            </a:r>
            <a:endParaRPr lang="nb-NO" sz="1200">
              <a:solidFill>
                <a:srgbClr val="262626"/>
              </a:solidFill>
            </a:endParaRP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85800" y="3171504"/>
            <a:ext cx="7772400" cy="1143000"/>
          </a:xfrm>
        </p:spPr>
        <p:txBody>
          <a:bodyPr lIns="0" tIns="0" rIns="0" bIns="0" anchor="t"/>
          <a:lstStyle>
            <a:lvl1pPr>
              <a:defRPr sz="4500" b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 noProof="0" err="1"/>
              <a:t>Hovedtittel</a:t>
            </a:r>
            <a:endParaRPr lang="nb-NO" noProof="0"/>
          </a:p>
        </p:txBody>
      </p:sp>
      <p:sp>
        <p:nvSpPr>
          <p:cNvPr id="1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85800" y="3788000"/>
            <a:ext cx="6400800" cy="1752600"/>
          </a:xfrm>
        </p:spPr>
        <p:txBody>
          <a:bodyPr/>
          <a:lstStyle>
            <a:lvl1pPr marL="0" indent="0">
              <a:buFontTx/>
              <a:buNone/>
              <a:defRPr sz="22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 noProof="0"/>
              <a:t>Seminartema / mai 2015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90880" y="5323205"/>
            <a:ext cx="7954645" cy="295275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400" b="1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/>
              <a:t>Foredragsholder: Navn Etternavn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90880" y="5628959"/>
            <a:ext cx="7955280" cy="334962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/>
              <a:t>Tittel / Stilling</a:t>
            </a:r>
          </a:p>
        </p:txBody>
      </p:sp>
      <p:pic>
        <p:nvPicPr>
          <p:cNvPr id="22" name="Picture 21" descr="Bufetat_logo_NEG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" y="2123440"/>
            <a:ext cx="800295" cy="770655"/>
          </a:xfrm>
          <a:prstGeom prst="rect">
            <a:avLst/>
          </a:prstGeom>
        </p:spPr>
      </p:pic>
      <p:sp>
        <p:nvSpPr>
          <p:cNvPr id="23" name="TekstSylinder 59"/>
          <p:cNvSpPr txBox="1"/>
          <p:nvPr userDrawn="1"/>
        </p:nvSpPr>
        <p:spPr>
          <a:xfrm>
            <a:off x="-3291840" y="0"/>
            <a:ext cx="3149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>
                <a:solidFill>
                  <a:srgbClr val="000000"/>
                </a:solidFill>
              </a:rPr>
              <a:t>Hvordan bytte</a:t>
            </a:r>
            <a:r>
              <a:rPr lang="nb-NO" sz="1200" b="1" baseline="0">
                <a:solidFill>
                  <a:srgbClr val="000000"/>
                </a:solidFill>
              </a:rPr>
              <a:t> </a:t>
            </a:r>
            <a:r>
              <a:rPr lang="nb-NO" sz="1200" b="1">
                <a:solidFill>
                  <a:srgbClr val="000000"/>
                </a:solidFill>
              </a:rPr>
              <a:t>bakgrunnsbilde: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>
                <a:solidFill>
                  <a:srgbClr val="000000"/>
                </a:solidFill>
              </a:rPr>
              <a:t> Høyreklikk og velg «Formater bakgrunn»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>
                <a:solidFill>
                  <a:srgbClr val="000000"/>
                </a:solidFill>
              </a:rPr>
              <a:t> Velg «Fyll» &gt;</a:t>
            </a:r>
            <a:r>
              <a:rPr lang="nb-NO" sz="1200" baseline="0">
                <a:solidFill>
                  <a:srgbClr val="000000"/>
                </a:solidFill>
              </a:rPr>
              <a:t> «Bilde eller tekstur»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 baseline="0">
                <a:solidFill>
                  <a:srgbClr val="000000"/>
                </a:solidFill>
              </a:rPr>
              <a:t> Trykk «Sett inn fra Fil»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 baseline="0">
                <a:solidFill>
                  <a:srgbClr val="000000"/>
                </a:solidFill>
              </a:rPr>
              <a:t> Bla deg fram til ønsket bilde</a:t>
            </a:r>
            <a:endParaRPr lang="nb-NO" sz="1200">
              <a:solidFill>
                <a:srgbClr val="000000"/>
              </a:solidFill>
            </a:endParaRPr>
          </a:p>
        </p:txBody>
      </p:sp>
      <p:sp>
        <p:nvSpPr>
          <p:cNvPr id="14" name="TekstSylinder 13"/>
          <p:cNvSpPr txBox="1"/>
          <p:nvPr userDrawn="1"/>
        </p:nvSpPr>
        <p:spPr bwMode="auto">
          <a:xfrm>
            <a:off x="8205861" y="6615893"/>
            <a:ext cx="759120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b-NO" sz="500" b="0" i="0">
                <a:solidFill>
                  <a:schemeClr val="tx2"/>
                </a:solidFill>
              </a:rPr>
              <a:t>Illustrasjonsfoto: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7875779" y="6701456"/>
            <a:ext cx="1089202" cy="117543"/>
          </a:xfrm>
        </p:spPr>
        <p:txBody>
          <a:bodyPr/>
          <a:lstStyle>
            <a:lvl1pPr marL="0" indent="0" algn="r">
              <a:buNone/>
              <a:defRPr sz="400" baseline="0"/>
            </a:lvl1pPr>
          </a:lstStyle>
          <a:p>
            <a:pPr lvl="0"/>
            <a:r>
              <a:rPr lang="nb-NO" sz="500"/>
              <a:t>Tine Poppe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2472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_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ufetat_logo_NEG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361" y="345441"/>
            <a:ext cx="629920" cy="606590"/>
          </a:xfrm>
          <a:prstGeom prst="rect">
            <a:avLst/>
          </a:prstGeom>
        </p:spPr>
      </p:pic>
      <p:sp>
        <p:nvSpPr>
          <p:cNvPr id="11" name="Rounded Rectangle 10"/>
          <p:cNvSpPr/>
          <p:nvPr userDrawn="1"/>
        </p:nvSpPr>
        <p:spPr bwMode="auto">
          <a:xfrm>
            <a:off x="762000" y="914401"/>
            <a:ext cx="3373120" cy="4988560"/>
          </a:xfrm>
          <a:prstGeom prst="roundRect">
            <a:avLst>
              <a:gd name="adj" fmla="val 2040"/>
            </a:avLst>
          </a:prstGeom>
          <a:solidFill>
            <a:srgbClr val="FFFFFF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10"/>
          <p:cNvSpPr>
            <a:spLocks noChangeArrowheads="1"/>
          </p:cNvSpPr>
          <p:nvPr userDrawn="1"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3CF80BA-7188-2B48-AB1A-12C8AD0699A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Lederkonferansen i november 2017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947919" y="1136100"/>
            <a:ext cx="2966669" cy="694194"/>
          </a:xfrm>
          <a:noFill/>
        </p:spPr>
        <p:txBody>
          <a:bodyPr/>
          <a:lstStyle>
            <a:lvl1pPr>
              <a:defRPr sz="3000" b="0" i="0" u="none" strike="noStrike" baseline="0">
                <a:solidFill>
                  <a:schemeClr val="tx2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947269" y="2031999"/>
            <a:ext cx="2974789" cy="3668059"/>
          </a:xfrm>
        </p:spPr>
        <p:txBody>
          <a:bodyPr/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TekstSylinder 59"/>
          <p:cNvSpPr txBox="1"/>
          <p:nvPr userDrawn="1"/>
        </p:nvSpPr>
        <p:spPr>
          <a:xfrm>
            <a:off x="-3291840" y="0"/>
            <a:ext cx="3149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>
                <a:solidFill>
                  <a:srgbClr val="000000"/>
                </a:solidFill>
              </a:rPr>
              <a:t>Hvordan bytte</a:t>
            </a:r>
            <a:r>
              <a:rPr lang="nb-NO" sz="1200" b="1" baseline="0">
                <a:solidFill>
                  <a:srgbClr val="000000"/>
                </a:solidFill>
              </a:rPr>
              <a:t> </a:t>
            </a:r>
            <a:r>
              <a:rPr lang="nb-NO" sz="1200" b="1">
                <a:solidFill>
                  <a:srgbClr val="000000"/>
                </a:solidFill>
              </a:rPr>
              <a:t>bakgrunnsbilde: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>
                <a:solidFill>
                  <a:srgbClr val="000000"/>
                </a:solidFill>
              </a:rPr>
              <a:t> Høyreklikk og velg «Formater bakgrunn»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>
                <a:solidFill>
                  <a:srgbClr val="000000"/>
                </a:solidFill>
              </a:rPr>
              <a:t> Velg «Fyll» &gt;</a:t>
            </a:r>
            <a:r>
              <a:rPr lang="nb-NO" sz="1200" baseline="0">
                <a:solidFill>
                  <a:srgbClr val="000000"/>
                </a:solidFill>
              </a:rPr>
              <a:t> «Bilde eller tekstur»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 baseline="0">
                <a:solidFill>
                  <a:srgbClr val="000000"/>
                </a:solidFill>
              </a:rPr>
              <a:t> Trykk «Sett inn fra Fil»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 baseline="0">
                <a:solidFill>
                  <a:srgbClr val="000000"/>
                </a:solidFill>
              </a:rPr>
              <a:t> Bla deg fram til ønsket bilde</a:t>
            </a:r>
            <a:endParaRPr lang="nb-NO" sz="1200">
              <a:solidFill>
                <a:srgbClr val="000000"/>
              </a:solidFill>
            </a:endParaRPr>
          </a:p>
        </p:txBody>
      </p:sp>
      <p:sp>
        <p:nvSpPr>
          <p:cNvPr id="13" name="TekstSylinder 12"/>
          <p:cNvSpPr txBox="1"/>
          <p:nvPr userDrawn="1"/>
        </p:nvSpPr>
        <p:spPr bwMode="auto">
          <a:xfrm>
            <a:off x="8205861" y="6615893"/>
            <a:ext cx="759120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b-NO" sz="500" b="0" i="0">
                <a:solidFill>
                  <a:schemeClr val="tx2"/>
                </a:solidFill>
              </a:rPr>
              <a:t>Illustrasjonsfoto:</a:t>
            </a:r>
          </a:p>
        </p:txBody>
      </p:sp>
      <p:sp>
        <p:nvSpPr>
          <p:cNvPr id="15" name="Plassholder for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7875779" y="6701456"/>
            <a:ext cx="1089202" cy="117543"/>
          </a:xfrm>
        </p:spPr>
        <p:txBody>
          <a:bodyPr/>
          <a:lstStyle>
            <a:lvl1pPr marL="0" indent="0" algn="r">
              <a:buNone/>
              <a:defRPr sz="400" baseline="0"/>
            </a:lvl1pPr>
          </a:lstStyle>
          <a:p>
            <a:pPr lvl="0"/>
            <a:r>
              <a:rPr lang="nb-NO" sz="500"/>
              <a:t>Tine Poppe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10569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_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ufetat_logo_NEG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361" y="345441"/>
            <a:ext cx="629920" cy="606590"/>
          </a:xfrm>
          <a:prstGeom prst="rect">
            <a:avLst/>
          </a:prstGeom>
        </p:spPr>
      </p:pic>
      <p:sp>
        <p:nvSpPr>
          <p:cNvPr id="14" name="Rounded Rectangle 13"/>
          <p:cNvSpPr/>
          <p:nvPr userDrawn="1"/>
        </p:nvSpPr>
        <p:spPr bwMode="auto">
          <a:xfrm>
            <a:off x="1016000" y="1686561"/>
            <a:ext cx="7112000" cy="4226559"/>
          </a:xfrm>
          <a:prstGeom prst="roundRect">
            <a:avLst>
              <a:gd name="adj" fmla="val 2040"/>
            </a:avLst>
          </a:prstGeom>
          <a:solidFill>
            <a:srgbClr val="FFFFFF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10"/>
          <p:cNvSpPr>
            <a:spLocks noChangeArrowheads="1"/>
          </p:cNvSpPr>
          <p:nvPr userDrawn="1"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3CF80BA-7188-2B48-AB1A-12C8AD0699A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Lederkonferansen i november 2017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373742" y="1995233"/>
            <a:ext cx="6438461" cy="542914"/>
          </a:xfrm>
          <a:noFill/>
        </p:spPr>
        <p:txBody>
          <a:bodyPr/>
          <a:lstStyle>
            <a:lvl1pPr>
              <a:defRPr sz="3000" b="0" i="0" u="none" strike="noStrike" baseline="0">
                <a:solidFill>
                  <a:schemeClr val="tx2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2"/>
          </p:nvPr>
        </p:nvSpPr>
        <p:spPr>
          <a:xfrm>
            <a:off x="1373092" y="2726765"/>
            <a:ext cx="6456084" cy="2868706"/>
          </a:xfrm>
        </p:spPr>
        <p:txBody>
          <a:bodyPr/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ekstSylinder 59"/>
          <p:cNvSpPr txBox="1"/>
          <p:nvPr userDrawn="1"/>
        </p:nvSpPr>
        <p:spPr>
          <a:xfrm>
            <a:off x="-3291840" y="0"/>
            <a:ext cx="3149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>
                <a:solidFill>
                  <a:srgbClr val="000000"/>
                </a:solidFill>
              </a:rPr>
              <a:t>Hvordan bytte</a:t>
            </a:r>
            <a:r>
              <a:rPr lang="nb-NO" sz="1200" b="1" baseline="0">
                <a:solidFill>
                  <a:srgbClr val="000000"/>
                </a:solidFill>
              </a:rPr>
              <a:t> </a:t>
            </a:r>
            <a:r>
              <a:rPr lang="nb-NO" sz="1200" b="1">
                <a:solidFill>
                  <a:srgbClr val="000000"/>
                </a:solidFill>
              </a:rPr>
              <a:t>bakgrunnsbilde: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>
                <a:solidFill>
                  <a:srgbClr val="000000"/>
                </a:solidFill>
              </a:rPr>
              <a:t> Høyreklikk og velg «Formater bakgrunn»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>
                <a:solidFill>
                  <a:srgbClr val="000000"/>
                </a:solidFill>
              </a:rPr>
              <a:t> Velg «Fyll» &gt;</a:t>
            </a:r>
            <a:r>
              <a:rPr lang="nb-NO" sz="1200" baseline="0">
                <a:solidFill>
                  <a:srgbClr val="000000"/>
                </a:solidFill>
              </a:rPr>
              <a:t> «Bilde eller tekstur»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 baseline="0">
                <a:solidFill>
                  <a:srgbClr val="000000"/>
                </a:solidFill>
              </a:rPr>
              <a:t> Trykk «Sett inn fra Fil»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 baseline="0">
                <a:solidFill>
                  <a:srgbClr val="000000"/>
                </a:solidFill>
              </a:rPr>
              <a:t> Bla deg fram til ønsket bilde</a:t>
            </a:r>
            <a:endParaRPr lang="nb-NO" sz="1200">
              <a:solidFill>
                <a:srgbClr val="000000"/>
              </a:solidFill>
            </a:endParaRPr>
          </a:p>
        </p:txBody>
      </p:sp>
      <p:sp>
        <p:nvSpPr>
          <p:cNvPr id="13" name="TekstSylinder 12"/>
          <p:cNvSpPr txBox="1"/>
          <p:nvPr userDrawn="1"/>
        </p:nvSpPr>
        <p:spPr bwMode="auto">
          <a:xfrm>
            <a:off x="8205861" y="6615893"/>
            <a:ext cx="759120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b-NO" sz="500" b="0" i="0">
                <a:solidFill>
                  <a:schemeClr val="tx2"/>
                </a:solidFill>
              </a:rPr>
              <a:t>Illustrasjonsfoto:</a:t>
            </a:r>
          </a:p>
        </p:txBody>
      </p:sp>
      <p:sp>
        <p:nvSpPr>
          <p:cNvPr id="16" name="Plassholder for tekst 3"/>
          <p:cNvSpPr>
            <a:spLocks noGrp="1"/>
          </p:cNvSpPr>
          <p:nvPr>
            <p:ph type="body" sz="quarter" idx="13" hasCustomPrompt="1"/>
          </p:nvPr>
        </p:nvSpPr>
        <p:spPr>
          <a:xfrm>
            <a:off x="7875779" y="6701456"/>
            <a:ext cx="1089202" cy="117543"/>
          </a:xfrm>
        </p:spPr>
        <p:txBody>
          <a:bodyPr/>
          <a:lstStyle>
            <a:lvl1pPr marL="0" indent="0" algn="r">
              <a:buNone/>
              <a:defRPr sz="400" baseline="0"/>
            </a:lvl1pPr>
          </a:lstStyle>
          <a:p>
            <a:pPr lvl="0"/>
            <a:r>
              <a:rPr lang="nb-NO" sz="500"/>
              <a:t>Lars Pettersen/</a:t>
            </a:r>
            <a:r>
              <a:rPr lang="nb-NO" sz="500" err="1"/>
              <a:t>Tinagent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10560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_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/>
          <p:cNvSpPr>
            <a:spLocks noChangeArrowheads="1"/>
          </p:cNvSpPr>
          <p:nvPr userDrawn="1"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3CF80BA-7188-2B48-AB1A-12C8AD0699A8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Lederkonferansen i november 2017</a:t>
            </a:r>
          </a:p>
        </p:txBody>
      </p:sp>
      <p:sp>
        <p:nvSpPr>
          <p:cNvPr id="6" name="Rounded Rectangle 5"/>
          <p:cNvSpPr/>
          <p:nvPr userDrawn="1"/>
        </p:nvSpPr>
        <p:spPr bwMode="auto">
          <a:xfrm>
            <a:off x="721360" y="2560320"/>
            <a:ext cx="4754880" cy="3718559"/>
          </a:xfrm>
          <a:prstGeom prst="roundRect">
            <a:avLst>
              <a:gd name="adj" fmla="val 2040"/>
            </a:avLst>
          </a:prstGeom>
          <a:solidFill>
            <a:srgbClr val="FFFFFF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038463" y="2879153"/>
            <a:ext cx="4011058" cy="542914"/>
          </a:xfrm>
          <a:noFill/>
        </p:spPr>
        <p:txBody>
          <a:bodyPr/>
          <a:lstStyle>
            <a:lvl1pPr>
              <a:defRPr sz="3000" b="0" i="0" u="none" strike="noStrike" baseline="0">
                <a:solidFill>
                  <a:schemeClr val="tx2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2"/>
          </p:nvPr>
        </p:nvSpPr>
        <p:spPr>
          <a:xfrm>
            <a:off x="1037812" y="3610685"/>
            <a:ext cx="4011708" cy="2373555"/>
          </a:xfrm>
        </p:spPr>
        <p:txBody>
          <a:bodyPr/>
          <a:lstStyle>
            <a:lvl1pPr marL="188913" indent="-188913">
              <a:buFont typeface="Arial"/>
              <a:buChar char="•"/>
              <a:defRPr sz="1800">
                <a:solidFill>
                  <a:schemeClr val="tx2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0" name="Picture 9" descr="Bufetat_logo_NEG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361" y="345441"/>
            <a:ext cx="629920" cy="606590"/>
          </a:xfrm>
          <a:prstGeom prst="rect">
            <a:avLst/>
          </a:prstGeom>
        </p:spPr>
      </p:pic>
      <p:sp>
        <p:nvSpPr>
          <p:cNvPr id="11" name="TekstSylinder 59"/>
          <p:cNvSpPr txBox="1"/>
          <p:nvPr userDrawn="1"/>
        </p:nvSpPr>
        <p:spPr>
          <a:xfrm>
            <a:off x="-3291840" y="0"/>
            <a:ext cx="3149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>
                <a:solidFill>
                  <a:srgbClr val="000000"/>
                </a:solidFill>
              </a:rPr>
              <a:t>Hvordan bytte</a:t>
            </a:r>
            <a:r>
              <a:rPr lang="nb-NO" sz="1200" b="1" baseline="0">
                <a:solidFill>
                  <a:srgbClr val="000000"/>
                </a:solidFill>
              </a:rPr>
              <a:t> </a:t>
            </a:r>
            <a:r>
              <a:rPr lang="nb-NO" sz="1200" b="1">
                <a:solidFill>
                  <a:srgbClr val="000000"/>
                </a:solidFill>
              </a:rPr>
              <a:t>bakgrunnsbilde: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>
                <a:solidFill>
                  <a:srgbClr val="000000"/>
                </a:solidFill>
              </a:rPr>
              <a:t> Høyreklikk og velg «Formater bakgrunn»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>
                <a:solidFill>
                  <a:srgbClr val="000000"/>
                </a:solidFill>
              </a:rPr>
              <a:t> Velg «Fyll» &gt;</a:t>
            </a:r>
            <a:r>
              <a:rPr lang="nb-NO" sz="1200" baseline="0">
                <a:solidFill>
                  <a:srgbClr val="000000"/>
                </a:solidFill>
              </a:rPr>
              <a:t> «Bilde eller tekstur»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 baseline="0">
                <a:solidFill>
                  <a:srgbClr val="000000"/>
                </a:solidFill>
              </a:rPr>
              <a:t> Trykk «Sett inn fra Fil»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 baseline="0">
                <a:solidFill>
                  <a:srgbClr val="000000"/>
                </a:solidFill>
              </a:rPr>
              <a:t> Bla deg fram til ønsket bilde</a:t>
            </a:r>
            <a:endParaRPr lang="nb-NO" sz="1200">
              <a:solidFill>
                <a:srgbClr val="000000"/>
              </a:solidFill>
            </a:endParaRPr>
          </a:p>
        </p:txBody>
      </p:sp>
      <p:sp>
        <p:nvSpPr>
          <p:cNvPr id="13" name="TekstSylinder 12"/>
          <p:cNvSpPr txBox="1"/>
          <p:nvPr userDrawn="1"/>
        </p:nvSpPr>
        <p:spPr bwMode="auto">
          <a:xfrm>
            <a:off x="8205861" y="6615893"/>
            <a:ext cx="759120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b-NO" sz="500" b="0" i="0">
                <a:solidFill>
                  <a:schemeClr val="tx2"/>
                </a:solidFill>
              </a:rPr>
              <a:t>Illustrasjonsfoto:</a:t>
            </a:r>
          </a:p>
        </p:txBody>
      </p:sp>
      <p:sp>
        <p:nvSpPr>
          <p:cNvPr id="14" name="Plassholder for tekst 3"/>
          <p:cNvSpPr>
            <a:spLocks noGrp="1"/>
          </p:cNvSpPr>
          <p:nvPr>
            <p:ph type="body" sz="quarter" idx="13" hasCustomPrompt="1"/>
          </p:nvPr>
        </p:nvSpPr>
        <p:spPr>
          <a:xfrm>
            <a:off x="7875779" y="6701456"/>
            <a:ext cx="1089202" cy="117543"/>
          </a:xfrm>
        </p:spPr>
        <p:txBody>
          <a:bodyPr/>
          <a:lstStyle>
            <a:lvl1pPr marL="0" indent="0" algn="r">
              <a:buNone/>
              <a:defRPr sz="400" baseline="0"/>
            </a:lvl1pPr>
          </a:lstStyle>
          <a:p>
            <a:pPr lvl="0"/>
            <a:r>
              <a:rPr lang="nb-NO" sz="500"/>
              <a:t>Tine Poppe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95866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ufetat_logo_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520" y="348585"/>
            <a:ext cx="609600" cy="58702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4012" y="1178560"/>
            <a:ext cx="8333588" cy="4922221"/>
          </a:xfrm>
          <a:solidFill>
            <a:srgbClr val="7F7F7F">
              <a:alpha val="22000"/>
            </a:srgbClr>
          </a:solidFill>
        </p:spPr>
        <p:txBody>
          <a:bodyPr/>
          <a:lstStyle>
            <a:lvl1pPr marL="0" indent="0">
              <a:buNone/>
              <a:defRPr sz="12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0251" y="6567488"/>
            <a:ext cx="273455" cy="290512"/>
          </a:xfrm>
        </p:spPr>
        <p:txBody>
          <a:bodyPr/>
          <a:lstStyle>
            <a:lvl1pPr>
              <a:defRPr/>
            </a:lvl1pPr>
          </a:lstStyle>
          <a:p>
            <a:fld id="{E415B5D8-52CF-EB43-BD06-620E8FDE088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Rectangle 72"/>
          <p:cNvSpPr>
            <a:spLocks noGrp="1" noChangeArrowheads="1"/>
          </p:cNvSpPr>
          <p:nvPr>
            <p:ph type="ftr" sz="quarter" idx="3"/>
          </p:nvPr>
        </p:nvSpPr>
        <p:spPr>
          <a:xfrm>
            <a:off x="976897" y="6567488"/>
            <a:ext cx="3729037" cy="29051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Lederkonferansen i november 2017</a:t>
            </a:r>
          </a:p>
        </p:txBody>
      </p:sp>
      <p:sp>
        <p:nvSpPr>
          <p:cNvPr id="6" name="TekstSylinder 5"/>
          <p:cNvSpPr txBox="1"/>
          <p:nvPr userDrawn="1"/>
        </p:nvSpPr>
        <p:spPr bwMode="auto">
          <a:xfrm>
            <a:off x="8205861" y="6615893"/>
            <a:ext cx="759120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b-NO" sz="500" b="0" i="0">
                <a:solidFill>
                  <a:schemeClr val="tx2"/>
                </a:solidFill>
              </a:rPr>
              <a:t>Illustrasjonsfoto:</a:t>
            </a:r>
          </a:p>
        </p:txBody>
      </p:sp>
      <p:sp>
        <p:nvSpPr>
          <p:cNvPr id="7" name="Plassholder for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7875779" y="6701456"/>
            <a:ext cx="1089202" cy="117543"/>
          </a:xfrm>
        </p:spPr>
        <p:txBody>
          <a:bodyPr/>
          <a:lstStyle>
            <a:lvl1pPr marL="0" indent="0" algn="r">
              <a:buNone/>
              <a:defRPr sz="400" baseline="0"/>
            </a:lvl1pPr>
          </a:lstStyle>
          <a:p>
            <a:pPr lvl="0"/>
            <a:r>
              <a:rPr lang="nb-NO" sz="500"/>
              <a:t>Sett inn kilde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11054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ufetat_logo_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520" y="348585"/>
            <a:ext cx="609600" cy="58702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8792" y="1183341"/>
            <a:ext cx="4089830" cy="4923120"/>
          </a:xfrm>
          <a:solidFill>
            <a:srgbClr val="7F7F7F">
              <a:alpha val="22000"/>
            </a:srgbClr>
          </a:solidFill>
        </p:spPr>
        <p:txBody>
          <a:bodyPr/>
          <a:lstStyle>
            <a:lvl1pPr marL="0" indent="0">
              <a:buNone/>
              <a:defRPr sz="12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4634089" y="1183341"/>
            <a:ext cx="4103512" cy="4923120"/>
          </a:xfrm>
          <a:solidFill>
            <a:srgbClr val="7F7F7F">
              <a:alpha val="22000"/>
            </a:srgbClr>
          </a:solidFill>
        </p:spPr>
        <p:txBody>
          <a:bodyPr/>
          <a:lstStyle>
            <a:lvl1pPr marL="0" indent="0">
              <a:buNone/>
              <a:defRPr sz="12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1" name="Rectangle 7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0251" y="6567488"/>
            <a:ext cx="273455" cy="290512"/>
          </a:xfrm>
        </p:spPr>
        <p:txBody>
          <a:bodyPr/>
          <a:lstStyle>
            <a:lvl1pPr>
              <a:defRPr/>
            </a:lvl1pPr>
          </a:lstStyle>
          <a:p>
            <a:fld id="{E415B5D8-52CF-EB43-BD06-620E8FDE088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Rectangle 72"/>
          <p:cNvSpPr>
            <a:spLocks noGrp="1" noChangeArrowheads="1"/>
          </p:cNvSpPr>
          <p:nvPr>
            <p:ph type="ftr" sz="quarter" idx="3"/>
          </p:nvPr>
        </p:nvSpPr>
        <p:spPr>
          <a:xfrm>
            <a:off x="976897" y="6567488"/>
            <a:ext cx="3729037" cy="29051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Lederkonferansen i november 2017</a:t>
            </a:r>
          </a:p>
        </p:txBody>
      </p:sp>
      <p:sp>
        <p:nvSpPr>
          <p:cNvPr id="7" name="TekstSylinder 6"/>
          <p:cNvSpPr txBox="1"/>
          <p:nvPr userDrawn="1"/>
        </p:nvSpPr>
        <p:spPr bwMode="auto">
          <a:xfrm>
            <a:off x="8205861" y="6615893"/>
            <a:ext cx="759120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b-NO" sz="500" b="0" i="0">
                <a:solidFill>
                  <a:schemeClr val="tx2"/>
                </a:solidFill>
              </a:rPr>
              <a:t>Illustrasjonsfoto:</a:t>
            </a:r>
          </a:p>
        </p:txBody>
      </p:sp>
      <p:sp>
        <p:nvSpPr>
          <p:cNvPr id="8" name="Plassholder for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7875779" y="6701456"/>
            <a:ext cx="1089202" cy="117543"/>
          </a:xfrm>
        </p:spPr>
        <p:txBody>
          <a:bodyPr/>
          <a:lstStyle>
            <a:lvl1pPr marL="0" indent="0" algn="r">
              <a:buNone/>
              <a:defRPr sz="400" baseline="0"/>
            </a:lvl1pPr>
          </a:lstStyle>
          <a:p>
            <a:pPr lvl="0"/>
            <a:r>
              <a:rPr lang="nb-NO" sz="500"/>
              <a:t>Sett inn kilde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65482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ufetat_logo_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520" y="348585"/>
            <a:ext cx="609600" cy="587022"/>
          </a:xfrm>
          <a:prstGeom prst="rect">
            <a:avLst/>
          </a:prstGeom>
        </p:spPr>
      </p:pic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4634089" y="1183342"/>
            <a:ext cx="4101418" cy="2389592"/>
          </a:xfrm>
          <a:solidFill>
            <a:srgbClr val="7F7F7F">
              <a:alpha val="22000"/>
            </a:srgbClr>
          </a:solidFill>
        </p:spPr>
        <p:txBody>
          <a:bodyPr/>
          <a:lstStyle>
            <a:lvl1pPr marL="0" indent="0">
              <a:buNone/>
              <a:defRPr sz="12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1" name="Rectangle 7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0251" y="6567488"/>
            <a:ext cx="273455" cy="290512"/>
          </a:xfrm>
        </p:spPr>
        <p:txBody>
          <a:bodyPr/>
          <a:lstStyle>
            <a:lvl1pPr>
              <a:defRPr/>
            </a:lvl1pPr>
          </a:lstStyle>
          <a:p>
            <a:fld id="{E415B5D8-52CF-EB43-BD06-620E8FDE088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Rectangle 72"/>
          <p:cNvSpPr>
            <a:spLocks noGrp="1" noChangeArrowheads="1"/>
          </p:cNvSpPr>
          <p:nvPr>
            <p:ph type="ftr" sz="quarter" idx="3"/>
          </p:nvPr>
        </p:nvSpPr>
        <p:spPr>
          <a:xfrm>
            <a:off x="976897" y="6567488"/>
            <a:ext cx="3729037" cy="29051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Lederkonferansen i november 2017</a:t>
            </a:r>
          </a:p>
        </p:txBody>
      </p:sp>
      <p:sp>
        <p:nvSpPr>
          <p:cNvPr id="10" name="TekstSylinder 9"/>
          <p:cNvSpPr txBox="1"/>
          <p:nvPr userDrawn="1"/>
        </p:nvSpPr>
        <p:spPr bwMode="auto">
          <a:xfrm>
            <a:off x="8205861" y="6615893"/>
            <a:ext cx="759120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b-NO" sz="500" b="0" i="0">
                <a:solidFill>
                  <a:schemeClr val="tx2"/>
                </a:solidFill>
              </a:rPr>
              <a:t>Illustrasjonsfoto:</a:t>
            </a:r>
          </a:p>
        </p:txBody>
      </p:sp>
      <p:sp>
        <p:nvSpPr>
          <p:cNvPr id="13" name="Plassholder for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7875779" y="6701456"/>
            <a:ext cx="1089202" cy="117543"/>
          </a:xfrm>
        </p:spPr>
        <p:txBody>
          <a:bodyPr/>
          <a:lstStyle>
            <a:lvl1pPr marL="0" indent="0" algn="r">
              <a:buNone/>
              <a:defRPr sz="400" baseline="0"/>
            </a:lvl1pPr>
          </a:lstStyle>
          <a:p>
            <a:pPr lvl="0"/>
            <a:r>
              <a:rPr lang="nb-NO" sz="500"/>
              <a:t>Sett inn kilde</a:t>
            </a:r>
            <a:endParaRPr lang="nb-NO"/>
          </a:p>
        </p:txBody>
      </p:sp>
      <p:sp>
        <p:nvSpPr>
          <p:cNvPr id="15" name="Picture Placeholder 2"/>
          <p:cNvSpPr>
            <a:spLocks noGrp="1"/>
          </p:cNvSpPr>
          <p:nvPr>
            <p:ph type="pic" idx="15"/>
          </p:nvPr>
        </p:nvSpPr>
        <p:spPr>
          <a:xfrm>
            <a:off x="408792" y="1183341"/>
            <a:ext cx="4089830" cy="4923120"/>
          </a:xfrm>
          <a:solidFill>
            <a:srgbClr val="7F7F7F">
              <a:alpha val="22000"/>
            </a:srgbClr>
          </a:solidFill>
        </p:spPr>
        <p:txBody>
          <a:bodyPr/>
          <a:lstStyle>
            <a:lvl1pPr marL="0" indent="0">
              <a:buNone/>
              <a:defRPr sz="12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idx="17"/>
          </p:nvPr>
        </p:nvSpPr>
        <p:spPr>
          <a:xfrm>
            <a:off x="4634089" y="3708400"/>
            <a:ext cx="4101418" cy="2398061"/>
          </a:xfrm>
          <a:solidFill>
            <a:srgbClr val="7F7F7F">
              <a:alpha val="22000"/>
            </a:srgbClr>
          </a:solidFill>
        </p:spPr>
        <p:txBody>
          <a:bodyPr/>
          <a:lstStyle>
            <a:lvl1pPr marL="0" indent="0">
              <a:buNone/>
              <a:defRPr sz="12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5053809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Full P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1" name="Rectangle 7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0251" y="6567488"/>
            <a:ext cx="273455" cy="290512"/>
          </a:xfrm>
        </p:spPr>
        <p:txBody>
          <a:bodyPr/>
          <a:lstStyle>
            <a:lvl1pPr>
              <a:defRPr/>
            </a:lvl1pPr>
          </a:lstStyle>
          <a:p>
            <a:fld id="{E415B5D8-52CF-EB43-BD06-620E8FDE088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Rectangle 72"/>
          <p:cNvSpPr>
            <a:spLocks noGrp="1" noChangeArrowheads="1"/>
          </p:cNvSpPr>
          <p:nvPr>
            <p:ph type="ftr" sz="quarter" idx="3"/>
          </p:nvPr>
        </p:nvSpPr>
        <p:spPr>
          <a:xfrm>
            <a:off x="976897" y="6567488"/>
            <a:ext cx="3729037" cy="29051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Lederkonferansen i november 2017</a:t>
            </a:r>
          </a:p>
        </p:txBody>
      </p:sp>
      <p:pic>
        <p:nvPicPr>
          <p:cNvPr id="7" name="Picture 6" descr="Bufetat_logo_NEG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361" y="345441"/>
            <a:ext cx="629920" cy="606590"/>
          </a:xfrm>
          <a:prstGeom prst="rect">
            <a:avLst/>
          </a:prstGeom>
        </p:spPr>
      </p:pic>
      <p:sp>
        <p:nvSpPr>
          <p:cNvPr id="9" name="TekstSylinder 59"/>
          <p:cNvSpPr txBox="1"/>
          <p:nvPr userDrawn="1"/>
        </p:nvSpPr>
        <p:spPr>
          <a:xfrm>
            <a:off x="-3291840" y="0"/>
            <a:ext cx="3149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>
                <a:solidFill>
                  <a:srgbClr val="000000"/>
                </a:solidFill>
              </a:rPr>
              <a:t>Hvordan bytte</a:t>
            </a:r>
            <a:r>
              <a:rPr lang="nb-NO" sz="1200" b="1" baseline="0">
                <a:solidFill>
                  <a:srgbClr val="000000"/>
                </a:solidFill>
              </a:rPr>
              <a:t> </a:t>
            </a:r>
            <a:r>
              <a:rPr lang="nb-NO" sz="1200" b="1">
                <a:solidFill>
                  <a:srgbClr val="000000"/>
                </a:solidFill>
              </a:rPr>
              <a:t>bakgrunnsbilde: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>
                <a:solidFill>
                  <a:srgbClr val="000000"/>
                </a:solidFill>
              </a:rPr>
              <a:t> Høyreklikk og velg «Formater bakgrunn»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>
                <a:solidFill>
                  <a:srgbClr val="000000"/>
                </a:solidFill>
              </a:rPr>
              <a:t> Velg «Fyll» &gt;</a:t>
            </a:r>
            <a:r>
              <a:rPr lang="nb-NO" sz="1200" baseline="0">
                <a:solidFill>
                  <a:srgbClr val="000000"/>
                </a:solidFill>
              </a:rPr>
              <a:t> «Bilde eller tekstur»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 baseline="0">
                <a:solidFill>
                  <a:srgbClr val="000000"/>
                </a:solidFill>
              </a:rPr>
              <a:t> Trykk «Sett inn fra Fil»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 baseline="0">
                <a:solidFill>
                  <a:srgbClr val="000000"/>
                </a:solidFill>
              </a:rPr>
              <a:t> Bla deg fram til ønsket bilde</a:t>
            </a:r>
            <a:endParaRPr lang="nb-NO" sz="1200">
              <a:solidFill>
                <a:srgbClr val="000000"/>
              </a:solidFill>
            </a:endParaRPr>
          </a:p>
        </p:txBody>
      </p:sp>
      <p:sp>
        <p:nvSpPr>
          <p:cNvPr id="8" name="TekstSylinder 7"/>
          <p:cNvSpPr txBox="1"/>
          <p:nvPr userDrawn="1"/>
        </p:nvSpPr>
        <p:spPr bwMode="auto">
          <a:xfrm>
            <a:off x="8205861" y="6615893"/>
            <a:ext cx="759120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b-NO" sz="500" b="0" i="0">
                <a:solidFill>
                  <a:schemeClr val="tx2"/>
                </a:solidFill>
              </a:rPr>
              <a:t>Illustrasjonsfoto:</a:t>
            </a:r>
          </a:p>
        </p:txBody>
      </p:sp>
      <p:sp>
        <p:nvSpPr>
          <p:cNvPr id="10" name="Plassholder for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7875779" y="6701456"/>
            <a:ext cx="1089202" cy="117543"/>
          </a:xfrm>
        </p:spPr>
        <p:txBody>
          <a:bodyPr/>
          <a:lstStyle>
            <a:lvl1pPr marL="0" indent="0" algn="r">
              <a:buNone/>
              <a:defRPr sz="400" baseline="0"/>
            </a:lvl1pPr>
          </a:lstStyle>
          <a:p>
            <a:pPr lvl="0"/>
            <a:r>
              <a:rPr lang="nb-NO" sz="500"/>
              <a:t>Lars Pettersen/</a:t>
            </a:r>
            <a:r>
              <a:rPr lang="nb-NO" sz="500" err="1"/>
              <a:t>Tinagent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91606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_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/>
          <p:cNvSpPr>
            <a:spLocks noChangeArrowheads="1"/>
          </p:cNvSpPr>
          <p:nvPr userDrawn="1"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943983" y="3119123"/>
            <a:ext cx="3227296" cy="1222561"/>
          </a:xfrm>
        </p:spPr>
        <p:txBody>
          <a:bodyPr anchor="t" anchorCtr="0"/>
          <a:lstStyle>
            <a:lvl1pPr marL="0" marR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500" b="0" baseline="0">
                <a:solidFill>
                  <a:srgbClr val="FFFFFF"/>
                </a:solidFill>
              </a:defRPr>
            </a:lvl1pPr>
          </a:lstStyle>
          <a:p>
            <a:r>
              <a:rPr lang="nb-NO"/>
              <a:t>Et sitat kan </a:t>
            </a:r>
            <a:br>
              <a:rPr lang="nb-NO"/>
            </a:br>
            <a:r>
              <a:rPr lang="nb-NO"/>
              <a:t>fint settes inn her</a:t>
            </a:r>
            <a:br>
              <a:rPr lang="nb-NO"/>
            </a:br>
            <a:endParaRPr lang="nb-NO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199043" y="2092381"/>
            <a:ext cx="724648" cy="184665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nb-NO" sz="12000">
                <a:solidFill>
                  <a:srgbClr val="FFFFFF"/>
                </a:solidFill>
              </a:rPr>
              <a:t>”</a:t>
            </a:r>
          </a:p>
        </p:txBody>
      </p:sp>
      <p:sp>
        <p:nvSpPr>
          <p:cNvPr id="14" name="Rectangle 7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0251" y="6567488"/>
            <a:ext cx="273455" cy="290512"/>
          </a:xfrm>
        </p:spPr>
        <p:txBody>
          <a:bodyPr/>
          <a:lstStyle>
            <a:lvl1pPr>
              <a:defRPr/>
            </a:lvl1pPr>
          </a:lstStyle>
          <a:p>
            <a:fld id="{E415B5D8-52CF-EB43-BD06-620E8FDE088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Rectangle 72"/>
          <p:cNvSpPr>
            <a:spLocks noGrp="1" noChangeArrowheads="1"/>
          </p:cNvSpPr>
          <p:nvPr>
            <p:ph type="ftr" sz="quarter" idx="3"/>
          </p:nvPr>
        </p:nvSpPr>
        <p:spPr>
          <a:xfrm>
            <a:off x="976897" y="6567488"/>
            <a:ext cx="3729037" cy="29051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Lederkonferansen i november 2017</a:t>
            </a:r>
          </a:p>
        </p:txBody>
      </p:sp>
      <p:pic>
        <p:nvPicPr>
          <p:cNvPr id="17" name="Picture 16" descr="Bufetat_logo_NEG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361" y="345441"/>
            <a:ext cx="629920" cy="606590"/>
          </a:xfrm>
          <a:prstGeom prst="rect">
            <a:avLst/>
          </a:prstGeom>
        </p:spPr>
      </p:pic>
      <p:sp>
        <p:nvSpPr>
          <p:cNvPr id="9" name="TekstSylinder 59"/>
          <p:cNvSpPr txBox="1"/>
          <p:nvPr userDrawn="1"/>
        </p:nvSpPr>
        <p:spPr>
          <a:xfrm>
            <a:off x="-3291840" y="0"/>
            <a:ext cx="3149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>
                <a:solidFill>
                  <a:srgbClr val="000000"/>
                </a:solidFill>
              </a:rPr>
              <a:t>Hvordan bytte</a:t>
            </a:r>
            <a:r>
              <a:rPr lang="nb-NO" sz="1200" b="1" baseline="0">
                <a:solidFill>
                  <a:srgbClr val="000000"/>
                </a:solidFill>
              </a:rPr>
              <a:t> </a:t>
            </a:r>
            <a:r>
              <a:rPr lang="nb-NO" sz="1200" b="1">
                <a:solidFill>
                  <a:srgbClr val="000000"/>
                </a:solidFill>
              </a:rPr>
              <a:t>bakgrunnsbilde: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>
                <a:solidFill>
                  <a:srgbClr val="000000"/>
                </a:solidFill>
              </a:rPr>
              <a:t> Høyreklikk og velg «Formater bakgrunn»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>
                <a:solidFill>
                  <a:srgbClr val="000000"/>
                </a:solidFill>
              </a:rPr>
              <a:t> Velg «Fyll» &gt;</a:t>
            </a:r>
            <a:r>
              <a:rPr lang="nb-NO" sz="1200" baseline="0">
                <a:solidFill>
                  <a:srgbClr val="000000"/>
                </a:solidFill>
              </a:rPr>
              <a:t> «Bilde eller tekstur»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 baseline="0">
                <a:solidFill>
                  <a:srgbClr val="000000"/>
                </a:solidFill>
              </a:rPr>
              <a:t> Trykk «Sett inn fra Fil»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 baseline="0">
                <a:solidFill>
                  <a:srgbClr val="000000"/>
                </a:solidFill>
              </a:rPr>
              <a:t> Bla deg fram til ønsket bilde</a:t>
            </a:r>
            <a:endParaRPr lang="nb-NO" sz="1200">
              <a:solidFill>
                <a:srgbClr val="000000"/>
              </a:solidFill>
            </a:endParaRPr>
          </a:p>
        </p:txBody>
      </p:sp>
      <p:sp>
        <p:nvSpPr>
          <p:cNvPr id="10" name="TekstSylinder 9"/>
          <p:cNvSpPr txBox="1"/>
          <p:nvPr userDrawn="1"/>
        </p:nvSpPr>
        <p:spPr bwMode="auto">
          <a:xfrm>
            <a:off x="8205861" y="6615893"/>
            <a:ext cx="759120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b-NO" sz="500" b="0" i="0">
                <a:solidFill>
                  <a:schemeClr val="tx2"/>
                </a:solidFill>
              </a:rPr>
              <a:t>Illustrasjonsfoto:</a:t>
            </a:r>
          </a:p>
        </p:txBody>
      </p:sp>
      <p:sp>
        <p:nvSpPr>
          <p:cNvPr id="13" name="Plassholder for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7875779" y="6701456"/>
            <a:ext cx="1089202" cy="117543"/>
          </a:xfrm>
        </p:spPr>
        <p:txBody>
          <a:bodyPr/>
          <a:lstStyle>
            <a:lvl1pPr marL="0" indent="0" algn="r">
              <a:buNone/>
              <a:defRPr sz="400" baseline="0"/>
            </a:lvl1pPr>
          </a:lstStyle>
          <a:p>
            <a:pPr lvl="0"/>
            <a:r>
              <a:rPr lang="nb-NO" sz="500"/>
              <a:t>Tine Poppe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12471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s_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0" y="0"/>
            <a:ext cx="9144000" cy="6552000"/>
          </a:xfrm>
          <a:prstGeom prst="rect">
            <a:avLst/>
          </a:prstGeom>
          <a:solidFill>
            <a:srgbClr val="CAC29E">
              <a:alpha val="6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10"/>
          <p:cNvSpPr>
            <a:spLocks noChangeArrowheads="1"/>
          </p:cNvSpPr>
          <p:nvPr userDrawn="1"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221343" y="2428243"/>
            <a:ext cx="3227296" cy="1222561"/>
          </a:xfrm>
        </p:spPr>
        <p:txBody>
          <a:bodyPr anchor="t" anchorCtr="0"/>
          <a:lstStyle>
            <a:lvl1pPr marL="0" marR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500" b="0" baseline="0">
                <a:solidFill>
                  <a:srgbClr val="FFFFFF"/>
                </a:solidFill>
              </a:defRPr>
            </a:lvl1pPr>
          </a:lstStyle>
          <a:p>
            <a:r>
              <a:rPr lang="nb-NO"/>
              <a:t>Et sitat kan </a:t>
            </a:r>
            <a:br>
              <a:rPr lang="nb-NO"/>
            </a:br>
            <a:r>
              <a:rPr lang="nb-NO"/>
              <a:t>fint settes inn her</a:t>
            </a:r>
            <a:br>
              <a:rPr lang="nb-NO"/>
            </a:br>
            <a:endParaRPr lang="nb-NO"/>
          </a:p>
        </p:txBody>
      </p:sp>
      <p:sp>
        <p:nvSpPr>
          <p:cNvPr id="12" name="TextBox 11"/>
          <p:cNvSpPr txBox="1"/>
          <p:nvPr userDrawn="1"/>
        </p:nvSpPr>
        <p:spPr>
          <a:xfrm>
            <a:off x="6476403" y="1401501"/>
            <a:ext cx="724648" cy="184665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nb-NO" sz="12000">
                <a:solidFill>
                  <a:srgbClr val="FFFFFF"/>
                </a:solidFill>
              </a:rPr>
              <a:t>”</a:t>
            </a:r>
          </a:p>
        </p:txBody>
      </p:sp>
      <p:sp>
        <p:nvSpPr>
          <p:cNvPr id="14" name="Rectangle 7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0251" y="6567488"/>
            <a:ext cx="273455" cy="290512"/>
          </a:xfrm>
        </p:spPr>
        <p:txBody>
          <a:bodyPr/>
          <a:lstStyle>
            <a:lvl1pPr>
              <a:defRPr/>
            </a:lvl1pPr>
          </a:lstStyle>
          <a:p>
            <a:fld id="{E415B5D8-52CF-EB43-BD06-620E8FDE088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Rectangle 72"/>
          <p:cNvSpPr>
            <a:spLocks noGrp="1" noChangeArrowheads="1"/>
          </p:cNvSpPr>
          <p:nvPr>
            <p:ph type="ftr" sz="quarter" idx="3"/>
          </p:nvPr>
        </p:nvSpPr>
        <p:spPr>
          <a:xfrm>
            <a:off x="976897" y="6567488"/>
            <a:ext cx="3729037" cy="29051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Lederkonferansen i november 2017</a:t>
            </a:r>
          </a:p>
        </p:txBody>
      </p:sp>
      <p:pic>
        <p:nvPicPr>
          <p:cNvPr id="17" name="Picture 16" descr="Bufetat_logo_NEG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361" y="345441"/>
            <a:ext cx="629920" cy="606590"/>
          </a:xfrm>
          <a:prstGeom prst="rect">
            <a:avLst/>
          </a:prstGeom>
        </p:spPr>
      </p:pic>
      <p:sp>
        <p:nvSpPr>
          <p:cNvPr id="9" name="TekstSylinder 59"/>
          <p:cNvSpPr txBox="1"/>
          <p:nvPr userDrawn="1"/>
        </p:nvSpPr>
        <p:spPr>
          <a:xfrm>
            <a:off x="-3291840" y="0"/>
            <a:ext cx="3149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>
                <a:solidFill>
                  <a:srgbClr val="000000"/>
                </a:solidFill>
              </a:rPr>
              <a:t>Hvordan bytte</a:t>
            </a:r>
            <a:r>
              <a:rPr lang="nb-NO" sz="1200" b="1" baseline="0">
                <a:solidFill>
                  <a:srgbClr val="000000"/>
                </a:solidFill>
              </a:rPr>
              <a:t> </a:t>
            </a:r>
            <a:r>
              <a:rPr lang="nb-NO" sz="1200" b="1">
                <a:solidFill>
                  <a:srgbClr val="000000"/>
                </a:solidFill>
              </a:rPr>
              <a:t>bakgrunnsbilde</a:t>
            </a:r>
          </a:p>
          <a:p>
            <a:r>
              <a:rPr lang="nb-NO" sz="1200" b="1">
                <a:solidFill>
                  <a:srgbClr val="000000"/>
                </a:solidFill>
              </a:rPr>
              <a:t>med fargefilter: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>
                <a:solidFill>
                  <a:srgbClr val="000000"/>
                </a:solidFill>
              </a:rPr>
              <a:t> Høyreklikk og velg «Formater bakgrunn»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>
                <a:solidFill>
                  <a:srgbClr val="000000"/>
                </a:solidFill>
              </a:rPr>
              <a:t> Velg «Fyll» &gt;</a:t>
            </a:r>
            <a:r>
              <a:rPr lang="nb-NO" sz="1200" baseline="0">
                <a:solidFill>
                  <a:srgbClr val="000000"/>
                </a:solidFill>
              </a:rPr>
              <a:t> «Bilde eller tekstur»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 baseline="0">
                <a:solidFill>
                  <a:srgbClr val="000000"/>
                </a:solidFill>
              </a:rPr>
              <a:t> Trykk «Sett inn fra Fil»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 baseline="0">
                <a:solidFill>
                  <a:srgbClr val="000000"/>
                </a:solidFill>
              </a:rPr>
              <a:t> Bla deg fram til ønsket bilde</a:t>
            </a:r>
            <a:endParaRPr lang="nb-NO" sz="1200">
              <a:solidFill>
                <a:srgbClr val="000000"/>
              </a:solidFill>
            </a:endParaRPr>
          </a:p>
        </p:txBody>
      </p:sp>
      <p:sp>
        <p:nvSpPr>
          <p:cNvPr id="13" name="TekstSylinder 12"/>
          <p:cNvSpPr txBox="1"/>
          <p:nvPr userDrawn="1"/>
        </p:nvSpPr>
        <p:spPr bwMode="auto">
          <a:xfrm>
            <a:off x="8205861" y="6615893"/>
            <a:ext cx="759120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b-NO" sz="500" b="0" i="0">
                <a:solidFill>
                  <a:schemeClr val="tx2"/>
                </a:solidFill>
              </a:rPr>
              <a:t>Illustrasjonsfoto:</a:t>
            </a:r>
          </a:p>
        </p:txBody>
      </p:sp>
      <p:sp>
        <p:nvSpPr>
          <p:cNvPr id="16" name="Plassholder for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7875779" y="6701456"/>
            <a:ext cx="1089202" cy="117543"/>
          </a:xfrm>
        </p:spPr>
        <p:txBody>
          <a:bodyPr/>
          <a:lstStyle>
            <a:lvl1pPr marL="0" indent="0" algn="r">
              <a:buNone/>
              <a:defRPr sz="400" baseline="0"/>
            </a:lvl1pPr>
          </a:lstStyle>
          <a:p>
            <a:pPr lvl="0"/>
            <a:r>
              <a:rPr lang="nb-NO" sz="500"/>
              <a:t>Lars Pettersen/</a:t>
            </a:r>
            <a:r>
              <a:rPr lang="nb-NO" sz="500" err="1"/>
              <a:t>Tinagent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78369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646F224-100B-2B49-9C40-E7AB395A894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Lederkonferansen i november 2017</a:t>
            </a:r>
          </a:p>
        </p:txBody>
      </p:sp>
      <p:pic>
        <p:nvPicPr>
          <p:cNvPr id="6" name="Picture 5" descr="Bufetat_logo_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520" y="348585"/>
            <a:ext cx="609600" cy="58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244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0" y="6550025"/>
            <a:ext cx="91440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5191" name="Rectangle 7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415B5D8-52CF-EB43-BD06-620E8FDE088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192" name="Rectangle 7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Lederkonferansen i november 2017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5478630" y="5382409"/>
            <a:ext cx="3182471" cy="86177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endParaRPr lang="nb-NO" sz="1200" baseline="0">
              <a:solidFill>
                <a:srgbClr val="FFFFFF"/>
              </a:solidFill>
            </a:endParaRPr>
          </a:p>
          <a:p>
            <a:endParaRPr lang="nb-NO" sz="1200" baseline="0">
              <a:solidFill>
                <a:srgbClr val="FFFFFF"/>
              </a:solidFill>
            </a:endParaRPr>
          </a:p>
          <a:p>
            <a:endParaRPr lang="nb-NO" sz="1200" baseline="0">
              <a:solidFill>
                <a:srgbClr val="FFFFFF"/>
              </a:solidFill>
            </a:endParaRPr>
          </a:p>
          <a:p>
            <a:endParaRPr lang="nb-NO" sz="1200" baseline="0">
              <a:solidFill>
                <a:srgbClr val="FFFFFF"/>
              </a:solidFill>
            </a:endParaRPr>
          </a:p>
          <a:p>
            <a:r>
              <a:rPr lang="nb-NO" sz="1200" baseline="0">
                <a:solidFill>
                  <a:srgbClr val="FFFFFF"/>
                </a:solidFill>
              </a:rPr>
              <a:t>Barne-, ungdoms- og familieetaten</a:t>
            </a:r>
            <a:endParaRPr lang="nb-NO" sz="1200">
              <a:solidFill>
                <a:srgbClr val="FFFFFF"/>
              </a:solidFill>
            </a:endParaRP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85800" y="3171504"/>
            <a:ext cx="7772400" cy="1143000"/>
          </a:xfrm>
        </p:spPr>
        <p:txBody>
          <a:bodyPr lIns="0" tIns="0" rIns="0" bIns="0" anchor="t"/>
          <a:lstStyle>
            <a:lvl1pPr>
              <a:defRPr sz="4500" b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 noProof="0" err="1"/>
              <a:t>Hovedtittel</a:t>
            </a:r>
            <a:endParaRPr lang="nb-NO" noProof="0"/>
          </a:p>
        </p:txBody>
      </p:sp>
      <p:sp>
        <p:nvSpPr>
          <p:cNvPr id="1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85800" y="3788000"/>
            <a:ext cx="6400800" cy="1752600"/>
          </a:xfrm>
        </p:spPr>
        <p:txBody>
          <a:bodyPr/>
          <a:lstStyle>
            <a:lvl1pPr marL="0" indent="0">
              <a:buFontTx/>
              <a:buNone/>
              <a:defRPr sz="22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 noProof="0"/>
              <a:t>Seminartema / mai 2015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90880" y="5323205"/>
            <a:ext cx="7954645" cy="295275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400" b="1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/>
              <a:t>Foredragsholder: Navn Etternavn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90880" y="5628959"/>
            <a:ext cx="7955280" cy="334962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/>
              <a:t>Tittel / Stilling</a:t>
            </a:r>
          </a:p>
        </p:txBody>
      </p:sp>
      <p:pic>
        <p:nvPicPr>
          <p:cNvPr id="22" name="Picture 21" descr="Bufetat_logo_NEG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" y="2123440"/>
            <a:ext cx="800295" cy="770655"/>
          </a:xfrm>
          <a:prstGeom prst="rect">
            <a:avLst/>
          </a:prstGeom>
        </p:spPr>
      </p:pic>
      <p:sp>
        <p:nvSpPr>
          <p:cNvPr id="23" name="TekstSylinder 59"/>
          <p:cNvSpPr txBox="1"/>
          <p:nvPr userDrawn="1"/>
        </p:nvSpPr>
        <p:spPr>
          <a:xfrm>
            <a:off x="-3291840" y="0"/>
            <a:ext cx="3149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>
                <a:solidFill>
                  <a:srgbClr val="000000"/>
                </a:solidFill>
              </a:rPr>
              <a:t>Hvordan bytte</a:t>
            </a:r>
            <a:r>
              <a:rPr lang="nb-NO" sz="1200" b="1" baseline="0">
                <a:solidFill>
                  <a:srgbClr val="000000"/>
                </a:solidFill>
              </a:rPr>
              <a:t> </a:t>
            </a:r>
            <a:r>
              <a:rPr lang="nb-NO" sz="1200" b="1">
                <a:solidFill>
                  <a:srgbClr val="000000"/>
                </a:solidFill>
              </a:rPr>
              <a:t>bakgrunnsbilde: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>
                <a:solidFill>
                  <a:srgbClr val="000000"/>
                </a:solidFill>
              </a:rPr>
              <a:t> Høyreklikk og velg «Formater bakgrunn»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>
                <a:solidFill>
                  <a:srgbClr val="000000"/>
                </a:solidFill>
              </a:rPr>
              <a:t> Velg «Fyll» &gt;</a:t>
            </a:r>
            <a:r>
              <a:rPr lang="nb-NO" sz="1200" baseline="0">
                <a:solidFill>
                  <a:srgbClr val="000000"/>
                </a:solidFill>
              </a:rPr>
              <a:t> «Bilde eller tekstur»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 baseline="0">
                <a:solidFill>
                  <a:srgbClr val="000000"/>
                </a:solidFill>
              </a:rPr>
              <a:t> Trykk «Sett inn fra Fil»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 baseline="0">
                <a:solidFill>
                  <a:srgbClr val="000000"/>
                </a:solidFill>
              </a:rPr>
              <a:t> Bla deg fram til ønsket bilde</a:t>
            </a:r>
            <a:endParaRPr lang="nb-NO" sz="1200">
              <a:solidFill>
                <a:srgbClr val="000000"/>
              </a:solidFill>
            </a:endParaRPr>
          </a:p>
        </p:txBody>
      </p:sp>
      <p:sp>
        <p:nvSpPr>
          <p:cNvPr id="14" name="TekstSylinder 13"/>
          <p:cNvSpPr txBox="1"/>
          <p:nvPr userDrawn="1"/>
        </p:nvSpPr>
        <p:spPr bwMode="auto">
          <a:xfrm>
            <a:off x="8205861" y="6615893"/>
            <a:ext cx="759120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b-NO" sz="500" b="0" i="0">
                <a:solidFill>
                  <a:schemeClr val="tx2"/>
                </a:solidFill>
              </a:rPr>
              <a:t>Illustrasjonsfoto: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7875779" y="6701456"/>
            <a:ext cx="1089202" cy="117543"/>
          </a:xfrm>
        </p:spPr>
        <p:txBody>
          <a:bodyPr/>
          <a:lstStyle>
            <a:lvl1pPr marL="0" indent="0" algn="r">
              <a:buNone/>
              <a:defRPr sz="400" baseline="0"/>
            </a:lvl1pPr>
          </a:lstStyle>
          <a:p>
            <a:pPr lvl="0"/>
            <a:r>
              <a:rPr lang="nb-NO" sz="500"/>
              <a:t>Lars Pettersen/</a:t>
            </a:r>
            <a:r>
              <a:rPr lang="nb-NO" sz="500" err="1"/>
              <a:t>Tinagent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65259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eige">
    <p:bg>
      <p:bgPr>
        <a:solidFill>
          <a:srgbClr val="CAC29E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646F224-100B-2B49-9C40-E7AB395A894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Lederkonferansen i november 2017</a:t>
            </a:r>
          </a:p>
        </p:txBody>
      </p:sp>
      <p:pic>
        <p:nvPicPr>
          <p:cNvPr id="8" name="Picture 7" descr="Bufetat_logo_s-hv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80" y="345440"/>
            <a:ext cx="611945" cy="58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4697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6543040"/>
          </a:xfrm>
          <a:prstGeom prst="rect">
            <a:avLst/>
          </a:prstGeom>
          <a:solidFill>
            <a:srgbClr val="EA4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646F224-100B-2B49-9C40-E7AB395A894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Lederkonferansen i november 2017</a:t>
            </a:r>
          </a:p>
        </p:txBody>
      </p:sp>
      <p:pic>
        <p:nvPicPr>
          <p:cNvPr id="7" name="Picture 6" descr="Bufetat_logo_NE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361" y="345441"/>
            <a:ext cx="629920" cy="60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411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6543040"/>
          </a:xfrm>
          <a:prstGeom prst="rect">
            <a:avLst/>
          </a:prstGeom>
          <a:solidFill>
            <a:srgbClr val="BCD8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646F224-100B-2B49-9C40-E7AB395A894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Lederkonferansen i november 2017</a:t>
            </a:r>
          </a:p>
        </p:txBody>
      </p:sp>
      <p:pic>
        <p:nvPicPr>
          <p:cNvPr id="7" name="Picture 6" descr="Bufetat_logo_NE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361" y="345441"/>
            <a:ext cx="629920" cy="60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645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6543040"/>
          </a:xfrm>
          <a:prstGeom prst="rect">
            <a:avLst/>
          </a:prstGeom>
          <a:solidFill>
            <a:srgbClr val="0685C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646F224-100B-2B49-9C40-E7AB395A894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Lederkonferansen i november 2017</a:t>
            </a:r>
          </a:p>
        </p:txBody>
      </p:sp>
      <p:pic>
        <p:nvPicPr>
          <p:cNvPr id="7" name="Picture 6" descr="Bufetat_logo_NEG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361" y="345441"/>
            <a:ext cx="629920" cy="60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51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0" y="6550025"/>
            <a:ext cx="91440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5191" name="Rectangle 7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415B5D8-52CF-EB43-BD06-620E8FDE088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192" name="Rectangle 7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Lederkonferansen i november 2017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5478630" y="5382409"/>
            <a:ext cx="3182471" cy="86177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endParaRPr lang="nb-NO" sz="1200" baseline="0">
              <a:solidFill>
                <a:srgbClr val="FFFFFF"/>
              </a:solidFill>
            </a:endParaRPr>
          </a:p>
          <a:p>
            <a:endParaRPr lang="nb-NO" sz="1200" baseline="0">
              <a:solidFill>
                <a:srgbClr val="FFFFFF"/>
              </a:solidFill>
            </a:endParaRPr>
          </a:p>
          <a:p>
            <a:endParaRPr lang="nb-NO" sz="1200" baseline="0">
              <a:solidFill>
                <a:srgbClr val="FFFFFF"/>
              </a:solidFill>
            </a:endParaRPr>
          </a:p>
          <a:p>
            <a:endParaRPr lang="nb-NO" sz="1200" baseline="0">
              <a:solidFill>
                <a:srgbClr val="FFFFFF"/>
              </a:solidFill>
            </a:endParaRPr>
          </a:p>
          <a:p>
            <a:r>
              <a:rPr lang="nb-NO" sz="1200" baseline="0">
                <a:solidFill>
                  <a:srgbClr val="FFFFFF"/>
                </a:solidFill>
              </a:rPr>
              <a:t>Barne-, ungdoms- og familieetaten</a:t>
            </a:r>
            <a:endParaRPr lang="nb-NO" sz="1200">
              <a:solidFill>
                <a:srgbClr val="FFFFFF"/>
              </a:solidFill>
            </a:endParaRP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85800" y="3171504"/>
            <a:ext cx="7772400" cy="1143000"/>
          </a:xfrm>
        </p:spPr>
        <p:txBody>
          <a:bodyPr lIns="0" tIns="0" rIns="0" bIns="0" anchor="t"/>
          <a:lstStyle>
            <a:lvl1pPr>
              <a:defRPr sz="4500" b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 noProof="0" err="1"/>
              <a:t>Hovedtittel</a:t>
            </a:r>
            <a:endParaRPr lang="nb-NO" noProof="0"/>
          </a:p>
        </p:txBody>
      </p:sp>
      <p:sp>
        <p:nvSpPr>
          <p:cNvPr id="1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85800" y="3788000"/>
            <a:ext cx="6400800" cy="1752600"/>
          </a:xfrm>
        </p:spPr>
        <p:txBody>
          <a:bodyPr/>
          <a:lstStyle>
            <a:lvl1pPr marL="0" indent="0">
              <a:buFontTx/>
              <a:buNone/>
              <a:defRPr sz="22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 noProof="0"/>
              <a:t>Seminartema / mai 2015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90880" y="5323205"/>
            <a:ext cx="7954645" cy="295275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400" b="1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/>
              <a:t>Foredragsholder: Navn Etternavn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90880" y="5628959"/>
            <a:ext cx="7955280" cy="334962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/>
              <a:t>Tittel / Stilling</a:t>
            </a:r>
          </a:p>
        </p:txBody>
      </p:sp>
      <p:pic>
        <p:nvPicPr>
          <p:cNvPr id="22" name="Picture 21" descr="Bufetat_logo_NEG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" y="2123440"/>
            <a:ext cx="800295" cy="770655"/>
          </a:xfrm>
          <a:prstGeom prst="rect">
            <a:avLst/>
          </a:prstGeom>
        </p:spPr>
      </p:pic>
      <p:sp>
        <p:nvSpPr>
          <p:cNvPr id="23" name="TekstSylinder 59"/>
          <p:cNvSpPr txBox="1"/>
          <p:nvPr userDrawn="1"/>
        </p:nvSpPr>
        <p:spPr>
          <a:xfrm>
            <a:off x="-3291840" y="0"/>
            <a:ext cx="3149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>
                <a:solidFill>
                  <a:srgbClr val="000000"/>
                </a:solidFill>
              </a:rPr>
              <a:t>Hvordan bytte</a:t>
            </a:r>
            <a:r>
              <a:rPr lang="nb-NO" sz="1200" b="1" baseline="0">
                <a:solidFill>
                  <a:srgbClr val="000000"/>
                </a:solidFill>
              </a:rPr>
              <a:t> </a:t>
            </a:r>
            <a:r>
              <a:rPr lang="nb-NO" sz="1200" b="1">
                <a:solidFill>
                  <a:srgbClr val="000000"/>
                </a:solidFill>
              </a:rPr>
              <a:t>bakgrunnsbilde: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>
                <a:solidFill>
                  <a:srgbClr val="000000"/>
                </a:solidFill>
              </a:rPr>
              <a:t> Høyreklikk og velg «Formater bakgrunn»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>
                <a:solidFill>
                  <a:srgbClr val="000000"/>
                </a:solidFill>
              </a:rPr>
              <a:t> Velg «Fyll» &gt;</a:t>
            </a:r>
            <a:r>
              <a:rPr lang="nb-NO" sz="1200" baseline="0">
                <a:solidFill>
                  <a:srgbClr val="000000"/>
                </a:solidFill>
              </a:rPr>
              <a:t> «Bilde eller tekstur»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 baseline="0">
                <a:solidFill>
                  <a:srgbClr val="000000"/>
                </a:solidFill>
              </a:rPr>
              <a:t> Trykk «Sett inn fra Fil»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 baseline="0">
                <a:solidFill>
                  <a:srgbClr val="000000"/>
                </a:solidFill>
              </a:rPr>
              <a:t> Bla deg fram til ønsket bilde</a:t>
            </a:r>
            <a:endParaRPr lang="nb-NO" sz="1200">
              <a:solidFill>
                <a:srgbClr val="000000"/>
              </a:solidFill>
            </a:endParaRPr>
          </a:p>
        </p:txBody>
      </p:sp>
      <p:sp>
        <p:nvSpPr>
          <p:cNvPr id="14" name="TekstSylinder 13"/>
          <p:cNvSpPr txBox="1"/>
          <p:nvPr userDrawn="1"/>
        </p:nvSpPr>
        <p:spPr bwMode="auto">
          <a:xfrm>
            <a:off x="8205861" y="6615893"/>
            <a:ext cx="759120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b-NO" sz="500" b="0" i="0">
                <a:solidFill>
                  <a:schemeClr val="tx2"/>
                </a:solidFill>
              </a:rPr>
              <a:t>Illustrasjonsfoto: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7875779" y="6701456"/>
            <a:ext cx="1089202" cy="117543"/>
          </a:xfrm>
        </p:spPr>
        <p:txBody>
          <a:bodyPr/>
          <a:lstStyle>
            <a:lvl1pPr marL="0" indent="0" algn="r">
              <a:buNone/>
              <a:defRPr sz="400" baseline="0"/>
            </a:lvl1pPr>
          </a:lstStyle>
          <a:p>
            <a:pPr lvl="0"/>
            <a:r>
              <a:rPr lang="nb-NO" sz="500"/>
              <a:t>Tine Poppe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6826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5191" name="Rectangle 7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415B5D8-52CF-EB43-BD06-620E8FDE088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192" name="Rectangle 7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Lederkonferansen i november 2017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5478630" y="5382409"/>
            <a:ext cx="3182471" cy="86177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endParaRPr lang="nb-NO" sz="1200" baseline="0">
              <a:solidFill>
                <a:srgbClr val="FFFFFF"/>
              </a:solidFill>
            </a:endParaRPr>
          </a:p>
          <a:p>
            <a:endParaRPr lang="nb-NO" sz="1200" baseline="0">
              <a:solidFill>
                <a:srgbClr val="FFFFFF"/>
              </a:solidFill>
            </a:endParaRPr>
          </a:p>
          <a:p>
            <a:endParaRPr lang="nb-NO" sz="1200" baseline="0">
              <a:solidFill>
                <a:srgbClr val="FFFFFF"/>
              </a:solidFill>
            </a:endParaRPr>
          </a:p>
          <a:p>
            <a:endParaRPr lang="nb-NO" sz="1200" baseline="0">
              <a:solidFill>
                <a:srgbClr val="FFFFFF"/>
              </a:solidFill>
            </a:endParaRPr>
          </a:p>
          <a:p>
            <a:r>
              <a:rPr lang="nb-NO" sz="1200" baseline="0">
                <a:solidFill>
                  <a:srgbClr val="FFFFFF"/>
                </a:solidFill>
              </a:rPr>
              <a:t>Barne-, ungdoms- og familieetaten</a:t>
            </a:r>
            <a:endParaRPr lang="nb-NO" sz="1200">
              <a:solidFill>
                <a:srgbClr val="FFFFFF"/>
              </a:solidFill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85800" y="3171504"/>
            <a:ext cx="7772400" cy="1143000"/>
          </a:xfrm>
        </p:spPr>
        <p:txBody>
          <a:bodyPr lIns="0" tIns="0" rIns="0" bIns="0" anchor="t"/>
          <a:lstStyle>
            <a:lvl1pPr>
              <a:defRPr sz="4500" b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 noProof="0" err="1"/>
              <a:t>Hovedtittel</a:t>
            </a:r>
            <a:endParaRPr lang="nb-NO" noProof="0"/>
          </a:p>
        </p:txBody>
      </p:sp>
      <p:sp>
        <p:nvSpPr>
          <p:cNvPr id="14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85800" y="3788000"/>
            <a:ext cx="6400800" cy="1752600"/>
          </a:xfrm>
        </p:spPr>
        <p:txBody>
          <a:bodyPr/>
          <a:lstStyle>
            <a:lvl1pPr marL="0" indent="0">
              <a:buFontTx/>
              <a:buNone/>
              <a:defRPr sz="22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 noProof="0"/>
              <a:t>Seminartema / mai 2015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90880" y="5323205"/>
            <a:ext cx="7954645" cy="295275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400" b="1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/>
              <a:t>Foredragsholder: Navn Etternavn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90880" y="5628959"/>
            <a:ext cx="7955280" cy="334962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/>
              <a:t>Tittel / Stilling</a:t>
            </a:r>
          </a:p>
        </p:txBody>
      </p:sp>
      <p:pic>
        <p:nvPicPr>
          <p:cNvPr id="22" name="Picture 21" descr="Bufetat_logo_NEG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" y="2123440"/>
            <a:ext cx="800295" cy="770655"/>
          </a:xfrm>
          <a:prstGeom prst="rect">
            <a:avLst/>
          </a:prstGeom>
        </p:spPr>
      </p:pic>
      <p:sp>
        <p:nvSpPr>
          <p:cNvPr id="23" name="TekstSylinder 59"/>
          <p:cNvSpPr txBox="1"/>
          <p:nvPr userDrawn="1"/>
        </p:nvSpPr>
        <p:spPr>
          <a:xfrm>
            <a:off x="-3291840" y="0"/>
            <a:ext cx="3149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>
                <a:solidFill>
                  <a:srgbClr val="000000"/>
                </a:solidFill>
              </a:rPr>
              <a:t>Hvordan bytte</a:t>
            </a:r>
            <a:r>
              <a:rPr lang="nb-NO" sz="1200" b="1" baseline="0">
                <a:solidFill>
                  <a:srgbClr val="000000"/>
                </a:solidFill>
              </a:rPr>
              <a:t> </a:t>
            </a:r>
            <a:r>
              <a:rPr lang="nb-NO" sz="1200" b="1">
                <a:solidFill>
                  <a:srgbClr val="000000"/>
                </a:solidFill>
              </a:rPr>
              <a:t>bakgrunnsbilde: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>
                <a:solidFill>
                  <a:srgbClr val="000000"/>
                </a:solidFill>
              </a:rPr>
              <a:t> Høyreklikk og velg «Formater bakgrunn»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>
                <a:solidFill>
                  <a:srgbClr val="000000"/>
                </a:solidFill>
              </a:rPr>
              <a:t> Velg «Fyll» &gt;</a:t>
            </a:r>
            <a:r>
              <a:rPr lang="nb-NO" sz="1200" baseline="0">
                <a:solidFill>
                  <a:srgbClr val="000000"/>
                </a:solidFill>
              </a:rPr>
              <a:t> «Bilde eller tekstur»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 baseline="0">
                <a:solidFill>
                  <a:srgbClr val="000000"/>
                </a:solidFill>
              </a:rPr>
              <a:t> Trykk «Sett inn fra Fil»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 baseline="0">
                <a:solidFill>
                  <a:srgbClr val="000000"/>
                </a:solidFill>
              </a:rPr>
              <a:t> Bla deg fram til ønsket bilde</a:t>
            </a:r>
            <a:endParaRPr lang="nb-NO" sz="1200">
              <a:solidFill>
                <a:srgbClr val="000000"/>
              </a:solidFill>
            </a:endParaRPr>
          </a:p>
        </p:txBody>
      </p:sp>
      <p:sp>
        <p:nvSpPr>
          <p:cNvPr id="18" name="TekstSylinder 17"/>
          <p:cNvSpPr txBox="1"/>
          <p:nvPr userDrawn="1"/>
        </p:nvSpPr>
        <p:spPr bwMode="auto">
          <a:xfrm>
            <a:off x="8205861" y="6615893"/>
            <a:ext cx="759120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b-NO" sz="500" b="0" i="0">
                <a:solidFill>
                  <a:schemeClr val="tx2"/>
                </a:solidFill>
              </a:rPr>
              <a:t>Illustrasjonsfoto:</a:t>
            </a:r>
          </a:p>
        </p:txBody>
      </p:sp>
      <p:sp>
        <p:nvSpPr>
          <p:cNvPr id="19" name="Plassholder for tekst 3"/>
          <p:cNvSpPr>
            <a:spLocks noGrp="1"/>
          </p:cNvSpPr>
          <p:nvPr>
            <p:ph type="body" sz="quarter" idx="13" hasCustomPrompt="1"/>
          </p:nvPr>
        </p:nvSpPr>
        <p:spPr>
          <a:xfrm>
            <a:off x="7875779" y="6701456"/>
            <a:ext cx="1089202" cy="117543"/>
          </a:xfrm>
        </p:spPr>
        <p:txBody>
          <a:bodyPr/>
          <a:lstStyle>
            <a:lvl1pPr marL="0" indent="0" algn="r">
              <a:buNone/>
              <a:defRPr sz="400" baseline="0"/>
            </a:lvl1pPr>
          </a:lstStyle>
          <a:p>
            <a:pPr lvl="0"/>
            <a:r>
              <a:rPr lang="nb-NO" sz="500"/>
              <a:t>Tine Poppe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727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4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5191" name="Rectangle 7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415B5D8-52CF-EB43-BD06-620E8FDE088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192" name="Rectangle 7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Lederkonferansen i november 2017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5478630" y="5382409"/>
            <a:ext cx="3182471" cy="86177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endParaRPr lang="nb-NO" sz="1200" baseline="0">
              <a:solidFill>
                <a:srgbClr val="FFFFFF"/>
              </a:solidFill>
            </a:endParaRPr>
          </a:p>
          <a:p>
            <a:endParaRPr lang="nb-NO" sz="1200" baseline="0">
              <a:solidFill>
                <a:srgbClr val="FFFFFF"/>
              </a:solidFill>
            </a:endParaRPr>
          </a:p>
          <a:p>
            <a:endParaRPr lang="nb-NO" sz="1200" baseline="0">
              <a:solidFill>
                <a:srgbClr val="FFFFFF"/>
              </a:solidFill>
            </a:endParaRPr>
          </a:p>
          <a:p>
            <a:endParaRPr lang="nb-NO" sz="1200" baseline="0">
              <a:solidFill>
                <a:srgbClr val="FFFFFF"/>
              </a:solidFill>
            </a:endParaRPr>
          </a:p>
          <a:p>
            <a:r>
              <a:rPr lang="nb-NO" sz="1200" baseline="0">
                <a:solidFill>
                  <a:srgbClr val="FFFFFF"/>
                </a:solidFill>
              </a:rPr>
              <a:t>Barne-, ungdoms- og familieetaten</a:t>
            </a:r>
            <a:endParaRPr lang="nb-NO" sz="1200">
              <a:solidFill>
                <a:srgbClr val="FFFFFF"/>
              </a:solidFill>
            </a:endParaRPr>
          </a:p>
        </p:txBody>
      </p:sp>
      <p:sp>
        <p:nvSpPr>
          <p:cNvPr id="17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85800" y="3171504"/>
            <a:ext cx="7772400" cy="1143000"/>
          </a:xfrm>
        </p:spPr>
        <p:txBody>
          <a:bodyPr lIns="0" tIns="0" rIns="0" bIns="0" anchor="t"/>
          <a:lstStyle>
            <a:lvl1pPr>
              <a:defRPr sz="4500" b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 noProof="0" err="1"/>
              <a:t>Hovedtittel</a:t>
            </a:r>
            <a:endParaRPr lang="nb-NO" noProof="0"/>
          </a:p>
        </p:txBody>
      </p:sp>
      <p:sp>
        <p:nvSpPr>
          <p:cNvPr id="18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85800" y="3788000"/>
            <a:ext cx="6400800" cy="1752600"/>
          </a:xfrm>
        </p:spPr>
        <p:txBody>
          <a:bodyPr/>
          <a:lstStyle>
            <a:lvl1pPr marL="0" indent="0">
              <a:buFontTx/>
              <a:buNone/>
              <a:defRPr sz="22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 noProof="0"/>
              <a:t>Seminartema / mai 2015</a:t>
            </a:r>
          </a:p>
        </p:txBody>
      </p:sp>
      <p:pic>
        <p:nvPicPr>
          <p:cNvPr id="19" name="Picture 18" descr="Bufetat_logo_NEG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" y="2123440"/>
            <a:ext cx="800295" cy="770655"/>
          </a:xfrm>
          <a:prstGeom prst="rect">
            <a:avLst/>
          </a:prstGeom>
        </p:spPr>
      </p:pic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90880" y="5323205"/>
            <a:ext cx="7954645" cy="295275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400" b="1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/>
              <a:t>Foredragsholder: Navn Etternavn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90880" y="5628959"/>
            <a:ext cx="7955280" cy="334962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/>
              <a:t>Tittel / Stilling</a:t>
            </a:r>
          </a:p>
        </p:txBody>
      </p:sp>
      <p:sp>
        <p:nvSpPr>
          <p:cNvPr id="20" name="TekstSylinder 59"/>
          <p:cNvSpPr txBox="1"/>
          <p:nvPr userDrawn="1"/>
        </p:nvSpPr>
        <p:spPr>
          <a:xfrm>
            <a:off x="-3291840" y="0"/>
            <a:ext cx="3149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>
                <a:solidFill>
                  <a:srgbClr val="000000"/>
                </a:solidFill>
              </a:rPr>
              <a:t>Hvordan bytte</a:t>
            </a:r>
            <a:r>
              <a:rPr lang="nb-NO" sz="1200" b="1" baseline="0">
                <a:solidFill>
                  <a:srgbClr val="000000"/>
                </a:solidFill>
              </a:rPr>
              <a:t> </a:t>
            </a:r>
            <a:r>
              <a:rPr lang="nb-NO" sz="1200" b="1">
                <a:solidFill>
                  <a:srgbClr val="000000"/>
                </a:solidFill>
              </a:rPr>
              <a:t>bakgrunnsbilde: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>
                <a:solidFill>
                  <a:srgbClr val="000000"/>
                </a:solidFill>
              </a:rPr>
              <a:t> Høyreklikk og velg «Formater bakgrunn»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>
                <a:solidFill>
                  <a:srgbClr val="000000"/>
                </a:solidFill>
              </a:rPr>
              <a:t> Velg «Fyll» &gt;</a:t>
            </a:r>
            <a:r>
              <a:rPr lang="nb-NO" sz="1200" baseline="0">
                <a:solidFill>
                  <a:srgbClr val="000000"/>
                </a:solidFill>
              </a:rPr>
              <a:t> «Bilde eller tekstur»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 baseline="0">
                <a:solidFill>
                  <a:srgbClr val="000000"/>
                </a:solidFill>
              </a:rPr>
              <a:t> Trykk «Sett inn fra Fil»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 baseline="0">
                <a:solidFill>
                  <a:srgbClr val="000000"/>
                </a:solidFill>
              </a:rPr>
              <a:t> Bla deg fram til ønsket bilde</a:t>
            </a:r>
            <a:endParaRPr lang="nb-NO" sz="1200">
              <a:solidFill>
                <a:srgbClr val="000000"/>
              </a:solidFill>
            </a:endParaRPr>
          </a:p>
        </p:txBody>
      </p:sp>
      <p:sp>
        <p:nvSpPr>
          <p:cNvPr id="14" name="TekstSylinder 13"/>
          <p:cNvSpPr txBox="1"/>
          <p:nvPr userDrawn="1"/>
        </p:nvSpPr>
        <p:spPr bwMode="auto">
          <a:xfrm>
            <a:off x="8205861" y="6615893"/>
            <a:ext cx="759120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b-NO" sz="500" b="0" i="0">
                <a:solidFill>
                  <a:schemeClr val="tx2"/>
                </a:solidFill>
              </a:rPr>
              <a:t>Illustrasjonsfoto:</a:t>
            </a:r>
          </a:p>
        </p:txBody>
      </p:sp>
      <p:sp>
        <p:nvSpPr>
          <p:cNvPr id="15" name="Plassholder for tekst 3"/>
          <p:cNvSpPr>
            <a:spLocks noGrp="1"/>
          </p:cNvSpPr>
          <p:nvPr>
            <p:ph type="body" sz="quarter" idx="13" hasCustomPrompt="1"/>
          </p:nvPr>
        </p:nvSpPr>
        <p:spPr>
          <a:xfrm>
            <a:off x="7875779" y="6701456"/>
            <a:ext cx="1089202" cy="117543"/>
          </a:xfrm>
        </p:spPr>
        <p:txBody>
          <a:bodyPr/>
          <a:lstStyle>
            <a:lvl1pPr marL="0" indent="0" algn="r">
              <a:buNone/>
              <a:defRPr sz="400" baseline="0"/>
            </a:lvl1pPr>
          </a:lstStyle>
          <a:p>
            <a:pPr lvl="0"/>
            <a:r>
              <a:rPr lang="nb-NO" sz="500"/>
              <a:t>Tine Poppe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4398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5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5191" name="Rectangle 7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415B5D8-52CF-EB43-BD06-620E8FDE088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192" name="Rectangle 7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Lederkonferansen i november 2017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5478630" y="5382409"/>
            <a:ext cx="3182471" cy="86177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endParaRPr lang="nb-NO" sz="1200" baseline="0">
              <a:solidFill>
                <a:srgbClr val="FFFFFF"/>
              </a:solidFill>
            </a:endParaRPr>
          </a:p>
          <a:p>
            <a:endParaRPr lang="nb-NO" sz="1200" baseline="0">
              <a:solidFill>
                <a:srgbClr val="FFFFFF"/>
              </a:solidFill>
            </a:endParaRPr>
          </a:p>
          <a:p>
            <a:endParaRPr lang="nb-NO" sz="1200" baseline="0">
              <a:solidFill>
                <a:srgbClr val="FFFFFF"/>
              </a:solidFill>
            </a:endParaRPr>
          </a:p>
          <a:p>
            <a:endParaRPr lang="nb-NO" sz="1200" baseline="0">
              <a:solidFill>
                <a:srgbClr val="FFFFFF"/>
              </a:solidFill>
            </a:endParaRPr>
          </a:p>
          <a:p>
            <a:r>
              <a:rPr lang="nb-NO" sz="1200" baseline="0">
                <a:solidFill>
                  <a:srgbClr val="FFFFFF"/>
                </a:solidFill>
              </a:rPr>
              <a:t>Barne-, ungdoms- og familieetaten</a:t>
            </a:r>
            <a:endParaRPr lang="nb-NO" sz="1200">
              <a:solidFill>
                <a:srgbClr val="FFFFFF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0720" y="5323205"/>
            <a:ext cx="7964805" cy="295275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400" b="1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/>
              <a:t>Foredragsholder: Navn Etternavn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80720" y="5628959"/>
            <a:ext cx="7965440" cy="334962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/>
              <a:t>Tittel / Stilling</a:t>
            </a:r>
          </a:p>
        </p:txBody>
      </p:sp>
      <p:sp>
        <p:nvSpPr>
          <p:cNvPr id="17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85800" y="3171504"/>
            <a:ext cx="7772400" cy="1674816"/>
          </a:xfrm>
        </p:spPr>
        <p:txBody>
          <a:bodyPr lIns="0" tIns="0" rIns="0" bIns="0" anchor="t"/>
          <a:lstStyle>
            <a:lvl1pPr>
              <a:defRPr sz="4500" b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 noProof="0" err="1"/>
              <a:t>Hovedtittel</a:t>
            </a:r>
            <a:endParaRPr lang="nb-NO" noProof="0"/>
          </a:p>
        </p:txBody>
      </p:sp>
      <p:sp>
        <p:nvSpPr>
          <p:cNvPr id="18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85800" y="3788000"/>
            <a:ext cx="6400800" cy="1752600"/>
          </a:xfrm>
        </p:spPr>
        <p:txBody>
          <a:bodyPr/>
          <a:lstStyle>
            <a:lvl1pPr marL="0" indent="0">
              <a:buFontTx/>
              <a:buNone/>
              <a:defRPr sz="22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 noProof="0"/>
              <a:t>Seminartema / mai 2015</a:t>
            </a:r>
          </a:p>
        </p:txBody>
      </p:sp>
      <p:pic>
        <p:nvPicPr>
          <p:cNvPr id="19" name="Picture 18" descr="Bufetat_logo_NEG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" y="2123440"/>
            <a:ext cx="800295" cy="770655"/>
          </a:xfrm>
          <a:prstGeom prst="rect">
            <a:avLst/>
          </a:prstGeom>
        </p:spPr>
      </p:pic>
      <p:sp>
        <p:nvSpPr>
          <p:cNvPr id="12" name="TekstSylinder 59"/>
          <p:cNvSpPr txBox="1"/>
          <p:nvPr userDrawn="1"/>
        </p:nvSpPr>
        <p:spPr>
          <a:xfrm>
            <a:off x="-3291840" y="0"/>
            <a:ext cx="3149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>
                <a:solidFill>
                  <a:srgbClr val="000000"/>
                </a:solidFill>
              </a:rPr>
              <a:t>Hvordan bytte</a:t>
            </a:r>
            <a:r>
              <a:rPr lang="nb-NO" sz="1200" b="1" baseline="0">
                <a:solidFill>
                  <a:srgbClr val="000000"/>
                </a:solidFill>
              </a:rPr>
              <a:t> </a:t>
            </a:r>
            <a:r>
              <a:rPr lang="nb-NO" sz="1200" b="1">
                <a:solidFill>
                  <a:srgbClr val="000000"/>
                </a:solidFill>
              </a:rPr>
              <a:t>bakgrunnsbilde: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>
                <a:solidFill>
                  <a:srgbClr val="000000"/>
                </a:solidFill>
              </a:rPr>
              <a:t> Høyreklikk og velg «Formater bakgrunn»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>
                <a:solidFill>
                  <a:srgbClr val="000000"/>
                </a:solidFill>
              </a:rPr>
              <a:t> Velg «Fyll» &gt;</a:t>
            </a:r>
            <a:r>
              <a:rPr lang="nb-NO" sz="1200" baseline="0">
                <a:solidFill>
                  <a:srgbClr val="000000"/>
                </a:solidFill>
              </a:rPr>
              <a:t> «Bilde eller tekstur»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 baseline="0">
                <a:solidFill>
                  <a:srgbClr val="000000"/>
                </a:solidFill>
              </a:rPr>
              <a:t> Trykk «Sett inn fra Fil»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 baseline="0">
                <a:solidFill>
                  <a:srgbClr val="000000"/>
                </a:solidFill>
              </a:rPr>
              <a:t> Bla deg fram til ønsket bilde</a:t>
            </a:r>
            <a:endParaRPr lang="nb-NO" sz="1200">
              <a:solidFill>
                <a:srgbClr val="000000"/>
              </a:solidFill>
            </a:endParaRPr>
          </a:p>
        </p:txBody>
      </p:sp>
      <p:sp>
        <p:nvSpPr>
          <p:cNvPr id="16" name="TekstSylinder 15"/>
          <p:cNvSpPr txBox="1"/>
          <p:nvPr userDrawn="1"/>
        </p:nvSpPr>
        <p:spPr bwMode="auto">
          <a:xfrm>
            <a:off x="8205861" y="6615893"/>
            <a:ext cx="759120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b-NO" sz="500" b="0" i="0">
                <a:solidFill>
                  <a:schemeClr val="tx2"/>
                </a:solidFill>
              </a:rPr>
              <a:t>Illustrasjonsfoto:</a:t>
            </a:r>
          </a:p>
        </p:txBody>
      </p:sp>
      <p:sp>
        <p:nvSpPr>
          <p:cNvPr id="20" name="Plassholder for tekst 3"/>
          <p:cNvSpPr>
            <a:spLocks noGrp="1"/>
          </p:cNvSpPr>
          <p:nvPr>
            <p:ph type="body" sz="quarter" idx="13" hasCustomPrompt="1"/>
          </p:nvPr>
        </p:nvSpPr>
        <p:spPr>
          <a:xfrm>
            <a:off x="7875779" y="6701456"/>
            <a:ext cx="1089202" cy="117543"/>
          </a:xfrm>
        </p:spPr>
        <p:txBody>
          <a:bodyPr/>
          <a:lstStyle>
            <a:lvl1pPr marL="0" indent="0" algn="r">
              <a:buNone/>
              <a:defRPr sz="500" baseline="0"/>
            </a:lvl1pPr>
          </a:lstStyle>
          <a:p>
            <a:pPr lvl="0"/>
            <a:r>
              <a:rPr lang="nb-NO" sz="500"/>
              <a:t>Lars Pettersen/</a:t>
            </a:r>
            <a:r>
              <a:rPr lang="nb-NO" sz="500" err="1"/>
              <a:t>Tinagent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4947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6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5191" name="Rectangle 7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415B5D8-52CF-EB43-BD06-620E8FDE088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192" name="Rectangle 7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Lederkonferansen i november 2017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5478630" y="5382409"/>
            <a:ext cx="3182471" cy="86177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endParaRPr lang="nb-NO" sz="1200" baseline="0">
              <a:solidFill>
                <a:srgbClr val="FFFFFF"/>
              </a:solidFill>
            </a:endParaRPr>
          </a:p>
          <a:p>
            <a:endParaRPr lang="nb-NO" sz="1200" baseline="0">
              <a:solidFill>
                <a:srgbClr val="FFFFFF"/>
              </a:solidFill>
            </a:endParaRPr>
          </a:p>
          <a:p>
            <a:endParaRPr lang="nb-NO" sz="1200" baseline="0">
              <a:solidFill>
                <a:srgbClr val="FFFFFF"/>
              </a:solidFill>
            </a:endParaRPr>
          </a:p>
          <a:p>
            <a:endParaRPr lang="nb-NO" sz="1200" baseline="0">
              <a:solidFill>
                <a:srgbClr val="FFFFFF"/>
              </a:solidFill>
            </a:endParaRPr>
          </a:p>
          <a:p>
            <a:r>
              <a:rPr lang="nb-NO" sz="1200" baseline="0">
                <a:solidFill>
                  <a:srgbClr val="FFFFFF"/>
                </a:solidFill>
              </a:rPr>
              <a:t>Barne-, ungdoms- og familieetaten</a:t>
            </a:r>
            <a:endParaRPr lang="nb-NO" sz="1200">
              <a:solidFill>
                <a:srgbClr val="FFFFFF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0720" y="5323205"/>
            <a:ext cx="7964805" cy="295275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400" b="1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/>
              <a:t>Foredragsholder: Navn Etternavn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80720" y="5628959"/>
            <a:ext cx="7965440" cy="334962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/>
              <a:t>Tittel / Stilling</a:t>
            </a:r>
          </a:p>
        </p:txBody>
      </p:sp>
      <p:sp>
        <p:nvSpPr>
          <p:cNvPr id="1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85800" y="3171504"/>
            <a:ext cx="7772400" cy="1674816"/>
          </a:xfrm>
        </p:spPr>
        <p:txBody>
          <a:bodyPr lIns="0" tIns="0" rIns="0" bIns="0" anchor="t"/>
          <a:lstStyle>
            <a:lvl1pPr>
              <a:defRPr sz="4500" b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 noProof="0" err="1"/>
              <a:t>Hovedtittel</a:t>
            </a:r>
            <a:endParaRPr lang="nb-NO" noProof="0"/>
          </a:p>
        </p:txBody>
      </p:sp>
      <p:sp>
        <p:nvSpPr>
          <p:cNvPr id="1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85800" y="3788000"/>
            <a:ext cx="6400800" cy="1752600"/>
          </a:xfrm>
        </p:spPr>
        <p:txBody>
          <a:bodyPr/>
          <a:lstStyle>
            <a:lvl1pPr marL="0" indent="0">
              <a:buFontTx/>
              <a:buNone/>
              <a:defRPr sz="22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 noProof="0"/>
              <a:t>Seminartema / mai 2015</a:t>
            </a:r>
          </a:p>
        </p:txBody>
      </p:sp>
      <p:pic>
        <p:nvPicPr>
          <p:cNvPr id="20" name="Picture 19" descr="Bufetat_logo_NEG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" y="2123440"/>
            <a:ext cx="800295" cy="770655"/>
          </a:xfrm>
          <a:prstGeom prst="rect">
            <a:avLst/>
          </a:prstGeom>
        </p:spPr>
      </p:pic>
      <p:sp>
        <p:nvSpPr>
          <p:cNvPr id="21" name="TekstSylinder 59"/>
          <p:cNvSpPr txBox="1"/>
          <p:nvPr userDrawn="1"/>
        </p:nvSpPr>
        <p:spPr>
          <a:xfrm>
            <a:off x="-3291840" y="0"/>
            <a:ext cx="3149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>
                <a:solidFill>
                  <a:srgbClr val="000000"/>
                </a:solidFill>
              </a:rPr>
              <a:t>Hvordan bytte</a:t>
            </a:r>
            <a:r>
              <a:rPr lang="nb-NO" sz="1200" b="1" baseline="0">
                <a:solidFill>
                  <a:srgbClr val="000000"/>
                </a:solidFill>
              </a:rPr>
              <a:t> </a:t>
            </a:r>
            <a:r>
              <a:rPr lang="nb-NO" sz="1200" b="1">
                <a:solidFill>
                  <a:srgbClr val="000000"/>
                </a:solidFill>
              </a:rPr>
              <a:t>bakgrunnsbilde: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>
                <a:solidFill>
                  <a:srgbClr val="000000"/>
                </a:solidFill>
              </a:rPr>
              <a:t> Høyreklikk og velg «Formater bakgrunn»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>
                <a:solidFill>
                  <a:srgbClr val="000000"/>
                </a:solidFill>
              </a:rPr>
              <a:t> Velg «Fyll» &gt;</a:t>
            </a:r>
            <a:r>
              <a:rPr lang="nb-NO" sz="1200" baseline="0">
                <a:solidFill>
                  <a:srgbClr val="000000"/>
                </a:solidFill>
              </a:rPr>
              <a:t> «Bilde eller tekstur»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 baseline="0">
                <a:solidFill>
                  <a:srgbClr val="000000"/>
                </a:solidFill>
              </a:rPr>
              <a:t> Trykk «Sett inn fra Fil»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 baseline="0">
                <a:solidFill>
                  <a:srgbClr val="000000"/>
                </a:solidFill>
              </a:rPr>
              <a:t> Bla deg fram til ønsket bilde</a:t>
            </a:r>
            <a:endParaRPr lang="nb-NO" sz="1200">
              <a:solidFill>
                <a:srgbClr val="000000"/>
              </a:solidFill>
            </a:endParaRPr>
          </a:p>
        </p:txBody>
      </p:sp>
      <p:sp>
        <p:nvSpPr>
          <p:cNvPr id="14" name="TekstSylinder 13"/>
          <p:cNvSpPr txBox="1"/>
          <p:nvPr userDrawn="1"/>
        </p:nvSpPr>
        <p:spPr bwMode="auto">
          <a:xfrm>
            <a:off x="8205861" y="6615893"/>
            <a:ext cx="759120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b-NO" sz="500" b="0" i="0">
                <a:solidFill>
                  <a:schemeClr val="tx2"/>
                </a:solidFill>
              </a:rPr>
              <a:t>Illustrasjonsfoto:</a:t>
            </a:r>
          </a:p>
        </p:txBody>
      </p:sp>
      <p:sp>
        <p:nvSpPr>
          <p:cNvPr id="15" name="Plassholder for tekst 3"/>
          <p:cNvSpPr>
            <a:spLocks noGrp="1"/>
          </p:cNvSpPr>
          <p:nvPr>
            <p:ph type="body" sz="quarter" idx="13" hasCustomPrompt="1"/>
          </p:nvPr>
        </p:nvSpPr>
        <p:spPr>
          <a:xfrm>
            <a:off x="7875779" y="6701456"/>
            <a:ext cx="1089202" cy="117543"/>
          </a:xfrm>
        </p:spPr>
        <p:txBody>
          <a:bodyPr/>
          <a:lstStyle>
            <a:lvl1pPr marL="0" indent="0" algn="r">
              <a:buNone/>
              <a:defRPr sz="500" baseline="0"/>
            </a:lvl1pPr>
          </a:lstStyle>
          <a:p>
            <a:pPr lvl="0"/>
            <a:r>
              <a:rPr lang="nb-NO" sz="500"/>
              <a:t>Lars Pettersen/</a:t>
            </a:r>
            <a:r>
              <a:rPr lang="nb-NO" sz="500" err="1"/>
              <a:t>Tinagent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3567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7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85800" y="3171504"/>
            <a:ext cx="7772400" cy="1143000"/>
          </a:xfrm>
        </p:spPr>
        <p:txBody>
          <a:bodyPr lIns="0" tIns="0" rIns="0" bIns="0" anchor="t"/>
          <a:lstStyle>
            <a:lvl1pPr>
              <a:defRPr sz="4500" b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 noProof="0" err="1"/>
              <a:t>Hovedtittel</a:t>
            </a:r>
            <a:endParaRPr lang="nb-NO" noProof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85800" y="3788000"/>
            <a:ext cx="6400800" cy="1752600"/>
          </a:xfrm>
        </p:spPr>
        <p:txBody>
          <a:bodyPr/>
          <a:lstStyle>
            <a:lvl1pPr marL="0" indent="0">
              <a:buFontTx/>
              <a:buNone/>
              <a:defRPr sz="22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 noProof="0"/>
              <a:t>Seminartema / mai 2015</a:t>
            </a:r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5191" name="Rectangle 7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415B5D8-52CF-EB43-BD06-620E8FDE088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192" name="Rectangle 7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Lederkonferansen i november 2017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5478630" y="5382409"/>
            <a:ext cx="3182471" cy="86177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endParaRPr lang="nb-NO" sz="1200" baseline="0">
              <a:solidFill>
                <a:srgbClr val="FFFFFF"/>
              </a:solidFill>
            </a:endParaRPr>
          </a:p>
          <a:p>
            <a:endParaRPr lang="nb-NO" sz="1200" baseline="0">
              <a:solidFill>
                <a:srgbClr val="FFFFFF"/>
              </a:solidFill>
            </a:endParaRPr>
          </a:p>
          <a:p>
            <a:endParaRPr lang="nb-NO" sz="1200" baseline="0">
              <a:solidFill>
                <a:srgbClr val="FFFFFF"/>
              </a:solidFill>
            </a:endParaRPr>
          </a:p>
          <a:p>
            <a:endParaRPr lang="nb-NO" sz="1200" baseline="0">
              <a:solidFill>
                <a:srgbClr val="FFFFFF"/>
              </a:solidFill>
            </a:endParaRPr>
          </a:p>
          <a:p>
            <a:r>
              <a:rPr lang="nb-NO" sz="1200" baseline="0">
                <a:solidFill>
                  <a:srgbClr val="FFFFFF"/>
                </a:solidFill>
              </a:rPr>
              <a:t>Barne-, ungdoms- og familieetaten</a:t>
            </a:r>
            <a:endParaRPr lang="nb-NO" sz="1200">
              <a:solidFill>
                <a:srgbClr val="FFFFFF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0720" y="5323205"/>
            <a:ext cx="7964805" cy="295275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400" b="1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/>
              <a:t>Foredragsholder: Navn Etternavn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80720" y="5628959"/>
            <a:ext cx="7965440" cy="334962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/>
              <a:t>Tittel / Stilling</a:t>
            </a:r>
          </a:p>
        </p:txBody>
      </p:sp>
      <p:pic>
        <p:nvPicPr>
          <p:cNvPr id="16" name="Picture 15" descr="Bufetat_logo_NEG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" y="2123440"/>
            <a:ext cx="800295" cy="770655"/>
          </a:xfrm>
          <a:prstGeom prst="rect">
            <a:avLst/>
          </a:prstGeom>
        </p:spPr>
      </p:pic>
      <p:sp>
        <p:nvSpPr>
          <p:cNvPr id="12" name="TekstSylinder 59"/>
          <p:cNvSpPr txBox="1"/>
          <p:nvPr userDrawn="1"/>
        </p:nvSpPr>
        <p:spPr>
          <a:xfrm>
            <a:off x="-3291840" y="0"/>
            <a:ext cx="3149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>
                <a:solidFill>
                  <a:srgbClr val="000000"/>
                </a:solidFill>
              </a:rPr>
              <a:t>Hvordan bytte</a:t>
            </a:r>
            <a:r>
              <a:rPr lang="nb-NO" sz="1200" b="1" baseline="0">
                <a:solidFill>
                  <a:srgbClr val="000000"/>
                </a:solidFill>
              </a:rPr>
              <a:t> </a:t>
            </a:r>
            <a:r>
              <a:rPr lang="nb-NO" sz="1200" b="1">
                <a:solidFill>
                  <a:srgbClr val="000000"/>
                </a:solidFill>
              </a:rPr>
              <a:t>bakgrunnsbilde: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>
                <a:solidFill>
                  <a:srgbClr val="000000"/>
                </a:solidFill>
              </a:rPr>
              <a:t> Høyreklikk og velg «Formater bakgrunn»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>
                <a:solidFill>
                  <a:srgbClr val="000000"/>
                </a:solidFill>
              </a:rPr>
              <a:t> Velg «Fyll» &gt;</a:t>
            </a:r>
            <a:r>
              <a:rPr lang="nb-NO" sz="1200" baseline="0">
                <a:solidFill>
                  <a:srgbClr val="000000"/>
                </a:solidFill>
              </a:rPr>
              <a:t> «Bilde eller tekstur»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 baseline="0">
                <a:solidFill>
                  <a:srgbClr val="000000"/>
                </a:solidFill>
              </a:rPr>
              <a:t> Trykk «Sett inn fra Fil»</a:t>
            </a:r>
          </a:p>
          <a:p>
            <a:pPr marL="123825" indent="-123825">
              <a:buFont typeface="+mj-lt"/>
              <a:buAutoNum type="arabicPeriod"/>
            </a:pPr>
            <a:r>
              <a:rPr lang="nb-NO" sz="1200" baseline="0">
                <a:solidFill>
                  <a:srgbClr val="000000"/>
                </a:solidFill>
              </a:rPr>
              <a:t> Bla deg fram til ønsket bilde</a:t>
            </a:r>
            <a:endParaRPr lang="nb-NO" sz="1200">
              <a:solidFill>
                <a:srgbClr val="000000"/>
              </a:solidFill>
            </a:endParaRPr>
          </a:p>
        </p:txBody>
      </p:sp>
      <p:sp>
        <p:nvSpPr>
          <p:cNvPr id="17" name="TekstSylinder 16"/>
          <p:cNvSpPr txBox="1"/>
          <p:nvPr userDrawn="1"/>
        </p:nvSpPr>
        <p:spPr bwMode="auto">
          <a:xfrm>
            <a:off x="8205861" y="6615893"/>
            <a:ext cx="759120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b-NO" sz="500" b="0" i="0">
                <a:solidFill>
                  <a:schemeClr val="tx2"/>
                </a:solidFill>
              </a:rPr>
              <a:t>Illustrasjonsfoto:</a:t>
            </a:r>
          </a:p>
        </p:txBody>
      </p:sp>
      <p:sp>
        <p:nvSpPr>
          <p:cNvPr id="18" name="Plassholder for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7875779" y="6701456"/>
            <a:ext cx="1089202" cy="117543"/>
          </a:xfrm>
        </p:spPr>
        <p:txBody>
          <a:bodyPr/>
          <a:lstStyle>
            <a:lvl1pPr marL="0" indent="0" algn="r">
              <a:buNone/>
              <a:defRPr sz="400" baseline="0"/>
            </a:lvl1pPr>
          </a:lstStyle>
          <a:p>
            <a:pPr lvl="0"/>
            <a:r>
              <a:rPr lang="nb-NO" sz="500"/>
              <a:t>Tine Poppe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8961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Rectangle 31"/>
          <p:cNvSpPr>
            <a:spLocks noChangeArrowheads="1"/>
          </p:cNvSpPr>
          <p:nvPr/>
        </p:nvSpPr>
        <p:spPr bwMode="auto">
          <a:xfrm>
            <a:off x="0" y="6545582"/>
            <a:ext cx="9144000" cy="31241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17650"/>
            <a:ext cx="7772400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776940"/>
            <a:ext cx="7777722" cy="454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tittelstil</a:t>
            </a:r>
          </a:p>
        </p:txBody>
      </p:sp>
      <p:sp>
        <p:nvSpPr>
          <p:cNvPr id="1063" name="Rectangle 3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251" y="6567488"/>
            <a:ext cx="27345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600">
                <a:solidFill>
                  <a:srgbClr val="CAC29E"/>
                </a:solidFill>
              </a:defRPr>
            </a:lvl1pPr>
          </a:lstStyle>
          <a:p>
            <a:fld id="{5BB1520D-78CE-8B49-868B-C9AFCD09EAE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64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76897" y="6567488"/>
            <a:ext cx="3729037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6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b-NO"/>
              <a:t>Lederkonferansen i november 2017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6" r:id="rId2"/>
    <p:sldLayoutId id="2147483721" r:id="rId3"/>
    <p:sldLayoutId id="2147483722" r:id="rId4"/>
    <p:sldLayoutId id="2147483687" r:id="rId5"/>
    <p:sldLayoutId id="2147483684" r:id="rId6"/>
    <p:sldLayoutId id="2147483691" r:id="rId7"/>
    <p:sldLayoutId id="2147483697" r:id="rId8"/>
    <p:sldLayoutId id="2147483695" r:id="rId9"/>
    <p:sldLayoutId id="2147483696" r:id="rId10"/>
    <p:sldLayoutId id="2147483703" r:id="rId11"/>
    <p:sldLayoutId id="2147483705" r:id="rId12"/>
    <p:sldLayoutId id="2147483713" r:id="rId13"/>
    <p:sldLayoutId id="2147483714" r:id="rId14"/>
    <p:sldLayoutId id="2147483715" r:id="rId15"/>
    <p:sldLayoutId id="2147483717" r:id="rId16"/>
    <p:sldLayoutId id="2147483718" r:id="rId17"/>
    <p:sldLayoutId id="2147483719" r:id="rId18"/>
    <p:sldLayoutId id="2147483650" r:id="rId19"/>
    <p:sldLayoutId id="2147483673" r:id="rId20"/>
    <p:sldLayoutId id="2147483677" r:id="rId21"/>
    <p:sldLayoutId id="2147483689" r:id="rId22"/>
    <p:sldLayoutId id="2147483657" r:id="rId23"/>
    <p:sldLayoutId id="2147483716" r:id="rId24"/>
    <p:sldLayoutId id="2147483669" r:id="rId25"/>
    <p:sldLayoutId id="2147483683" r:id="rId26"/>
    <p:sldLayoutId id="2147483671" r:id="rId27"/>
    <p:sldLayoutId id="2147483720" r:id="rId28"/>
    <p:sldLayoutId id="2147483712" r:id="rId29"/>
    <p:sldLayoutId id="2147483708" r:id="rId30"/>
    <p:sldLayoutId id="2147483711" r:id="rId31"/>
    <p:sldLayoutId id="2147483709" r:id="rId32"/>
    <p:sldLayoutId id="2147483710" r:id="rId33"/>
  </p:sldLayoutIdLst>
  <p:hf hdr="0" dt="0"/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500" b="0" i="0">
          <a:solidFill>
            <a:schemeClr val="tx2"/>
          </a:solidFill>
          <a:latin typeface="Arial"/>
          <a:ea typeface="+mj-ea"/>
          <a:cs typeface="Arial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60000"/>
        </a:spcBef>
        <a:spcAft>
          <a:spcPct val="0"/>
        </a:spcAft>
        <a:buClr>
          <a:schemeClr val="tx2"/>
        </a:buClr>
        <a:buFont typeface="Arial"/>
        <a:buChar char="•"/>
        <a:defRPr sz="2200">
          <a:solidFill>
            <a:schemeClr val="tx2"/>
          </a:solidFill>
          <a:latin typeface="+mn-lt"/>
          <a:ea typeface="+mn-ea"/>
          <a:cs typeface="+mn-cs"/>
        </a:defRPr>
      </a:lvl1pPr>
      <a:lvl2pPr marL="573088" indent="-193675" algn="l" rtl="0" eaLnBrk="1" fontAlgn="base" hangingPunct="1">
        <a:spcBef>
          <a:spcPct val="6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+mn-ea"/>
        </a:defRPr>
      </a:lvl2pPr>
      <a:lvl3pPr marL="950913" indent="-187325" algn="l" rtl="0" eaLnBrk="1" fontAlgn="base" hangingPunct="1">
        <a:spcBef>
          <a:spcPct val="6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  <a:ea typeface="+mn-ea"/>
        </a:defRPr>
      </a:lvl3pPr>
      <a:lvl4pPr marL="1335088" indent="-193675" algn="l" rtl="0" eaLnBrk="1" fontAlgn="base" hangingPunct="1">
        <a:spcBef>
          <a:spcPct val="60000"/>
        </a:spcBef>
        <a:spcAft>
          <a:spcPct val="0"/>
        </a:spcAft>
        <a:buChar char="–"/>
        <a:defRPr sz="1400">
          <a:solidFill>
            <a:schemeClr val="tx2"/>
          </a:solidFill>
          <a:latin typeface="+mn-lt"/>
          <a:ea typeface="+mn-ea"/>
        </a:defRPr>
      </a:lvl4pPr>
      <a:lvl5pPr marL="1712913" indent="-187325" algn="l" rtl="0" eaLnBrk="1" fontAlgn="base" hangingPunct="1">
        <a:spcBef>
          <a:spcPct val="6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  <a:ea typeface="+mn-ea"/>
        </a:defRPr>
      </a:lvl5pPr>
      <a:lvl6pPr marL="2170113" indent="-187325" algn="l" rtl="0" eaLnBrk="1" fontAlgn="base" hangingPunct="1">
        <a:spcBef>
          <a:spcPct val="6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627313" indent="-187325" algn="l" rtl="0" eaLnBrk="1" fontAlgn="base" hangingPunct="1">
        <a:spcBef>
          <a:spcPct val="6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084513" indent="-187325" algn="l" rtl="0" eaLnBrk="1" fontAlgn="base" hangingPunct="1">
        <a:spcBef>
          <a:spcPct val="6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541713" indent="-187325" algn="l" rtl="0" eaLnBrk="1" fontAlgn="base" hangingPunct="1">
        <a:spcBef>
          <a:spcPct val="6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6416406-40CD-46FA-B6D6-1E032E7C70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err="1"/>
              <a:t>Bufetats</a:t>
            </a:r>
            <a:r>
              <a:rPr lang="nb-NO"/>
              <a:t> bistandsplikt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D2E378D-B812-4B49-B203-B9437F2C04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/>
              <a:t>Fagkonferansen SNU prosjektet</a:t>
            </a:r>
          </a:p>
          <a:p>
            <a:r>
              <a:rPr lang="nb-NO"/>
              <a:t>"Ungdom på institusjon"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9ECAFCF-3C51-4E6A-B14F-357B83DC5D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15B5D8-52CF-EB43-BD06-620E8FDE0886}" type="slidenum">
              <a:rPr lang="nb-NO" smtClean="0"/>
              <a:pPr/>
              <a:t>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6B3E8DE-61E3-4DD7-9370-448285ED8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/>
              <a:t>Lederkonferansen i november 2017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FDB93C80-DBEC-4B40-AC02-114344E984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/>
              <a:t>Kragerø 19.9.2019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622EA51-4789-4E80-95E2-73F7A2B56E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/>
              <a:t>Bjørn Robert Orten Groven leder enhet for inntak region sør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FB294F93-3B72-43F0-A2F2-827AE89251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8447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b="1"/>
              <a:t>utøve et selvstendig faglig skjønn basert på best tilgjengelig kunnskap</a:t>
            </a:r>
            <a:br>
              <a:rPr lang="nb-NO" sz="2400" b="1"/>
            </a:br>
            <a:endParaRPr lang="nb-NO" sz="240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sz="2400" b="1"/>
              <a:t>Fylkesmannsrapporten</a:t>
            </a:r>
          </a:p>
          <a:p>
            <a:r>
              <a:rPr lang="nb-NO"/>
              <a:t>Barnets behov blir ikke tilstrekkelig kartlagt, </a:t>
            </a:r>
          </a:p>
          <a:p>
            <a:pPr marL="0" indent="0">
              <a:buNone/>
            </a:pPr>
            <a:r>
              <a:rPr lang="nb-NO"/>
              <a:t> vurdert og dokumentert</a:t>
            </a:r>
          </a:p>
          <a:p>
            <a:r>
              <a:rPr lang="nb-NO" err="1"/>
              <a:t>bufetat</a:t>
            </a:r>
            <a:r>
              <a:rPr lang="nb-NO"/>
              <a:t> sikrer ikke at barns synspunkter på egen</a:t>
            </a:r>
          </a:p>
          <a:p>
            <a:pPr marL="0" indent="0">
              <a:buNone/>
            </a:pPr>
            <a:r>
              <a:rPr lang="nb-NO"/>
              <a:t> situasjon og behov, fremkommer</a:t>
            </a:r>
          </a:p>
          <a:p>
            <a:endParaRPr lang="nb-NO"/>
          </a:p>
          <a:p>
            <a:r>
              <a:rPr lang="nb-NO"/>
              <a:t>«</a:t>
            </a:r>
            <a:r>
              <a:rPr lang="nb-NO" err="1"/>
              <a:t>Skriftliggjøre</a:t>
            </a:r>
            <a:r>
              <a:rPr lang="nb-NO"/>
              <a:t> vurderingene VÅRE, ikke bare referere til </a:t>
            </a:r>
            <a:r>
              <a:rPr lang="nb-NO" err="1"/>
              <a:t>bvt</a:t>
            </a:r>
            <a:r>
              <a:rPr lang="nb-NO"/>
              <a:t> sine vurderinger»</a:t>
            </a:r>
          </a:p>
          <a:p>
            <a:endParaRPr lang="nb-NO"/>
          </a:p>
          <a:p>
            <a:endParaRPr lang="nb-NO"/>
          </a:p>
          <a:p>
            <a:r>
              <a:rPr lang="nb-NO"/>
              <a:t>I følge fylkesmannen nasjonale tilsyn kan det virke som vi har litt forbedringsarbeid å gjøre her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81FA5-6162-7C4A-B640-40B81F5FEADC}" type="slidenum">
              <a:rPr lang="nb-NO" smtClean="0"/>
              <a:pPr/>
              <a:t>10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Enhetssamling enhet for inntak Skien 6.-7.9.2018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50" y="1298908"/>
            <a:ext cx="1938894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Sylinder 6"/>
          <p:cNvSpPr txBox="1"/>
          <p:nvPr/>
        </p:nvSpPr>
        <p:spPr bwMode="auto">
          <a:xfrm>
            <a:off x="712520" y="2256311"/>
            <a:ext cx="15676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/>
            <a:endParaRPr lang="nb-NO" sz="220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19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EADFD3F-D5FC-4852-A702-BA560F625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Forsvarlighet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36C54A5-633A-4C01-824C-D27A16C79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b="1"/>
              <a:t>Rettslig standard</a:t>
            </a:r>
          </a:p>
          <a:p>
            <a:endParaRPr lang="nb-NO" b="1"/>
          </a:p>
          <a:p>
            <a:pPr marL="0" indent="0" algn="ctr">
              <a:buNone/>
            </a:pPr>
            <a:r>
              <a:rPr lang="nb-NO"/>
              <a:t> </a:t>
            </a:r>
            <a:r>
              <a:rPr lang="nb-NO" sz="3200"/>
              <a:t>en skjønnsmessig vurdering av hva som er barnets beste gjort på bakgrunn av anerkjent og best tilgjengelig kunnskap(kunnskapsbasert praksis)</a:t>
            </a:r>
          </a:p>
          <a:p>
            <a:pPr algn="ctr"/>
            <a:endParaRPr lang="nb-NO" sz="320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8A80FBC-DF29-446B-A130-5AEA2043D5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81FA5-6162-7C4A-B640-40B81F5FEADC}" type="slidenum">
              <a:rPr lang="nb-NO" smtClean="0"/>
              <a:pPr/>
              <a:t>11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89F1F4C-C00E-47DC-BB07-306754FCE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Lederkonferansen i november 2017</a:t>
            </a:r>
          </a:p>
        </p:txBody>
      </p:sp>
    </p:spTree>
    <p:extLst>
      <p:ext uri="{BB962C8B-B14F-4D97-AF65-F5344CB8AC3E}">
        <p14:creationId xmlns:p14="http://schemas.microsoft.com/office/powerpoint/2010/main" val="3361579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EADFD3F-D5FC-4852-A702-BA560F625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391" y="210475"/>
            <a:ext cx="7776881" cy="835025"/>
          </a:xfrm>
        </p:spPr>
        <p:txBody>
          <a:bodyPr/>
          <a:lstStyle/>
          <a:p>
            <a:r>
              <a:rPr lang="nb-NO"/>
              <a:t>Rettigheter etter flere lovverk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36C54A5-633A-4C01-824C-D27A16C79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352" y="1424568"/>
            <a:ext cx="7772400" cy="4384090"/>
          </a:xfrm>
        </p:spPr>
        <p:txBody>
          <a:bodyPr/>
          <a:lstStyle/>
          <a:p>
            <a:r>
              <a:rPr lang="nb-NO" b="1"/>
              <a:t>vanskelig</a:t>
            </a:r>
          </a:p>
          <a:p>
            <a:pPr marL="0" indent="0" algn="ctr">
              <a:buNone/>
            </a:pPr>
            <a:endParaRPr lang="nb-NO" sz="320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8A80FBC-DF29-446B-A130-5AEA2043D5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81FA5-6162-7C4A-B640-40B81F5FEADC}" type="slidenum">
              <a:rPr lang="nb-NO" smtClean="0"/>
              <a:pPr/>
              <a:t>12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89F1F4C-C00E-47DC-BB07-306754FCE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Lederkonferansen i november 2017</a:t>
            </a:r>
          </a:p>
        </p:txBody>
      </p:sp>
      <p:pic>
        <p:nvPicPr>
          <p:cNvPr id="6" name="Bilde 6">
            <a:extLst>
              <a:ext uri="{FF2B5EF4-FFF2-40B4-BE49-F238E27FC236}">
                <a16:creationId xmlns:a16="http://schemas.microsoft.com/office/drawing/2014/main" id="{87909789-2FF9-4199-8F36-B8C656992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661" y="1542339"/>
            <a:ext cx="3798199" cy="2601888"/>
          </a:xfrm>
          <a:prstGeom prst="rect">
            <a:avLst/>
          </a:prstGeom>
        </p:spPr>
      </p:pic>
      <p:pic>
        <p:nvPicPr>
          <p:cNvPr id="8" name="Bilde 8">
            <a:extLst>
              <a:ext uri="{FF2B5EF4-FFF2-40B4-BE49-F238E27FC236}">
                <a16:creationId xmlns:a16="http://schemas.microsoft.com/office/drawing/2014/main" id="{6C9DD05D-BC8E-4878-B4F6-318AFE990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81" y="1747055"/>
            <a:ext cx="2729125" cy="2090097"/>
          </a:xfrm>
          <a:prstGeom prst="rect">
            <a:avLst/>
          </a:prstGeom>
        </p:spPr>
      </p:pic>
      <p:pic>
        <p:nvPicPr>
          <p:cNvPr id="10" name="Bilde 10" descr="Et bilde som inneholder tekst&#10;&#10;Beskrivelse som er generert med høy visshet">
            <a:extLst>
              <a:ext uri="{FF2B5EF4-FFF2-40B4-BE49-F238E27FC236}">
                <a16:creationId xmlns:a16="http://schemas.microsoft.com/office/drawing/2014/main" id="{248DE56C-F62F-42B6-A8A5-020924219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0260" y="1544827"/>
            <a:ext cx="2364615" cy="3620495"/>
          </a:xfrm>
          <a:prstGeom prst="rect">
            <a:avLst/>
          </a:prstGeom>
        </p:spPr>
      </p:pic>
      <p:pic>
        <p:nvPicPr>
          <p:cNvPr id="12" name="Bilde 12" descr="Et bilde som inneholder kvinne, person, klær, smilende&#10;&#10;Beskrivelse som er generert med svært høy visshet">
            <a:extLst>
              <a:ext uri="{FF2B5EF4-FFF2-40B4-BE49-F238E27FC236}">
                <a16:creationId xmlns:a16="http://schemas.microsoft.com/office/drawing/2014/main" id="{6EACC8AD-3215-43BF-8A85-C415BB8EB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0310" y="4095922"/>
            <a:ext cx="2743200" cy="1714158"/>
          </a:xfrm>
          <a:prstGeom prst="rect">
            <a:avLst/>
          </a:prstGeom>
        </p:spPr>
      </p:pic>
      <p:pic>
        <p:nvPicPr>
          <p:cNvPr id="14" name="Bilde 14" descr="Et bilde som inneholder mann, person, himmel, dress&#10;&#10;Beskrivelse som er generert med svært høy visshet">
            <a:extLst>
              <a:ext uri="{FF2B5EF4-FFF2-40B4-BE49-F238E27FC236}">
                <a16:creationId xmlns:a16="http://schemas.microsoft.com/office/drawing/2014/main" id="{8729F319-5914-46FF-ADA0-D596457B0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179" y="3831253"/>
            <a:ext cx="2971940" cy="1890925"/>
          </a:xfrm>
          <a:prstGeom prst="rect">
            <a:avLst/>
          </a:prstGeom>
        </p:spPr>
      </p:pic>
      <p:pic>
        <p:nvPicPr>
          <p:cNvPr id="16" name="Bilde 16" descr="Et bilde som inneholder bygning, utendørs, skilt, grønn&#10;&#10;Beskrivelse som er generert med svært høy visshet">
            <a:extLst>
              <a:ext uri="{FF2B5EF4-FFF2-40B4-BE49-F238E27FC236}">
                <a16:creationId xmlns:a16="http://schemas.microsoft.com/office/drawing/2014/main" id="{AA8F865E-5570-4DF7-932C-5BE3BABA88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4736" y="5166603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53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629976-0542-4F70-A6E6-2F06F8237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Grenseflater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41EC58C-E349-4D41-8A0A-52A6E4624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/>
          </a:p>
          <a:p>
            <a:endParaRPr lang="nb-NO"/>
          </a:p>
          <a:p>
            <a:endParaRPr lang="nb-NO"/>
          </a:p>
          <a:p>
            <a:pPr marL="0" indent="0">
              <a:buNone/>
            </a:pPr>
            <a:endParaRPr lang="nb-NO"/>
          </a:p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8384E9A-02E2-472F-8310-7C5C71E72B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81FA5-6162-7C4A-B640-40B81F5FEADC}" type="slidenum">
              <a:rPr lang="nb-NO" smtClean="0"/>
              <a:pPr/>
              <a:t>13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C60D05E-D193-4352-8D1D-31DCB05DB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Lederkonferansen i november 2017</a:t>
            </a:r>
          </a:p>
        </p:txBody>
      </p:sp>
      <p:pic>
        <p:nvPicPr>
          <p:cNvPr id="6" name="Bilde 6" descr="Et bilde som inneholder bygning, utendørs, himmel, gress&#10;&#10;Beskrivelse som er generert med svært høy visshet">
            <a:extLst>
              <a:ext uri="{FF2B5EF4-FFF2-40B4-BE49-F238E27FC236}">
                <a16:creationId xmlns:a16="http://schemas.microsoft.com/office/drawing/2014/main" id="{1271458A-1CA1-4496-AB81-D529CCAB5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4078" y="1303185"/>
            <a:ext cx="4786904" cy="2376478"/>
          </a:xfrm>
          <a:prstGeom prst="rect">
            <a:avLst/>
          </a:prstGeom>
        </p:spPr>
      </p:pic>
      <p:pic>
        <p:nvPicPr>
          <p:cNvPr id="8" name="Bilde 8" descr="Et bilde som inneholder bygning, utendørs, himmel, dør&#10;&#10;Beskrivelse som er generert med svært høy visshet">
            <a:extLst>
              <a:ext uri="{FF2B5EF4-FFF2-40B4-BE49-F238E27FC236}">
                <a16:creationId xmlns:a16="http://schemas.microsoft.com/office/drawing/2014/main" id="{38DF20AE-B4BA-4341-A607-43AD9D34A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607" y="3702146"/>
            <a:ext cx="4649955" cy="2582472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15BE0ADB-D408-41DA-8665-241EB6386193}"/>
              </a:ext>
            </a:extLst>
          </p:cNvPr>
          <p:cNvSpPr/>
          <p:nvPr/>
        </p:nvSpPr>
        <p:spPr bwMode="auto">
          <a:xfrm>
            <a:off x="2618893" y="2971800"/>
            <a:ext cx="3274141" cy="1304178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216000" tIns="216000" rIns="216000" bIns="21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2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69095CCA-D317-4C38-8B2F-3216E16839FF}"/>
              </a:ext>
            </a:extLst>
          </p:cNvPr>
          <p:cNvSpPr txBox="1"/>
          <p:nvPr/>
        </p:nvSpPr>
        <p:spPr bwMode="auto">
          <a:xfrm>
            <a:off x="3048308" y="3216860"/>
            <a:ext cx="27432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sz="4400">
                <a:solidFill>
                  <a:schemeClr val="tx2"/>
                </a:solidFill>
                <a:latin typeface="Arial"/>
                <a:ea typeface="ＭＳ Ｐゴシック"/>
              </a:rPr>
              <a:t>Barnevern</a:t>
            </a:r>
          </a:p>
        </p:txBody>
      </p:sp>
    </p:spTree>
    <p:extLst>
      <p:ext uri="{BB962C8B-B14F-4D97-AF65-F5344CB8AC3E}">
        <p14:creationId xmlns:p14="http://schemas.microsoft.com/office/powerpoint/2010/main" val="1624722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0EB7AEC-1053-4BA2-87C9-9EE7A6BBA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/>
              <a:t>Brukermedvirkning</a:t>
            </a:r>
          </a:p>
        </p:txBody>
      </p:sp>
      <p:pic>
        <p:nvPicPr>
          <p:cNvPr id="6" name="Bilde 6">
            <a:extLst>
              <a:ext uri="{FF2B5EF4-FFF2-40B4-BE49-F238E27FC236}">
                <a16:creationId xmlns:a16="http://schemas.microsoft.com/office/drawing/2014/main" id="{0B3DA94C-C5A5-4262-ACC4-1E06EB61FB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3075" y="2167320"/>
            <a:ext cx="5657850" cy="3876675"/>
          </a:xfrm>
          <a:prstGeom prst="rect">
            <a:avLst/>
          </a:prstGeo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7F35713-33B4-4C86-A213-65C177EE2F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81FA5-6162-7C4A-B640-40B81F5FEADC}" type="slidenum">
              <a:rPr lang="nb-NO" smtClean="0"/>
              <a:pPr/>
              <a:t>14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05B341C-5375-4C78-8B97-E0859EAD8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Lederkonferansen i november 2017</a:t>
            </a:r>
          </a:p>
        </p:txBody>
      </p:sp>
      <p:pic>
        <p:nvPicPr>
          <p:cNvPr id="3" name="Bilde 6">
            <a:extLst>
              <a:ext uri="{FF2B5EF4-FFF2-40B4-BE49-F238E27FC236}">
                <a16:creationId xmlns:a16="http://schemas.microsoft.com/office/drawing/2014/main" id="{82D28A99-E408-4B47-A401-26B26FD1E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24" y="2937895"/>
            <a:ext cx="2267802" cy="368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543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D53FCE5-25DC-4F5E-B512-4A5406731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/>
              <a:t>Brukermedvirkning i loven</a:t>
            </a:r>
            <a:endParaRPr lang="nb-NO"/>
          </a:p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6BAA263-BEC1-4DF3-B8B5-242751A5F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>
                <a:ea typeface="+mn-lt"/>
                <a:cs typeface="+mn-lt"/>
              </a:rPr>
              <a:t>barnet skal få tilstrekkelig og tilpasset informasjon og ha rett til fritt å gi uttrykk for sine synspunkter. </a:t>
            </a:r>
            <a:endParaRPr lang="nb-NO">
              <a:ea typeface="ＭＳ Ｐゴシック"/>
              <a:cs typeface="+mn-lt"/>
            </a:endParaRPr>
          </a:p>
          <a:p>
            <a:r>
              <a:rPr lang="nb-NO">
                <a:ea typeface="+mn-lt"/>
                <a:cs typeface="+mn-lt"/>
              </a:rPr>
              <a:t>lovfestet at det skal fremgå av barnevernstjenesten og fylkesnemndas vedtak hva som er </a:t>
            </a:r>
            <a:r>
              <a:rPr lang="nb-NO" b="1">
                <a:ea typeface="+mn-lt"/>
                <a:cs typeface="+mn-lt"/>
              </a:rPr>
              <a:t>barnets synspunkt,</a:t>
            </a:r>
            <a:r>
              <a:rPr lang="nb-NO">
                <a:ea typeface="+mn-lt"/>
                <a:cs typeface="+mn-lt"/>
              </a:rPr>
              <a:t> hvilken </a:t>
            </a:r>
            <a:r>
              <a:rPr lang="nb-NO" b="1">
                <a:ea typeface="+mn-lt"/>
                <a:cs typeface="+mn-lt"/>
              </a:rPr>
              <a:t>vekt de har tillagt barnets mening</a:t>
            </a:r>
            <a:r>
              <a:rPr lang="nb-NO">
                <a:ea typeface="+mn-lt"/>
                <a:cs typeface="+mn-lt"/>
              </a:rPr>
              <a:t> og hvordan </a:t>
            </a:r>
            <a:r>
              <a:rPr lang="nb-NO" b="1">
                <a:ea typeface="+mn-lt"/>
                <a:cs typeface="+mn-lt"/>
              </a:rPr>
              <a:t>barnets beste er vurdert</a:t>
            </a:r>
            <a:r>
              <a:rPr lang="nb-NO">
                <a:ea typeface="+mn-lt"/>
                <a:cs typeface="+mn-lt"/>
              </a:rPr>
              <a:t>.</a:t>
            </a:r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297BEE3-507E-43E7-A324-9BEEB47FAA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81FA5-6162-7C4A-B640-40B81F5FEADC}" type="slidenum">
              <a:rPr lang="nb-NO" smtClean="0"/>
              <a:pPr/>
              <a:t>15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2863DD7-F311-4CB9-AF4B-5795F5E68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Lederkonferansen i november 2017</a:t>
            </a:r>
          </a:p>
        </p:txBody>
      </p:sp>
    </p:spTree>
    <p:extLst>
      <p:ext uri="{BB962C8B-B14F-4D97-AF65-F5344CB8AC3E}">
        <p14:creationId xmlns:p14="http://schemas.microsoft.com/office/powerpoint/2010/main" val="1085650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C9C324-EBFE-48B3-9239-A6A6EF0BE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err="1"/>
              <a:t>Dillemaer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A834504-50F1-461C-9769-F7DFACFAC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Eksperter på eget liv, men...</a:t>
            </a:r>
          </a:p>
          <a:p>
            <a:r>
              <a:rPr lang="nb-NO"/>
              <a:t>Eksperter på andres liv, men...</a:t>
            </a:r>
          </a:p>
          <a:p>
            <a:r>
              <a:rPr lang="nb-NO"/>
              <a:t>Bli hørt eller bestemme?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F6A8CE7-151D-4496-B7C9-7AC1929B17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81FA5-6162-7C4A-B640-40B81F5FEADC}" type="slidenum">
              <a:rPr lang="nb-NO" smtClean="0"/>
              <a:pPr/>
              <a:t>16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0640D44-E842-4C86-9865-02D4BC9DE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Lederkonferansen i november 2017</a:t>
            </a:r>
          </a:p>
        </p:txBody>
      </p:sp>
    </p:spTree>
    <p:extLst>
      <p:ext uri="{BB962C8B-B14F-4D97-AF65-F5344CB8AC3E}">
        <p14:creationId xmlns:p14="http://schemas.microsoft.com/office/powerpoint/2010/main" val="4200078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6000"/>
              <a:t>Hvem gjør hva?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sz="320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81FA5-6162-7C4A-B640-40B81F5FEADC}" type="slidenum">
              <a:rPr lang="nb-NO" smtClean="0"/>
              <a:pPr/>
              <a:t>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Navn på seminar / </a:t>
            </a:r>
            <a:fld id="{82E6C4DA-FDBB-8D42-A3FA-923FAEFFCF67}" type="datetime1">
              <a:rPr lang="nb-NO" smtClean="0"/>
              <a:pPr/>
              <a:t>16.12.2019</a:t>
            </a:fld>
            <a:endParaRPr lang="nb-NO"/>
          </a:p>
        </p:txBody>
      </p:sp>
      <p:pic>
        <p:nvPicPr>
          <p:cNvPr id="6" name="Bilde 6" descr="Et bilde som inneholder innendørs, kjøkken, person, forberedelse&#10;&#10;Beskrivelse som er generert med svært høy visshet">
            <a:extLst>
              <a:ext uri="{FF2B5EF4-FFF2-40B4-BE49-F238E27FC236}">
                <a16:creationId xmlns:a16="http://schemas.microsoft.com/office/drawing/2014/main" id="{B69A5ACE-0A7B-4A83-BC67-C97E16F68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582" y="1818208"/>
            <a:ext cx="7248239" cy="482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85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6000"/>
              <a:t>Hvem gjør hva?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3200"/>
              <a:t>kommunen bestemmer hvilken type tiltak, fosterhjem eller institusjon, barnet skal ha</a:t>
            </a:r>
          </a:p>
          <a:p>
            <a:r>
              <a:rPr lang="nb-NO" sz="3200" err="1"/>
              <a:t>Bufetat</a:t>
            </a:r>
            <a:r>
              <a:rPr lang="nb-NO" sz="3200"/>
              <a:t> har det siste ordet med hensyn til hvilken institusjonsplass barnet skal tilbys</a:t>
            </a:r>
          </a:p>
          <a:p>
            <a:r>
              <a:rPr lang="nb-NO" sz="3200"/>
              <a:t>kommunene har utredningsansvaret</a:t>
            </a:r>
            <a:r>
              <a:rPr lang="nb-NO" sz="2000"/>
              <a:t>. 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81FA5-6162-7C4A-B640-40B81F5FEADC}" type="slidenum">
              <a:rPr lang="nb-NO" smtClean="0"/>
              <a:pPr/>
              <a:t>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Navn på seminar / </a:t>
            </a:r>
            <a:fld id="{82E6C4DA-FDBB-8D42-A3FA-923FAEFFCF67}" type="datetime1">
              <a:rPr lang="nb-NO" smtClean="0"/>
              <a:pPr/>
              <a:t>16.12.2019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359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C9C324-EBFE-48B3-9239-A6A6EF0BE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err="1"/>
              <a:t>FrA</a:t>
            </a:r>
            <a:r>
              <a:rPr lang="nb-NO"/>
              <a:t> til Å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A834504-50F1-461C-9769-F7DFACFAC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Kommunen sender henvisning til </a:t>
            </a:r>
            <a:r>
              <a:rPr lang="nb-NO" err="1"/>
              <a:t>Bufetat</a:t>
            </a:r>
          </a:p>
          <a:p>
            <a:r>
              <a:rPr lang="nb-NO"/>
              <a:t>Dette utløser en bistandsplikt</a:t>
            </a:r>
          </a:p>
          <a:p>
            <a:r>
              <a:rPr lang="nb-NO" err="1"/>
              <a:t>Bufetat</a:t>
            </a:r>
            <a:r>
              <a:rPr lang="nb-NO"/>
              <a:t> innhenter tilstrekkelig informasjon og gjør en vurdering av barnets risiko og behov</a:t>
            </a:r>
          </a:p>
          <a:p>
            <a:r>
              <a:rPr lang="nb-NO"/>
              <a:t>Barnets egen vurdering av hva det har behov for blir vektet mot andre hensyn geografi, tilgjengelige plasser, </a:t>
            </a:r>
            <a:r>
              <a:rPr lang="nb-NO" err="1"/>
              <a:t>o.l</a:t>
            </a:r>
          </a:p>
          <a:p>
            <a:r>
              <a:rPr lang="nb-NO"/>
              <a:t>Kommunen og barnet får tilbud om plass</a:t>
            </a:r>
          </a:p>
          <a:p>
            <a:r>
              <a:rPr lang="nb-NO"/>
              <a:t>Innflytting og oppfølging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F6A8CE7-151D-4496-B7C9-7AC1929B17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81FA5-6162-7C4A-B640-40B81F5FEADC}" type="slidenum">
              <a:rPr lang="nb-NO" smtClean="0"/>
              <a:pPr/>
              <a:t>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0640D44-E842-4C86-9865-02D4BC9DE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Lederkonferansen i november 2017</a:t>
            </a:r>
          </a:p>
        </p:txBody>
      </p:sp>
      <p:pic>
        <p:nvPicPr>
          <p:cNvPr id="6" name="Bilde 6" descr="Et bilde som inneholder utendørs, gress, himmel, felt&#10;&#10;Beskrivelse som er generert med svært høy visshet">
            <a:extLst>
              <a:ext uri="{FF2B5EF4-FFF2-40B4-BE49-F238E27FC236}">
                <a16:creationId xmlns:a16="http://schemas.microsoft.com/office/drawing/2014/main" id="{0D5A026D-5D8D-43E8-A4F7-30F51DCB6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968" y="4582023"/>
            <a:ext cx="1628065" cy="214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77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457EC16-1753-4A3B-B3EE-51E9F5A18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Oppdraget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BA9BBFE-15DE-4752-BA12-3417FD1FE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>
                <a:ea typeface="+mn-lt"/>
                <a:cs typeface="+mn-lt"/>
              </a:rPr>
              <a:t>«Plassering fra A–Å» </a:t>
            </a:r>
            <a:endParaRPr lang="nb-NO">
              <a:ea typeface="ＭＳ Ｐゴシック"/>
              <a:cs typeface="+mn-lt"/>
            </a:endParaRPr>
          </a:p>
          <a:p>
            <a:pPr marL="0" indent="0">
              <a:buNone/>
            </a:pPr>
            <a:r>
              <a:rPr lang="nb-NO">
                <a:ea typeface="+mn-lt"/>
                <a:cs typeface="+mn-lt"/>
              </a:rPr>
              <a:t>– </a:t>
            </a:r>
            <a:r>
              <a:rPr lang="nb-NO" err="1">
                <a:ea typeface="+mn-lt"/>
                <a:cs typeface="+mn-lt"/>
              </a:rPr>
              <a:t>Bufetats</a:t>
            </a:r>
            <a:r>
              <a:rPr lang="nb-NO">
                <a:ea typeface="+mn-lt"/>
                <a:cs typeface="+mn-lt"/>
              </a:rPr>
              <a:t> bistandsplikt </a:t>
            </a:r>
            <a:endParaRPr lang="nb-NO"/>
          </a:p>
          <a:p>
            <a:pPr marL="0" indent="0">
              <a:buNone/>
            </a:pPr>
            <a:r>
              <a:rPr lang="nb-NO"/>
              <a:t>45 minutter</a:t>
            </a:r>
          </a:p>
          <a:p>
            <a:r>
              <a:rPr lang="nb-NO"/>
              <a:t>Like vanskelig som å forklare bostøtteordningen og litt enklere enn å forklare pensjon!</a:t>
            </a:r>
          </a:p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3EC6797-D3F4-4096-ABBD-004B4B9228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81FA5-6162-7C4A-B640-40B81F5FEADC}" type="slidenum">
              <a:rPr lang="nb-NO" smtClean="0"/>
              <a:pPr/>
              <a:t>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EC8A132-738D-4322-BEC6-DDC9F5767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Lederkonferansen i november 2017</a:t>
            </a:r>
          </a:p>
        </p:txBody>
      </p:sp>
      <p:pic>
        <p:nvPicPr>
          <p:cNvPr id="6" name="Bilde 6" descr="Et bilde som inneholder person, utendørs, mann, sport&#10;&#10;Beskrivelse som er generert med svært høy visshet">
            <a:extLst>
              <a:ext uri="{FF2B5EF4-FFF2-40B4-BE49-F238E27FC236}">
                <a16:creationId xmlns:a16="http://schemas.microsoft.com/office/drawing/2014/main" id="{F57F0DBB-9DC7-4EA0-A58F-0DF8AC34C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284" y="4196789"/>
            <a:ext cx="5029199" cy="279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96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6D5EC3C-A6B1-4FAE-9D16-C5D45A897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If </a:t>
            </a:r>
            <a:r>
              <a:rPr lang="nb-NO" err="1"/>
              <a:t>you</a:t>
            </a:r>
            <a:r>
              <a:rPr lang="nb-NO"/>
              <a:t> do not </a:t>
            </a:r>
            <a:r>
              <a:rPr lang="nb-NO" err="1"/>
              <a:t>know</a:t>
            </a:r>
            <a:r>
              <a:rPr lang="nb-NO"/>
              <a:t> </a:t>
            </a:r>
            <a:r>
              <a:rPr lang="nb-NO" err="1"/>
              <a:t>what</a:t>
            </a:r>
            <a:r>
              <a:rPr lang="nb-NO"/>
              <a:t> to do,</a:t>
            </a:r>
            <a:endParaRPr lang="nb-NO" sz="320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F61EFA1-34A2-4A3E-BA8B-8262268195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sz="8800"/>
              <a:t>be </a:t>
            </a:r>
            <a:r>
              <a:rPr lang="nb-NO" sz="8800" err="1"/>
              <a:t>nice</a:t>
            </a:r>
            <a:r>
              <a:rPr lang="nb-NO" sz="8800"/>
              <a:t>!</a:t>
            </a:r>
            <a:endParaRPr lang="nb-NO"/>
          </a:p>
          <a:p>
            <a:pPr marL="0" indent="0">
              <a:buNone/>
            </a:pPr>
            <a:endParaRPr lang="nb-NO" sz="5400"/>
          </a:p>
          <a:p>
            <a:pPr marL="0" indent="0">
              <a:buNone/>
            </a:pPr>
            <a:r>
              <a:rPr lang="nb-NO" sz="5400"/>
              <a:t>#</a:t>
            </a:r>
            <a:r>
              <a:rPr lang="nb-NO" sz="5400" err="1"/>
              <a:t>takkformeg</a:t>
            </a:r>
            <a:endParaRPr lang="nb-NO" sz="5400"/>
          </a:p>
          <a:p>
            <a:endParaRPr lang="nb-NO" sz="8800"/>
          </a:p>
          <a:p>
            <a:endParaRPr lang="nb-NO" sz="8800"/>
          </a:p>
          <a:p>
            <a:endParaRPr lang="nb-NO" sz="8800"/>
          </a:p>
          <a:p>
            <a:endParaRPr lang="nb-NO" sz="880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FB767AB-DA14-4294-8728-115B82472A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81FA5-6162-7C4A-B640-40B81F5FEADC}" type="slidenum">
              <a:rPr lang="nb-NO" smtClean="0"/>
              <a:pPr/>
              <a:t>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5769BE4-F0FF-4D5A-A8D4-08F7C8F8E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Lederkonferansen i november 2017</a:t>
            </a:r>
          </a:p>
        </p:txBody>
      </p:sp>
    </p:spTree>
    <p:extLst>
      <p:ext uri="{BB962C8B-B14F-4D97-AF65-F5344CB8AC3E}">
        <p14:creationId xmlns:p14="http://schemas.microsoft.com/office/powerpoint/2010/main" val="354928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457EC16-1753-4A3B-B3EE-51E9F5A18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Oppdraget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BA9BBFE-15DE-4752-BA12-3417FD1FE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err="1">
                <a:ea typeface="+mn-lt"/>
                <a:cs typeface="+mn-lt"/>
              </a:rPr>
              <a:t>Bufetats</a:t>
            </a:r>
            <a:r>
              <a:rPr lang="nb-NO">
                <a:ea typeface="+mn-lt"/>
                <a:cs typeface="+mn-lt"/>
              </a:rPr>
              <a:t> bistandsplikt </a:t>
            </a:r>
            <a:endParaRPr lang="nb-NO"/>
          </a:p>
          <a:p>
            <a:pPr marL="0" indent="0">
              <a:buNone/>
            </a:pPr>
            <a:r>
              <a:rPr lang="nb-NO"/>
              <a:t>Forsvarlighet</a:t>
            </a:r>
          </a:p>
          <a:p>
            <a:pPr marL="0" indent="0">
              <a:buNone/>
            </a:pPr>
            <a:r>
              <a:rPr lang="nb-NO"/>
              <a:t>Rettigheter etter flere lovverk</a:t>
            </a:r>
          </a:p>
          <a:p>
            <a:pPr marL="0" indent="0">
              <a:buNone/>
            </a:pPr>
            <a:r>
              <a:rPr lang="nb-NO"/>
              <a:t>Brukermedvirkning</a:t>
            </a:r>
          </a:p>
          <a:p>
            <a:pPr marL="0" indent="0">
              <a:buNone/>
            </a:pPr>
            <a:r>
              <a:rPr lang="nb-NO"/>
              <a:t>Roller og ansvar</a:t>
            </a:r>
          </a:p>
          <a:p>
            <a:pPr marL="0" indent="0">
              <a:buNone/>
            </a:pPr>
            <a:r>
              <a:rPr lang="nb-NO"/>
              <a:t>Kronologien i en </a:t>
            </a:r>
            <a:r>
              <a:rPr lang="nb-NO" err="1"/>
              <a:t>barnevernsak</a:t>
            </a:r>
            <a:r>
              <a:rPr lang="nb-NO"/>
              <a:t> som oppsummering</a:t>
            </a:r>
          </a:p>
          <a:p>
            <a:pPr marL="0" indent="0">
              <a:buNone/>
            </a:pPr>
            <a:r>
              <a:rPr lang="nb-NO"/>
              <a:t>Ett råd</a:t>
            </a:r>
          </a:p>
          <a:p>
            <a:pPr marL="0" indent="0">
              <a:buNone/>
            </a:pPr>
            <a:endParaRPr lang="nb-NO"/>
          </a:p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3EC6797-D3F4-4096-ABBD-004B4B9228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81FA5-6162-7C4A-B640-40B81F5FEADC}" type="slidenum">
              <a:rPr lang="nb-NO" smtClean="0"/>
              <a:pPr/>
              <a:t>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EC8A132-738D-4322-BEC6-DDC9F5767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Lederkonferansen i november 2017</a:t>
            </a:r>
          </a:p>
        </p:txBody>
      </p:sp>
      <p:pic>
        <p:nvPicPr>
          <p:cNvPr id="7" name="Bilde 7" descr="Et bilde som inneholder utendørs, person, foto, bok&#10;&#10;Beskrivelse som er generert med svært høy visshet">
            <a:extLst>
              <a:ext uri="{FF2B5EF4-FFF2-40B4-BE49-F238E27FC236}">
                <a16:creationId xmlns:a16="http://schemas.microsoft.com/office/drawing/2014/main" id="{27747684-D2F9-4D28-873B-118D12E28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5595" y="1635052"/>
            <a:ext cx="3709915" cy="288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38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FEC09874-CEB5-4883-98E3-FDABBBAE0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5C6B-5FF5-4C51-B1C4-3E46E479ECBD}" type="slidenum">
              <a:rPr lang="nb-NO" smtClean="0"/>
              <a:t>4</a:t>
            </a:fld>
            <a:endParaRPr 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026FC40B-FBBE-45A3-93B8-E4F933DAC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219" y="926223"/>
            <a:ext cx="7663517" cy="789447"/>
          </a:xfrm>
        </p:spPr>
        <p:txBody>
          <a:bodyPr/>
          <a:lstStyle/>
          <a:p>
            <a:r>
              <a:rPr lang="nb-NO"/>
              <a:t>Bistandsplikt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A5CE5E90-FA56-41A2-BC32-B5DE84A98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Jamfør barnevernloven har </a:t>
            </a:r>
            <a:r>
              <a:rPr lang="nb-NO" b="1" err="1"/>
              <a:t>Bufetat</a:t>
            </a:r>
            <a:r>
              <a:rPr lang="nb-NO" b="1"/>
              <a:t> plikt til å bistå kommunen</a:t>
            </a:r>
          </a:p>
          <a:p>
            <a:r>
              <a:rPr lang="nb-NO">
                <a:ea typeface="+mn-lt"/>
                <a:cs typeface="+mn-lt"/>
              </a:rPr>
              <a:t>Bistandsplikten fremgår av barnevernloven § 2-3 andre ledd bokstav a. </a:t>
            </a:r>
            <a:endParaRPr lang="nb-NO">
              <a:ea typeface="ＭＳ Ｐゴシック"/>
              <a:cs typeface="+mn-lt"/>
            </a:endParaRPr>
          </a:p>
          <a:p>
            <a:pPr marL="0" indent="0">
              <a:buNone/>
            </a:pPr>
            <a:endParaRPr lang="nb-NO">
              <a:ea typeface="+mn-lt"/>
              <a:cs typeface="+mn-lt"/>
            </a:endParaRPr>
          </a:p>
          <a:p>
            <a:pPr marL="0" indent="0">
              <a:buNone/>
            </a:pPr>
            <a:r>
              <a:rPr lang="nb-NO" err="1">
                <a:ea typeface="+mn-lt"/>
                <a:cs typeface="+mn-lt"/>
              </a:rPr>
              <a:t>Bufetat</a:t>
            </a:r>
            <a:r>
              <a:rPr lang="nb-NO">
                <a:ea typeface="+mn-lt"/>
                <a:cs typeface="+mn-lt"/>
              </a:rPr>
              <a:t> har etter anmodning fra kommunen plikt til å bistå barneverntjenesten med plassering av barn utenfor hjemmet. </a:t>
            </a:r>
            <a:endParaRPr lang="nb-NO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5009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1885BC-AE6C-402C-9116-405D821E4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Bistandsplikt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CB40285-873E-4F3C-A532-704F0ACE6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b="1" err="1">
                <a:cs typeface="Arial"/>
              </a:rPr>
              <a:t>Bufetat</a:t>
            </a:r>
            <a:r>
              <a:rPr lang="nb-NO" b="1">
                <a:cs typeface="Arial"/>
              </a:rPr>
              <a:t> må sørge for</a:t>
            </a:r>
            <a:r>
              <a:rPr lang="nb-NO">
                <a:cs typeface="Arial"/>
              </a:rPr>
              <a:t>:</a:t>
            </a:r>
          </a:p>
          <a:p>
            <a:r>
              <a:rPr lang="nb-NO">
                <a:cs typeface="Arial"/>
              </a:rPr>
              <a:t> </a:t>
            </a:r>
            <a:r>
              <a:rPr lang="nb-NO" sz="3600">
                <a:cs typeface="Arial"/>
              </a:rPr>
              <a:t>at det til enhver tid finnes et tilstrekkelig antall institusjonsplasser</a:t>
            </a:r>
          </a:p>
          <a:p>
            <a:r>
              <a:rPr lang="nb-NO" sz="3600">
                <a:cs typeface="Arial"/>
              </a:rPr>
              <a:t>at plassene er tilstrekkelig differensiert</a:t>
            </a:r>
          </a:p>
          <a:p>
            <a:r>
              <a:rPr lang="nb-NO" sz="3600">
                <a:cs typeface="Arial"/>
              </a:rPr>
              <a:t>at de er tilgjengelig til rett tid.</a:t>
            </a:r>
            <a:endParaRPr lang="nb-NO" sz="3600">
              <a:ea typeface="+mn-lt"/>
              <a:cs typeface="+mn-lt"/>
            </a:endParaRPr>
          </a:p>
          <a:p>
            <a:endParaRPr lang="nb-NO">
              <a:ea typeface="+mn-lt"/>
              <a:cs typeface="+mn-lt"/>
            </a:endParaRPr>
          </a:p>
          <a:p>
            <a:pPr marL="0" indent="0">
              <a:buNone/>
            </a:pPr>
            <a:endParaRPr lang="nb-NO">
              <a:cs typeface="Arial"/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D6E85F9-7766-4AE4-8CF3-04CB541E8D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81FA5-6162-7C4A-B640-40B81F5FEADC}" type="slidenum">
              <a:rPr lang="nb-NO" smtClean="0"/>
              <a:pPr/>
              <a:t>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2FE03F5-5E57-4C45-9DF9-E0B15D56E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Lederkonferansen i november 2017</a:t>
            </a:r>
          </a:p>
        </p:txBody>
      </p:sp>
    </p:spTree>
    <p:extLst>
      <p:ext uri="{BB962C8B-B14F-4D97-AF65-F5344CB8AC3E}">
        <p14:creationId xmlns:p14="http://schemas.microsoft.com/office/powerpoint/2010/main" val="3054916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5E3CC37D-1148-46FF-900A-7D5CAB6B9A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F80BA-7188-2B48-AB1A-12C8AD0699A8}" type="slidenum">
              <a:rPr lang="nb-NO" smtClean="0"/>
              <a:pPr/>
              <a:t>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9B68EEF-64C3-4EEA-B6C9-7C5E0C960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Bufetat 2019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198B6492-B9F2-4DE1-9B07-6C22178E7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463" y="2879153"/>
            <a:ext cx="4011058" cy="542914"/>
          </a:xfrm>
        </p:spPr>
        <p:txBody>
          <a:bodyPr/>
          <a:lstStyle/>
          <a:p>
            <a:r>
              <a:rPr lang="nb-NO"/>
              <a:t>Bistandsplikt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CA67706F-88B8-4BA4-AC84-B33D80B05B20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1037812" y="3610685"/>
            <a:ext cx="4011708" cy="2373555"/>
          </a:xfrm>
        </p:spPr>
        <p:txBody>
          <a:bodyPr/>
          <a:lstStyle/>
          <a:p>
            <a:pPr marL="188595" indent="-188595"/>
            <a:r>
              <a:rPr lang="nb-NO">
                <a:ea typeface="+mn-lt"/>
                <a:cs typeface="+mn-lt"/>
              </a:rPr>
              <a:t> gjelder ved plassering av barn både i institusjon og fosterhjem</a:t>
            </a:r>
            <a:endParaRPr lang="nb-NO"/>
          </a:p>
          <a:p>
            <a:pPr marL="188595" indent="-188595"/>
            <a:r>
              <a:rPr lang="nb-NO">
                <a:ea typeface="+mn-lt"/>
                <a:cs typeface="+mn-lt"/>
              </a:rPr>
              <a:t> gjelder både ved midlertidige vedtak i akutte situasjoner og ved mer langvarige plasseringer</a:t>
            </a:r>
            <a:endParaRPr lang="nb-NO">
              <a:ea typeface="ＭＳ Ｐゴシック"/>
              <a:cs typeface="+mn-lt"/>
            </a:endParaRPr>
          </a:p>
          <a:p>
            <a:pPr marL="188595" indent="-188595"/>
            <a:r>
              <a:rPr lang="nb-NO">
                <a:ea typeface="+mn-lt"/>
                <a:cs typeface="+mn-lt"/>
              </a:rPr>
              <a:t>omfatter også frivillige plasseringer etter barnevernloven § 4-26.</a:t>
            </a:r>
            <a:endParaRPr lang="nb-NO"/>
          </a:p>
          <a:p>
            <a:pPr marL="188595" indent="-188595"/>
            <a:endParaRPr lang="nb-NO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1DD1B851-7543-4B3E-BFEB-FCDF9F9C07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917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6F30A2B-DB8D-486B-8935-980D6BEDE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50" y="269771"/>
            <a:ext cx="7776881" cy="835025"/>
          </a:xfrm>
        </p:spPr>
        <p:txBody>
          <a:bodyPr/>
          <a:lstStyle/>
          <a:p>
            <a:r>
              <a:rPr lang="nb-NO"/>
              <a:t>forsvarlighetskrav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06058BE-DC0E-4754-B71B-BDAE11EB1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042" y="1227597"/>
            <a:ext cx="7955875" cy="3524772"/>
          </a:xfrm>
        </p:spPr>
        <p:txBody>
          <a:bodyPr/>
          <a:lstStyle/>
          <a:p>
            <a:pPr marL="0" indent="0">
              <a:buNone/>
            </a:pPr>
            <a:endParaRPr lang="nb-NO"/>
          </a:p>
          <a:p>
            <a:r>
              <a:rPr lang="nb-NO">
                <a:ea typeface="+mn-lt"/>
                <a:cs typeface="+mn-lt"/>
              </a:rPr>
              <a:t> bistandsplikten må sees i sammenheng med kravene til forsvarlighet i barnevernloven </a:t>
            </a:r>
            <a:endParaRPr lang="nb-NO">
              <a:ea typeface="ＭＳ Ｐゴシック"/>
              <a:cs typeface="+mn-lt"/>
            </a:endParaRPr>
          </a:p>
          <a:p>
            <a:pPr marL="0" indent="0">
              <a:buNone/>
            </a:pPr>
            <a:r>
              <a:rPr lang="nb-NO" b="1">
                <a:ea typeface="+mn-lt"/>
                <a:cs typeface="+mn-lt"/>
              </a:rPr>
              <a:t>"§ 1-4.</a:t>
            </a:r>
            <a:r>
              <a:rPr lang="nb-NO" b="1" i="1">
                <a:ea typeface="+mn-lt"/>
                <a:cs typeface="+mn-lt"/>
              </a:rPr>
              <a:t>Krav til forsvarlighet</a:t>
            </a:r>
            <a:endParaRPr lang="nb-NO"/>
          </a:p>
          <a:p>
            <a:pPr>
              <a:buNone/>
            </a:pPr>
            <a:r>
              <a:rPr lang="nb-NO">
                <a:ea typeface="+mn-lt"/>
                <a:cs typeface="+mn-lt"/>
              </a:rPr>
              <a:t>Tjenester og tiltak etter denne loven skal være forsvarlige."</a:t>
            </a:r>
            <a:endParaRPr lang="nb-NO"/>
          </a:p>
          <a:p>
            <a:pPr marL="0" indent="0">
              <a:buNone/>
            </a:pPr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A7C2E92-EDA8-4DC7-A02E-BA8823FBDB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81FA5-6162-7C4A-B640-40B81F5FEADC}" type="slidenum">
              <a:rPr lang="nb-NO" smtClean="0"/>
              <a:pPr/>
              <a:t>7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0D5AAE3-33D1-48BE-A4B6-FCEED2508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Bufetat 2019</a:t>
            </a:r>
          </a:p>
        </p:txBody>
      </p:sp>
      <p:sp>
        <p:nvSpPr>
          <p:cNvPr id="7" name="Rektangel: avrundede hjørner 6">
            <a:extLst>
              <a:ext uri="{FF2B5EF4-FFF2-40B4-BE49-F238E27FC236}">
                <a16:creationId xmlns:a16="http://schemas.microsoft.com/office/drawing/2014/main" id="{989CCFE3-DC4C-49D6-8DE9-A4D7BF70ED00}"/>
              </a:ext>
            </a:extLst>
          </p:cNvPr>
          <p:cNvSpPr/>
          <p:nvPr/>
        </p:nvSpPr>
        <p:spPr bwMode="auto">
          <a:xfrm>
            <a:off x="724870" y="4415701"/>
            <a:ext cx="7105879" cy="1593501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216000" tIns="216000" rIns="216000" bIns="21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nb-NO" sz="2000">
                <a:solidFill>
                  <a:schemeClr val="tx2"/>
                </a:solidFill>
                <a:latin typeface="Arial"/>
                <a:ea typeface="ＭＳ Ｐゴシック"/>
                <a:cs typeface="Arial"/>
              </a:rPr>
              <a:t>Kravene til forsvarlighet omfatter både innholdet i tiltaket og hvor raskt </a:t>
            </a:r>
            <a:r>
              <a:rPr lang="nb-NO" sz="2000" err="1">
                <a:solidFill>
                  <a:schemeClr val="tx2"/>
                </a:solidFill>
                <a:latin typeface="Arial"/>
                <a:ea typeface="ＭＳ Ｐゴシック"/>
                <a:cs typeface="Arial"/>
              </a:rPr>
              <a:t>Bufetat</a:t>
            </a:r>
            <a:r>
              <a:rPr lang="nb-NO" sz="2000">
                <a:solidFill>
                  <a:schemeClr val="tx2"/>
                </a:solidFill>
                <a:latin typeface="Arial"/>
                <a:ea typeface="ＭＳ Ｐゴシック"/>
                <a:cs typeface="Arial"/>
              </a:rPr>
              <a:t> plikter å finne et egnet plasseringssted til det aktuelle barnet. </a:t>
            </a:r>
          </a:p>
          <a:p>
            <a:pPr algn="l"/>
            <a:endParaRPr lang="nb-NO" sz="2000">
              <a:solidFill>
                <a:schemeClr val="tx2"/>
              </a:solidFill>
              <a:latin typeface="Arial"/>
              <a:ea typeface="ＭＳ Ｐゴシック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2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483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E4A63AB-BBEB-4889-8B69-1B0120365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Hvordan ser et forsvarlig tiltak ut?</a:t>
            </a:r>
          </a:p>
        </p:txBody>
      </p:sp>
      <p:pic>
        <p:nvPicPr>
          <p:cNvPr id="6" name="Bilde 6" descr="Et bilde som inneholder bygning, utendørs, himmel, hus&#10;&#10;Beskrivelse som er generert med svært høy visshet">
            <a:extLst>
              <a:ext uri="{FF2B5EF4-FFF2-40B4-BE49-F238E27FC236}">
                <a16:creationId xmlns:a16="http://schemas.microsoft.com/office/drawing/2014/main" id="{B2257ECC-026B-464F-B86F-0FE23EAF15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54870" y="2067167"/>
            <a:ext cx="3137989" cy="2348267"/>
          </a:xfrm>
          <a:prstGeom prst="rect">
            <a:avLst/>
          </a:prstGeo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A8E8017-FF9E-4CE1-9834-ECB3F74278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81FA5-6162-7C4A-B640-40B81F5FEADC}" type="slidenum">
              <a:rPr lang="nb-NO" smtClean="0"/>
              <a:pPr/>
              <a:t>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BCF6D03-B199-4A0C-A5A9-93D93D461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Lederkonferansen i november 2017</a:t>
            </a:r>
          </a:p>
        </p:txBody>
      </p:sp>
      <p:pic>
        <p:nvPicPr>
          <p:cNvPr id="8" name="Bilde 8" descr="Et bilde som inneholder himmel, utendørs&#10;&#10;Beskrivelse som er generert med svært høy visshet">
            <a:extLst>
              <a:ext uri="{FF2B5EF4-FFF2-40B4-BE49-F238E27FC236}">
                <a16:creationId xmlns:a16="http://schemas.microsoft.com/office/drawing/2014/main" id="{F91925E3-899E-4CFE-B75F-4B84DDCC0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1915" y="1887514"/>
            <a:ext cx="3673664" cy="2309599"/>
          </a:xfrm>
          <a:prstGeom prst="rect">
            <a:avLst/>
          </a:prstGeom>
        </p:spPr>
      </p:pic>
      <p:pic>
        <p:nvPicPr>
          <p:cNvPr id="10" name="Bilde 10" descr="Et bilde som inneholder person, ung, gutt, musikk&#10;&#10;Beskrivelse som er generert med svært høy visshet">
            <a:extLst>
              <a:ext uri="{FF2B5EF4-FFF2-40B4-BE49-F238E27FC236}">
                <a16:creationId xmlns:a16="http://schemas.microsoft.com/office/drawing/2014/main" id="{2AC8DAE6-0D3F-44C5-8D9C-5FCB9DA012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012" y="4355501"/>
            <a:ext cx="3641676" cy="1843266"/>
          </a:xfrm>
          <a:prstGeom prst="rect">
            <a:avLst/>
          </a:prstGeom>
        </p:spPr>
      </p:pic>
      <p:pic>
        <p:nvPicPr>
          <p:cNvPr id="12" name="Bilde 12" descr="Et bilde som inneholder utklipp&#10;&#10;Beskrivelse som er generert med høy visshet">
            <a:extLst>
              <a:ext uri="{FF2B5EF4-FFF2-40B4-BE49-F238E27FC236}">
                <a16:creationId xmlns:a16="http://schemas.microsoft.com/office/drawing/2014/main" id="{D7A6267B-F57C-4AAA-83F3-E884C495EA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7721" y="4199886"/>
            <a:ext cx="2143125" cy="2143125"/>
          </a:xfrm>
          <a:prstGeom prst="rect">
            <a:avLst/>
          </a:prstGeom>
        </p:spPr>
      </p:pic>
      <p:pic>
        <p:nvPicPr>
          <p:cNvPr id="14" name="Bilde 14" descr="Et bilde som inneholder utklipp&#10;&#10;Beskrivelse som er generert med høy visshet">
            <a:extLst>
              <a:ext uri="{FF2B5EF4-FFF2-40B4-BE49-F238E27FC236}">
                <a16:creationId xmlns:a16="http://schemas.microsoft.com/office/drawing/2014/main" id="{92B2335B-E46F-406C-BEE9-10A073DA77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2191" y="3709673"/>
            <a:ext cx="2743200" cy="962653"/>
          </a:xfrm>
          <a:prstGeom prst="rect">
            <a:avLst/>
          </a:prstGeom>
        </p:spPr>
      </p:pic>
      <p:pic>
        <p:nvPicPr>
          <p:cNvPr id="16" name="Bilde 16">
            <a:extLst>
              <a:ext uri="{FF2B5EF4-FFF2-40B4-BE49-F238E27FC236}">
                <a16:creationId xmlns:a16="http://schemas.microsoft.com/office/drawing/2014/main" id="{3AED4B99-1F26-4B93-B000-93AB1E0DF3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1713" y="5586395"/>
            <a:ext cx="2743200" cy="1053328"/>
          </a:xfrm>
          <a:prstGeom prst="rect">
            <a:avLst/>
          </a:prstGeom>
        </p:spPr>
      </p:pic>
      <p:pic>
        <p:nvPicPr>
          <p:cNvPr id="18" name="Bilde 18" descr="Et bilde som inneholder bord, mat, kopp, sitter&#10;&#10;Beskrivelse som er generert med svært høy visshet">
            <a:extLst>
              <a:ext uri="{FF2B5EF4-FFF2-40B4-BE49-F238E27FC236}">
                <a16:creationId xmlns:a16="http://schemas.microsoft.com/office/drawing/2014/main" id="{FAE95186-D50E-4EEA-900D-5136874B19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310" y="4197543"/>
            <a:ext cx="2743200" cy="146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86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457EC16-1753-4A3B-B3EE-51E9F5A18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Sikrer forsvarlighet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BA9BBFE-15DE-4752-BA12-3417FD1FE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>
              <a:ea typeface="ＭＳ Ｐゴシック"/>
              <a:cs typeface="+mn-lt"/>
            </a:endParaRPr>
          </a:p>
          <a:p>
            <a:pPr marL="0" indent="0">
              <a:buNone/>
            </a:pPr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3EC6797-D3F4-4096-ABBD-004B4B9228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81FA5-6162-7C4A-B640-40B81F5FEADC}" type="slidenum">
              <a:rPr lang="nb-NO" smtClean="0"/>
              <a:pPr/>
              <a:t>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EC8A132-738D-4322-BEC6-DDC9F5767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Lederkonferansen i november 2017</a:t>
            </a:r>
          </a:p>
        </p:txBody>
      </p:sp>
      <p:pic>
        <p:nvPicPr>
          <p:cNvPr id="7" name="Bilde 7" descr="Et bilde som inneholder person, mann, dress, slips&#10;&#10;Beskrivelse som er generert med svært høy visshet">
            <a:extLst>
              <a:ext uri="{FF2B5EF4-FFF2-40B4-BE49-F238E27FC236}">
                <a16:creationId xmlns:a16="http://schemas.microsoft.com/office/drawing/2014/main" id="{65816448-BE20-4E44-8EE4-3EB93ADC0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737" y="2233613"/>
            <a:ext cx="2710644" cy="339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30337"/>
      </p:ext>
    </p:extLst>
  </p:cSld>
  <p:clrMapOvr>
    <a:masterClrMapping/>
  </p:clrMapOvr>
</p:sld>
</file>

<file path=ppt/theme/theme1.xml><?xml version="1.0" encoding="utf-8"?>
<a:theme xmlns:a="http://schemas.openxmlformats.org/drawingml/2006/main" name="Ellen lederkonferansen april 2017">
  <a:themeElements>
    <a:clrScheme name="Bufetat og fosterhjem">
      <a:dk1>
        <a:srgbClr val="FFFFFF"/>
      </a:dk1>
      <a:lt1>
        <a:srgbClr val="DDECE2"/>
      </a:lt1>
      <a:dk2>
        <a:srgbClr val="343433"/>
      </a:dk2>
      <a:lt2>
        <a:srgbClr val="97B0AC"/>
      </a:lt2>
      <a:accent1>
        <a:srgbClr val="EA4F00"/>
      </a:accent1>
      <a:accent2>
        <a:srgbClr val="EBF4EE"/>
      </a:accent2>
      <a:accent3>
        <a:srgbClr val="514E86"/>
      </a:accent3>
      <a:accent4>
        <a:srgbClr val="FFCF01"/>
      </a:accent4>
      <a:accent5>
        <a:srgbClr val="008B99"/>
      </a:accent5>
      <a:accent6>
        <a:srgbClr val="94A545"/>
      </a:accent6>
      <a:hlink>
        <a:srgbClr val="EA4F00"/>
      </a:hlink>
      <a:folHlink>
        <a:srgbClr val="0E6045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216000" tIns="216000" rIns="216000" bIns="216000" numCol="1" spcCol="0" rtlCol="0" fromWordArt="0" anchor="t" anchorCtr="0" forceAA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2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FAA26D3D-D897-4be2-8F04-BA451C77F1D7}">
            <ma14:placeholderFlag xmlns:ma14="http://schemas.microsoft.com/office/mac/drawingml/2011/main" xmlns="" val="1"/>
          </a:ext>
        </a:extLst>
      </a:spPr>
      <a:bodyPr vert="horz" wrap="square" lIns="0" tIns="0" rIns="0" bIns="0" numCol="1" rtlCol="0" anchor="t" anchorCtr="0" compatLnSpc="1">
        <a:prstTxWarp prst="textNoShape">
          <a:avLst/>
        </a:prstTxWarp>
        <a:spAutoFit/>
      </a:bodyPr>
      <a:lstStyle>
        <a:defPPr algn="l">
          <a:defRPr sz="22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sjon2" id="{BFC52830-380B-3044-B6EE-E6032FDAE123}" vid="{58B23FBA-7E55-9344-917B-F0C30C679EBB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2ee7bc2-50ee-4e63-b52b-496c3e8c6820">
      <UserInfo>
        <DisplayName>Aina Olaussen</DisplayName>
        <AccountId>13</AccountId>
        <AccountType/>
      </UserInfo>
      <UserInfo>
        <DisplayName>Christina Ringnes</DisplayName>
        <AccountId>15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F4001BC63944438B80223AFAFFADD2" ma:contentTypeVersion="6" ma:contentTypeDescription="Create a new document." ma:contentTypeScope="" ma:versionID="5a8254918ad043ef24b08c41f658d088">
  <xsd:schema xmlns:xsd="http://www.w3.org/2001/XMLSchema" xmlns:xs="http://www.w3.org/2001/XMLSchema" xmlns:p="http://schemas.microsoft.com/office/2006/metadata/properties" xmlns:ns2="c777c943-95fa-4d39-a59e-4629b1ad1cab" xmlns:ns3="22ee7bc2-50ee-4e63-b52b-496c3e8c6820" targetNamespace="http://schemas.microsoft.com/office/2006/metadata/properties" ma:root="true" ma:fieldsID="6e176f21952a837fcbc3fdac1f386479" ns2:_="" ns3:_="">
    <xsd:import namespace="c777c943-95fa-4d39-a59e-4629b1ad1cab"/>
    <xsd:import namespace="22ee7bc2-50ee-4e63-b52b-496c3e8c68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77c943-95fa-4d39-a59e-4629b1ad1c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ee7bc2-50ee-4e63-b52b-496c3e8c68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CE43438-15A7-417B-A804-B97B00F52647}">
  <ds:schemaRefs>
    <ds:schemaRef ds:uri="http://schemas.microsoft.com/office/2006/metadata/properties"/>
    <ds:schemaRef ds:uri="http://schemas.microsoft.com/office/infopath/2007/PartnerControls"/>
    <ds:schemaRef ds:uri="http://purl.org/dc/dcmitype/"/>
    <ds:schemaRef ds:uri="http://www.w3.org/XML/1998/namespace"/>
    <ds:schemaRef ds:uri="http://schemas.microsoft.com/office/2006/documentManagement/types"/>
    <ds:schemaRef ds:uri="c777c943-95fa-4d39-a59e-4629b1ad1cab"/>
    <ds:schemaRef ds:uri="http://purl.org/dc/terms/"/>
    <ds:schemaRef ds:uri="http://schemas.openxmlformats.org/package/2006/metadata/core-properties"/>
    <ds:schemaRef ds:uri="22ee7bc2-50ee-4e63-b52b-496c3e8c6820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6C463FED-7AC9-4F1A-A64C-72BF5D1F53C7}">
  <ds:schemaRefs>
    <ds:schemaRef ds:uri="22ee7bc2-50ee-4e63-b52b-496c3e8c6820"/>
    <ds:schemaRef ds:uri="c777c943-95fa-4d39-a59e-4629b1ad1ca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FEFF410-AA96-4CF3-B510-F69F394941A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Ellen lederkonferansen april 2017</Template>
  <TotalTime>0</TotalTime>
  <Words>385</Words>
  <Application>Microsoft Office PowerPoint</Application>
  <PresentationFormat>Skjermfremvisning (4:3)</PresentationFormat>
  <Paragraphs>134</Paragraphs>
  <Slides>20</Slides>
  <Notes>2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20</vt:i4>
      </vt:variant>
    </vt:vector>
  </HeadingPairs>
  <TitlesOfParts>
    <vt:vector size="24" baseType="lpstr">
      <vt:lpstr>ＭＳ Ｐゴシック</vt:lpstr>
      <vt:lpstr>Arial</vt:lpstr>
      <vt:lpstr>Calibri</vt:lpstr>
      <vt:lpstr>Ellen lederkonferansen april 2017</vt:lpstr>
      <vt:lpstr>Bufetats bistandsplikt</vt:lpstr>
      <vt:lpstr>Oppdraget</vt:lpstr>
      <vt:lpstr>Oppdraget</vt:lpstr>
      <vt:lpstr>Bistandsplikt</vt:lpstr>
      <vt:lpstr>Bistandsplikt</vt:lpstr>
      <vt:lpstr>Bistandsplikt</vt:lpstr>
      <vt:lpstr>forsvarlighetskrav</vt:lpstr>
      <vt:lpstr>Hvordan ser et forsvarlig tiltak ut?</vt:lpstr>
      <vt:lpstr>Sikrer forsvarlighet</vt:lpstr>
      <vt:lpstr>utøve et selvstendig faglig skjønn basert på best tilgjengelig kunnskap </vt:lpstr>
      <vt:lpstr>Forsvarlighet</vt:lpstr>
      <vt:lpstr>Rettigheter etter flere lovverk</vt:lpstr>
      <vt:lpstr>Grenseflater</vt:lpstr>
      <vt:lpstr>Brukermedvirkning</vt:lpstr>
      <vt:lpstr>Brukermedvirkning i loven </vt:lpstr>
      <vt:lpstr>Dillemaer</vt:lpstr>
      <vt:lpstr>Hvem gjør hva?</vt:lpstr>
      <vt:lpstr>Hvem gjør hva?</vt:lpstr>
      <vt:lpstr>FrA til Å</vt:lpstr>
      <vt:lpstr>If you do not know what to do,</vt:lpstr>
    </vt:vector>
  </TitlesOfParts>
  <Company>Barne, Ungdoms og familiedirektoratet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Velkommen til lederkonferansen!</dc:title>
  <dc:creator>Trude Borge Iversen</dc:creator>
  <cp:lastModifiedBy>Hilde Fjukstad</cp:lastModifiedBy>
  <cp:revision>1</cp:revision>
  <cp:lastPrinted>2018-11-05T15:20:55Z</cp:lastPrinted>
  <dcterms:created xsi:type="dcterms:W3CDTF">2017-04-24T08:18:17Z</dcterms:created>
  <dcterms:modified xsi:type="dcterms:W3CDTF">2019-12-16T14:09:24Z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0x01010001F4001BC63944438B80223AFAFFADD2</vt:lpwstr>
  </property>
  <property fmtid="{D5CDD505-2E9C-101B-9397-08002B2CF9AE}" pid="3" name="Order">
    <vt:r8>164700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SharedFileIndex">
    <vt:lpwstr/>
  </property>
  <property fmtid="{D5CDD505-2E9C-101B-9397-08002B2CF9AE}" pid="9" name="_SourceUrl">
    <vt:lpwstr/>
  </property>
</Properties>
</file>