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"/>
  </p:notesMasterIdLst>
  <p:sldIdLst>
    <p:sldId id="285" r:id="rId2"/>
  </p:sldIdLst>
  <p:sldSz cx="9145588" cy="6859588"/>
  <p:notesSz cx="6797675" cy="9926638"/>
  <p:defaultTextStyle>
    <a:defPPr>
      <a:defRPr lang="nb-NO"/>
    </a:defPPr>
    <a:lvl1pPr marL="0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22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09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32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46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045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460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874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280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da Waal Rømuld" initials="IW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00"/>
    <a:srgbClr val="F9F9F5"/>
    <a:srgbClr val="615046"/>
    <a:srgbClr val="674F44"/>
    <a:srgbClr val="D7D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7" autoAdjust="0"/>
    <p:restoredTop sz="94007" autoAdjust="0"/>
  </p:normalViewPr>
  <p:slideViewPr>
    <p:cSldViewPr>
      <p:cViewPr varScale="1">
        <p:scale>
          <a:sx n="62" d="100"/>
          <a:sy n="62" d="100"/>
        </p:scale>
        <p:origin x="1664" y="56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E22D-1C2F-48B3-BFD2-32181C826E78}" type="datetimeFigureOut">
              <a:rPr lang="nb-NO" smtClean="0"/>
              <a:t>06.12.2021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745A6-98A4-4F82-97C7-8E197F979C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65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0920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1834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2744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3669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4599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5516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6430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67347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745A6-98A4-4F82-97C7-8E197F979CD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91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ADC0-5615-4430-9152-0D0FA69FEB1A}" type="datetime1">
              <a:rPr lang="nb-NO" smtClean="0"/>
              <a:pPr/>
              <a:t>06.12.2021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1914" y="405204"/>
            <a:ext cx="8027988" cy="1049649"/>
          </a:xfrm>
        </p:spPr>
        <p:txBody>
          <a:bodyPr>
            <a:noAutofit/>
          </a:bodyPr>
          <a:lstStyle>
            <a:lvl1pPr>
              <a:defRPr sz="2100" b="0">
                <a:solidFill>
                  <a:srgbClr val="615046"/>
                </a:solidFill>
              </a:defRPr>
            </a:lvl1pPr>
            <a:lvl2pPr>
              <a:buNone/>
              <a:defRPr sz="2100">
                <a:solidFill>
                  <a:srgbClr val="615046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Tittel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37" y="2894400"/>
            <a:ext cx="5303531" cy="13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1">
    <p:bg>
      <p:bgPr>
        <a:solidFill>
          <a:srgbClr val="FF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3C8C4E-CC48-4C0D-A30F-4A383939C0CD}" type="datetime1">
              <a:rPr lang="nb-NO" smtClean="0">
                <a:solidFill>
                  <a:prstClr val="white"/>
                </a:solidFill>
              </a:rPr>
              <a:pPr/>
              <a:t>06.12.2021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91A837-D30F-4B1B-A354-AC66D487F26F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174" y="405596"/>
            <a:ext cx="8028707" cy="1505167"/>
          </a:xfrm>
        </p:spPr>
        <p:txBody>
          <a:bodyPr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48" y="6279182"/>
            <a:ext cx="2042164" cy="580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37" y="2160115"/>
            <a:ext cx="2572517" cy="25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9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2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74F44"/>
                </a:solidFill>
              </a:defRPr>
            </a:lvl1pPr>
          </a:lstStyle>
          <a:p>
            <a:fld id="{2C7E1DF6-749B-4ECF-98E7-559345C0A5DC}" type="datetime1">
              <a:rPr lang="nb-NO" smtClean="0"/>
              <a:pPr/>
              <a:t>06.12.2021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74F44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74F44"/>
                </a:solidFill>
              </a:defRPr>
            </a:lvl1pPr>
          </a:lstStyle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174" y="405596"/>
            <a:ext cx="8028707" cy="1505167"/>
          </a:xfrm>
        </p:spPr>
        <p:txBody>
          <a:bodyPr>
            <a:noAutofit/>
          </a:bodyPr>
          <a:lstStyle>
            <a:lvl1pPr>
              <a:defRPr sz="4200">
                <a:solidFill>
                  <a:srgbClr val="6150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86" y="6268275"/>
            <a:ext cx="1836424" cy="591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37" y="2160115"/>
            <a:ext cx="2572517" cy="25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3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4F1-567D-4BE7-9C50-6275D87351F2}" type="datetime1">
              <a:rPr lang="nb-NO" smtClean="0"/>
              <a:pPr/>
              <a:t>06.12.2021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819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E975-3E31-45A1-A740-B7436667B8C4}" type="datetime1">
              <a:rPr lang="nb-NO" smtClean="0"/>
              <a:pPr/>
              <a:t>06.12.2021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087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92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432F-FE50-4DDE-B738-F3EF3F1C850D}" type="datetime1">
              <a:rPr lang="nb-NO" smtClean="0"/>
              <a:pPr/>
              <a:t>06.12.2021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08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ksomhetsområde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11F-9898-459C-8E9F-4187048624C5}" type="datetime1">
              <a:rPr lang="nb-NO" smtClean="0"/>
              <a:pPr/>
              <a:t>06.12.2021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174" y="405596"/>
            <a:ext cx="8028707" cy="1505167"/>
          </a:xfrm>
        </p:spPr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281790" y="2154707"/>
            <a:ext cx="2582323" cy="258247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303219"/>
          <a:lstStyle>
            <a:lvl1pPr algn="ctr">
              <a:defRPr/>
            </a:lvl1pPr>
          </a:lstStyle>
          <a:p>
            <a:r>
              <a:rPr lang="nb-NO" dirty="0"/>
              <a:t>Sett inn ikon</a:t>
            </a:r>
          </a:p>
        </p:txBody>
      </p:sp>
    </p:spTree>
    <p:extLst>
      <p:ext uri="{BB962C8B-B14F-4D97-AF65-F5344CB8AC3E}">
        <p14:creationId xmlns:p14="http://schemas.microsoft.com/office/powerpoint/2010/main" val="101959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ksomhetsområde #2">
    <p:bg>
      <p:bgPr>
        <a:solidFill>
          <a:srgbClr val="FF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3F5C95-D29C-4ECE-B263-5D0913DE224E}" type="datetime1">
              <a:rPr lang="nb-NO" smtClean="0">
                <a:solidFill>
                  <a:prstClr val="white"/>
                </a:solidFill>
              </a:rPr>
              <a:pPr/>
              <a:t>06.12.2021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91A837-D30F-4B1B-A354-AC66D487F26F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174" y="405596"/>
            <a:ext cx="8028707" cy="1505167"/>
          </a:xfrm>
        </p:spPr>
        <p:txBody>
          <a:bodyPr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281790" y="2154707"/>
            <a:ext cx="2582323" cy="258247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303219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48" y="6279182"/>
            <a:ext cx="2042164" cy="5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9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Stor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35" y="1292716"/>
            <a:ext cx="8028707" cy="4830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135E-0EAF-41FA-9817-6CE62A9B5ADD}" type="datetime1">
              <a:rPr lang="nb-NO" smtClean="0"/>
              <a:pPr/>
              <a:t>06.12.2021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78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Sto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35" y="1292716"/>
            <a:ext cx="8028707" cy="4830743"/>
          </a:xfrm>
        </p:spPr>
        <p:txBody>
          <a:bodyPr/>
          <a:lstStyle>
            <a:lvl1pPr>
              <a:lnSpc>
                <a:spcPct val="120000"/>
              </a:lnSpc>
              <a:defRPr sz="2100">
                <a:solidFill>
                  <a:srgbClr val="674F44"/>
                </a:solidFill>
              </a:defRPr>
            </a:lvl1pPr>
            <a:lvl2pPr>
              <a:lnSpc>
                <a:spcPct val="125000"/>
              </a:lnSpc>
              <a:defRPr b="0">
                <a:solidFill>
                  <a:srgbClr val="FF6E00"/>
                </a:solidFill>
                <a:latin typeface="+mj-lt"/>
              </a:defRPr>
            </a:lvl2pPr>
            <a:lvl3pPr>
              <a:lnSpc>
                <a:spcPct val="125000"/>
              </a:lnSpc>
              <a:defRPr>
                <a:latin typeface="+mn-lt"/>
              </a:defRPr>
            </a:lvl3pPr>
            <a:lvl4pPr>
              <a:lnSpc>
                <a:spcPct val="125000"/>
              </a:lnSpc>
              <a:defRPr>
                <a:latin typeface="+mn-lt"/>
              </a:defRPr>
            </a:lvl4pPr>
            <a:lvl5pPr>
              <a:lnSpc>
                <a:spcPct val="125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827-BD01-41FA-BABE-ED22F1D3B0EC}" type="datetime1">
              <a:rPr lang="nb-NO" smtClean="0"/>
              <a:pPr/>
              <a:t>06.12.2021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753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r -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08" y="1425628"/>
            <a:ext cx="2574728" cy="129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1031-1997-414A-8B29-3B6479B11D44}" type="datetime1">
              <a:rPr lang="nb-NO" smtClean="0"/>
              <a:pPr/>
              <a:t>06.12.2021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51908" y="2802852"/>
            <a:ext cx="2574728" cy="2579941"/>
          </a:xfrm>
          <a:solidFill>
            <a:srgbClr val="D7D1C9"/>
          </a:solidFill>
        </p:spPr>
        <p:txBody>
          <a:bodyPr tIns="758073"/>
          <a:lstStyle>
            <a:lvl1pPr algn="ctr"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286140" y="1425628"/>
            <a:ext cx="2574728" cy="129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3286140" y="2802852"/>
            <a:ext cx="2574728" cy="2579941"/>
          </a:xfrm>
          <a:solidFill>
            <a:srgbClr val="D7D1C9"/>
          </a:solidFill>
        </p:spPr>
        <p:txBody>
          <a:bodyPr tIns="758073"/>
          <a:lstStyle>
            <a:lvl1pPr algn="ctr"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017827" y="1425628"/>
            <a:ext cx="2574728" cy="1296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017827" y="2802852"/>
            <a:ext cx="2574728" cy="2579941"/>
          </a:xfrm>
          <a:solidFill>
            <a:srgbClr val="D7D1C9"/>
          </a:solidFill>
        </p:spPr>
        <p:txBody>
          <a:bodyPr tIns="758073"/>
          <a:lstStyle>
            <a:lvl1pPr algn="ctr" rtl="0"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334322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-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78" y="1425628"/>
            <a:ext cx="3911460" cy="4701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2591-5459-4F1E-9FFE-F0361A4733A6}" type="datetime1">
              <a:rPr lang="nb-NO" smtClean="0"/>
              <a:pPr/>
              <a:t>06.12.2021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653420" y="1454858"/>
            <a:ext cx="3936777" cy="4613005"/>
          </a:xfrm>
          <a:solidFill>
            <a:srgbClr val="D7D1C9"/>
          </a:solidFill>
        </p:spPr>
        <p:txBody>
          <a:bodyPr tIns="1768843"/>
          <a:lstStyle>
            <a:lvl1pPr algn="ctr" rtl="0"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330581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174" y="405357"/>
            <a:ext cx="8028707" cy="441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D112-92A6-4BEE-A681-8DF64413A926}" type="datetime1">
              <a:rPr lang="nb-NO" smtClean="0"/>
              <a:pPr/>
              <a:t>06.12.2021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51914" y="873593"/>
            <a:ext cx="8027988" cy="5256092"/>
          </a:xfrm>
          <a:solidFill>
            <a:srgbClr val="D7D1C9"/>
          </a:solidFill>
        </p:spPr>
        <p:txBody>
          <a:bodyPr tIns="2147879"/>
          <a:lstStyle>
            <a:lvl1pPr algn="ctr">
              <a:defRPr/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13882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720037815"/>
              </p:ext>
            </p:extLst>
          </p:nvPr>
        </p:nvGraphicFramePr>
        <p:xfrm>
          <a:off x="1731" y="181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31" y="181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2174" y="405356"/>
            <a:ext cx="8028707" cy="7583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935" y="1476666"/>
            <a:ext cx="8028707" cy="4648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45" y="6553542"/>
            <a:ext cx="754316" cy="1607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baseline="0">
                <a:solidFill>
                  <a:srgbClr val="615046"/>
                </a:solidFill>
                <a:latin typeface="+mj-lt"/>
              </a:defRPr>
            </a:lvl1pPr>
          </a:lstStyle>
          <a:p>
            <a:fld id="{0A11B9BC-EF55-4DB9-A81F-922E42982A4E}" type="datetime1">
              <a:rPr lang="nb-NO" smtClean="0"/>
              <a:pPr/>
              <a:t>06.12.2021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60" y="6341747"/>
            <a:ext cx="5168022" cy="1607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baseline="0">
                <a:solidFill>
                  <a:srgbClr val="615046"/>
                </a:solidFill>
                <a:latin typeface="+mj-lt"/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019" y="6341747"/>
            <a:ext cx="324207" cy="1607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baseline="0">
                <a:solidFill>
                  <a:srgbClr val="615046"/>
                </a:solidFill>
                <a:latin typeface="+mj-lt"/>
              </a:defRPr>
            </a:lvl1pPr>
          </a:lstStyle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ITH" hidden="1"/>
          <p:cNvSpPr/>
          <p:nvPr/>
        </p:nvSpPr>
        <p:spPr>
          <a:xfrm>
            <a:off x="31" y="1"/>
            <a:ext cx="557035" cy="37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5" tIns="32095" rIns="64175" bIns="32095" spcCol="0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86" y="6268275"/>
            <a:ext cx="1836424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1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sldNum="0" hdr="0" ftr="0" dt="0"/>
  <p:txStyles>
    <p:titleStyle>
      <a:lvl1pPr algn="l" defTabSz="912809" rtl="0" eaLnBrk="1" latinLnBrk="0" hangingPunct="1">
        <a:lnSpc>
          <a:spcPct val="110000"/>
        </a:lnSpc>
        <a:spcBef>
          <a:spcPct val="0"/>
        </a:spcBef>
        <a:buNone/>
        <a:defRPr sz="2100" b="0" kern="1200">
          <a:solidFill>
            <a:srgbClr val="615046"/>
          </a:solidFill>
          <a:latin typeface="+mj-lt"/>
          <a:ea typeface="+mj-ea"/>
          <a:cs typeface="+mj-cs"/>
        </a:defRPr>
      </a:lvl1pPr>
    </p:titleStyle>
    <p:bodyStyle>
      <a:lvl1pPr marL="0" indent="0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​"/>
        <a:defRPr sz="1700" b="0" kern="1200">
          <a:solidFill>
            <a:srgbClr val="FF6E00"/>
          </a:solidFill>
          <a:latin typeface="+mj-lt"/>
          <a:ea typeface="+mn-ea"/>
          <a:cs typeface="+mn-cs"/>
        </a:defRPr>
      </a:lvl1pPr>
      <a:lvl2pPr marL="0" indent="0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​"/>
        <a:defRPr sz="1700" kern="1200">
          <a:solidFill>
            <a:srgbClr val="615046"/>
          </a:solidFill>
          <a:latin typeface="+mn-lt"/>
          <a:ea typeface="+mn-ea"/>
          <a:cs typeface="+mn-cs"/>
        </a:defRPr>
      </a:lvl2pPr>
      <a:lvl3pPr marL="202158" indent="-202158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615046"/>
          </a:solidFill>
          <a:latin typeface="+mn-lt"/>
          <a:ea typeface="+mn-ea"/>
          <a:cs typeface="+mn-cs"/>
        </a:defRPr>
      </a:lvl3pPr>
      <a:lvl4pPr marL="473568" indent="-218401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615046"/>
          </a:solidFill>
          <a:latin typeface="+mn-lt"/>
          <a:ea typeface="+mn-ea"/>
          <a:cs typeface="+mn-cs"/>
        </a:defRPr>
      </a:lvl4pPr>
      <a:lvl5pPr marL="722060" indent="-218401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615046"/>
          </a:solidFill>
          <a:latin typeface="+mn-lt"/>
          <a:ea typeface="+mn-ea"/>
          <a:cs typeface="+mn-cs"/>
        </a:defRPr>
      </a:lvl5pPr>
      <a:lvl6pPr marL="2510251" indent="-228202" algn="l" defTabSz="912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68" indent="-228202" algn="l" defTabSz="912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075" indent="-228202" algn="l" defTabSz="912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483" indent="-228202" algn="l" defTabSz="912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2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09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32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46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45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60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74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80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1990" y="4399536"/>
            <a:ext cx="50751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99611" y="3687784"/>
            <a:ext cx="50751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72" y="3691656"/>
            <a:ext cx="50751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3756" y="117426"/>
            <a:ext cx="8028707" cy="758324"/>
          </a:xfrm>
        </p:spPr>
        <p:txBody>
          <a:bodyPr anchor="ctr"/>
          <a:lstStyle/>
          <a:p>
            <a:r>
              <a:rPr lang="nb-NO" sz="3200" b="1" dirty="0"/>
              <a:t>PDSA-sirkel/småskalatest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8337" y="981522"/>
            <a:ext cx="6264697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b="1" dirty="0">
                <a:solidFill>
                  <a:schemeClr val="tx1"/>
                </a:solidFill>
              </a:rPr>
              <a:t>Tiltak / endring </a:t>
            </a:r>
          </a:p>
          <a:p>
            <a:r>
              <a:rPr lang="nb-NO" sz="800" dirty="0">
                <a:solidFill>
                  <a:schemeClr val="tx1"/>
                </a:solidFill>
              </a:rPr>
              <a:t>Hvilken tiltak/endring ønsker vi å teste? (spørsmål </a:t>
            </a:r>
            <a:r>
              <a:rPr lang="nb-NO" sz="800" dirty="0" err="1">
                <a:solidFill>
                  <a:schemeClr val="tx1"/>
                </a:solidFill>
              </a:rPr>
              <a:t>nr</a:t>
            </a:r>
            <a:r>
              <a:rPr lang="nb-NO" sz="800" dirty="0">
                <a:solidFill>
                  <a:schemeClr val="tx1"/>
                </a:solidFill>
              </a:rPr>
              <a:t> 3 i forbedringsmodellen)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8337" y="1593590"/>
            <a:ext cx="6264697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b="1" dirty="0">
                <a:solidFill>
                  <a:schemeClr val="tx1"/>
                </a:solidFill>
              </a:rPr>
              <a:t>Arbeidshypotese (Hvis A, så B)</a:t>
            </a:r>
          </a:p>
          <a:p>
            <a:r>
              <a:rPr lang="nb-NO" sz="800" dirty="0">
                <a:solidFill>
                  <a:schemeClr val="tx1"/>
                </a:solidFill>
              </a:rPr>
              <a:t>Hvilket svar forventer vi?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49058" y="981522"/>
            <a:ext cx="1656182" cy="11161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800" dirty="0">
                <a:solidFill>
                  <a:schemeClr val="tx1"/>
                </a:solidFill>
              </a:rPr>
              <a:t>Test nummer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8337" y="2254674"/>
            <a:ext cx="3960000" cy="1980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86770" y="2254674"/>
            <a:ext cx="3960000" cy="1980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337" y="4310412"/>
            <a:ext cx="3960000" cy="1980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573588" y="2409049"/>
            <a:ext cx="199318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b="1" dirty="0"/>
              <a:t>Planlegg både testen            og innsamling av </a:t>
            </a:r>
          </a:p>
          <a:p>
            <a:r>
              <a:rPr lang="nb-NO" sz="900" b="1" dirty="0"/>
              <a:t>informasjon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Hva?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Hvem?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Hvor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Når?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Hvordan?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68336" y="2409049"/>
            <a:ext cx="1829688" cy="1585049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nb-NO" sz="900" b="1" dirty="0"/>
              <a:t>Neste skritt besluttes</a:t>
            </a:r>
          </a:p>
          <a:p>
            <a:pPr marL="285750" indent="-285750">
              <a:buFont typeface="+mj-lt"/>
              <a:buAutoNum type="romanLcPeriod"/>
            </a:pPr>
            <a:r>
              <a:rPr lang="nb-NO" sz="800" dirty="0"/>
              <a:t>Testen er vellykket: Test hypotesen på </a:t>
            </a:r>
            <a:r>
              <a:rPr lang="nb-NO" sz="800"/>
              <a:t>flere   og/eller </a:t>
            </a:r>
            <a:r>
              <a:rPr lang="nb-NO" sz="800" dirty="0"/>
              <a:t>under andre omstendigheter eller betingelser.</a:t>
            </a:r>
          </a:p>
          <a:p>
            <a:pPr marL="285750" indent="-285750">
              <a:buFont typeface="+mj-lt"/>
              <a:buAutoNum type="romanLcPeriod"/>
            </a:pPr>
            <a:r>
              <a:rPr lang="nb-NO" sz="800" dirty="0"/>
              <a:t>Testen er delvis vellykket : Endre eller juster hypotesen.</a:t>
            </a:r>
          </a:p>
          <a:p>
            <a:pPr marL="285750" indent="-285750">
              <a:buFont typeface="+mj-lt"/>
              <a:buAutoNum type="romanLcPeriod"/>
            </a:pPr>
            <a:r>
              <a:rPr lang="nb-NO" sz="800" dirty="0"/>
              <a:t>Testen er ikke vellykket: Forkast hypotesen og utarbeid en ny hypotese.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66953" y="4624844"/>
            <a:ext cx="158556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b="1" dirty="0"/>
              <a:t>Analyser og lær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Sammenlign resultatet av testen med arbeidshypotesen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Gikk det som forventet? Hva gikk  ikke som forventet? Hvorfor?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Hva lærte du? 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8871" y="4399536"/>
            <a:ext cx="50751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586770" y="4310412"/>
            <a:ext cx="3960000" cy="1980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800" b="1" dirty="0">
              <a:solidFill>
                <a:schemeClr val="tx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573588" y="4595412"/>
            <a:ext cx="187141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900" b="1" dirty="0"/>
          </a:p>
          <a:p>
            <a:endParaRPr lang="nb-NO" sz="900" b="1" dirty="0"/>
          </a:p>
          <a:p>
            <a:r>
              <a:rPr lang="nb-NO" sz="900" b="1" dirty="0"/>
              <a:t>Utfør testen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Kan det planlagte gjennomføres?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Beskriv hva som faktisk skjedde under  testen, og eventuelle uforutsette problemer og hendelser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Noter eventuelle resultater    eller data som er samlet inn i forbindelse med testen 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5060455" y="3668990"/>
            <a:ext cx="48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5060455" y="4376870"/>
            <a:ext cx="48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3386862" y="4376870"/>
            <a:ext cx="58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3391028" y="3665118"/>
            <a:ext cx="58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accent2"/>
                </a:solidFill>
              </a:rPr>
              <a:t>A</a:t>
            </a:r>
          </a:p>
        </p:txBody>
      </p:sp>
      <p:cxnSp>
        <p:nvCxnSpPr>
          <p:cNvPr id="25" name="Rett linje 24"/>
          <p:cNvCxnSpPr/>
          <p:nvPr/>
        </p:nvCxnSpPr>
        <p:spPr>
          <a:xfrm>
            <a:off x="2298024" y="2254674"/>
            <a:ext cx="0" cy="198000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Rett linje 26"/>
          <p:cNvCxnSpPr/>
          <p:nvPr/>
        </p:nvCxnSpPr>
        <p:spPr>
          <a:xfrm>
            <a:off x="6445002" y="2254674"/>
            <a:ext cx="0" cy="198000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Rett linje 27"/>
          <p:cNvCxnSpPr/>
          <p:nvPr/>
        </p:nvCxnSpPr>
        <p:spPr>
          <a:xfrm>
            <a:off x="6445002" y="4310412"/>
            <a:ext cx="0" cy="198000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Rett linje 28"/>
          <p:cNvCxnSpPr/>
          <p:nvPr/>
        </p:nvCxnSpPr>
        <p:spPr>
          <a:xfrm>
            <a:off x="2298024" y="4310412"/>
            <a:ext cx="0" cy="198000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297991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_Office Theme">
  <a:themeElements>
    <a:clrScheme name="ITH">
      <a:dk1>
        <a:sysClr val="windowText" lastClr="000000"/>
      </a:dk1>
      <a:lt1>
        <a:sysClr val="window" lastClr="FFFFFF"/>
      </a:lt1>
      <a:dk2>
        <a:srgbClr val="FF6E00"/>
      </a:dk2>
      <a:lt2>
        <a:srgbClr val="F9F9F5"/>
      </a:lt2>
      <a:accent1>
        <a:srgbClr val="FF6E00"/>
      </a:accent1>
      <a:accent2>
        <a:srgbClr val="615046"/>
      </a:accent2>
      <a:accent3>
        <a:srgbClr val="857971"/>
      </a:accent3>
      <a:accent4>
        <a:srgbClr val="B0A69D"/>
      </a:accent4>
      <a:accent5>
        <a:srgbClr val="D7D1C9"/>
      </a:accent5>
      <a:accent6>
        <a:srgbClr val="F9F9F5"/>
      </a:accent6>
      <a:hlink>
        <a:srgbClr val="0000FF"/>
      </a:hlink>
      <a:folHlink>
        <a:srgbClr val="800080"/>
      </a:folHlink>
    </a:clrScheme>
    <a:fontScheme name="ITH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C3FFC7A09A3C4E9272DA6A5B94CB89" ma:contentTypeVersion="8" ma:contentTypeDescription="Opprett et nytt dokument." ma:contentTypeScope="" ma:versionID="4a2de322176e629a7336744f796e8a2e">
  <xsd:schema xmlns:xsd="http://www.w3.org/2001/XMLSchema" xmlns:xs="http://www.w3.org/2001/XMLSchema" xmlns:p="http://schemas.microsoft.com/office/2006/metadata/properties" xmlns:ns2="67b74379-3e37-4dcc-b169-dcd73c0e8025" xmlns:ns3="42434b93-982c-4c03-b87f-bae1ea60d537" targetNamespace="http://schemas.microsoft.com/office/2006/metadata/properties" ma:root="true" ma:fieldsID="5f5bd0c5abb73c033fd889d8bdfc4204" ns2:_="" ns3:_="">
    <xsd:import namespace="67b74379-3e37-4dcc-b169-dcd73c0e8025"/>
    <xsd:import namespace="42434b93-982c-4c03-b87f-bae1ea60d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74379-3e37-4dcc-b169-dcd73c0e80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34b93-982c-4c03-b87f-bae1ea60d5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F64625-BB37-4683-820F-2B8D87920F2F}"/>
</file>

<file path=customXml/itemProps2.xml><?xml version="1.0" encoding="utf-8"?>
<ds:datastoreItem xmlns:ds="http://schemas.openxmlformats.org/officeDocument/2006/customXml" ds:itemID="{72316A1A-A6E7-400E-91A4-AE40C915CE9F}"/>
</file>

<file path=customXml/itemProps3.xml><?xml version="1.0" encoding="utf-8"?>
<ds:datastoreItem xmlns:ds="http://schemas.openxmlformats.org/officeDocument/2006/customXml" ds:itemID="{5480D945-E833-40E5-AD20-3D5CA4FE5047}"/>
</file>

<file path=docProps/app.xml><?xml version="1.0" encoding="utf-8"?>
<Properties xmlns="http://schemas.openxmlformats.org/officeDocument/2006/extended-properties" xmlns:vt="http://schemas.openxmlformats.org/officeDocument/2006/docPropsVTypes">
  <Template>ITH_PPT_26-02-14</Template>
  <TotalTime>2</TotalTime>
  <Words>162</Words>
  <Application>Microsoft Office PowerPoint</Application>
  <PresentationFormat>Egendefinert</PresentationFormat>
  <Paragraphs>32</Paragraphs>
  <Slides>1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6_Office Theme</vt:lpstr>
      <vt:lpstr>think-cell Slide</vt:lpstr>
      <vt:lpstr>PDSA-sirkel/småskalatest</vt:lpstr>
    </vt:vector>
  </TitlesOfParts>
  <Company>Kunnskapssenteret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Nanna Fredheim</dc:creator>
  <dc:description>Template by addpoint.no</dc:description>
  <cp:lastModifiedBy>Ellida G Henriksen</cp:lastModifiedBy>
  <cp:revision>52</cp:revision>
  <cp:lastPrinted>2016-02-04T08:48:22Z</cp:lastPrinted>
  <dcterms:created xsi:type="dcterms:W3CDTF">2014-03-04T14:10:05Z</dcterms:created>
  <dcterms:modified xsi:type="dcterms:W3CDTF">2021-12-06T07:22:24Z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0x010100DFC3FFC7A09A3C4E9272DA6A5B94CB89</vt:lpwstr>
  </property>
</Properties>
</file>