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sldIdLst>
    <p:sldId id="1517" r:id="rId3"/>
    <p:sldId id="261" r:id="rId4"/>
    <p:sldId id="1518" r:id="rId5"/>
    <p:sldId id="1339" r:id="rId6"/>
    <p:sldId id="1520" r:id="rId7"/>
    <p:sldId id="1519" r:id="rId8"/>
    <p:sldId id="1521" r:id="rId9"/>
    <p:sldId id="1528" r:id="rId10"/>
    <p:sldId id="1522" r:id="rId11"/>
    <p:sldId id="1523" r:id="rId12"/>
    <p:sldId id="1525" r:id="rId13"/>
    <p:sldId id="1526" r:id="rId14"/>
    <p:sldId id="1527" r:id="rId15"/>
    <p:sldId id="152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>
                <a:solidFill>
                  <a:schemeClr val="tx1"/>
                </a:solidFill>
              </a:rPr>
              <a:t>Diagramtittel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3.9671875000000002E-2"/>
          <c:y val="0.14798436589663103"/>
          <c:w val="0.94314062499999995"/>
          <c:h val="0.6423606202520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A-3F4A-9E3E-90BE45EB1220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A-3F4A-9E3E-90BE45EB1220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 w="0"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CA-3F4A-9E3E-90BE45EB1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8337584"/>
        <c:axId val="1629676496"/>
      </c:barChart>
      <c:catAx>
        <c:axId val="132833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29676496"/>
        <c:crosses val="autoZero"/>
        <c:auto val="1"/>
        <c:lblAlgn val="ctr"/>
        <c:lblOffset val="100"/>
        <c:noMultiLvlLbl val="0"/>
      </c:catAx>
      <c:valAx>
        <c:axId val="162967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2833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36539199836331"/>
          <c:y val="0.9550947661702468"/>
          <c:w val="0.29183860518268528"/>
          <c:h val="4.4905233829753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D9C5C-426D-490E-BFD9-C0FFB69F96F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596BCF-B0CC-4878-AAE4-DECD61AE5BC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/>
            <a:t>Vi henter kunnskap fra ulike kilder, for eksempel fra kollegaer, eksperter, forskning, retningslinjer, kurs osv. </a:t>
          </a:r>
          <a:endParaRPr lang="en-US"/>
        </a:p>
      </dgm:t>
    </dgm:pt>
    <dgm:pt modelId="{D6DA7A37-8C25-40DA-9CC1-A3A1BA422626}" type="parTrans" cxnId="{27BCA0C5-394A-4F13-A204-364E703C442A}">
      <dgm:prSet/>
      <dgm:spPr/>
      <dgm:t>
        <a:bodyPr/>
        <a:lstStyle/>
        <a:p>
          <a:endParaRPr lang="en-US"/>
        </a:p>
      </dgm:t>
    </dgm:pt>
    <dgm:pt modelId="{B8D61031-A88A-4443-BEF6-1774FF787A50}" type="sibTrans" cxnId="{27BCA0C5-394A-4F13-A204-364E703C442A}">
      <dgm:prSet/>
      <dgm:spPr/>
      <dgm:t>
        <a:bodyPr/>
        <a:lstStyle/>
        <a:p>
          <a:endParaRPr lang="en-US"/>
        </a:p>
      </dgm:t>
    </dgm:pt>
    <dgm:pt modelId="{E54FAD07-23B6-4A2F-B0D4-C659A076BA7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/>
            <a:t>Disse kildene har styrker og svakheter. </a:t>
          </a:r>
          <a:endParaRPr lang="en-US"/>
        </a:p>
      </dgm:t>
    </dgm:pt>
    <dgm:pt modelId="{AC6BB55F-098F-4940-B2B0-535D39F55544}" type="parTrans" cxnId="{B140EFFB-5633-4E97-9ABD-13DBD91FC24A}">
      <dgm:prSet/>
      <dgm:spPr/>
      <dgm:t>
        <a:bodyPr/>
        <a:lstStyle/>
        <a:p>
          <a:endParaRPr lang="en-US"/>
        </a:p>
      </dgm:t>
    </dgm:pt>
    <dgm:pt modelId="{423EAB25-B538-4F07-8E79-C4650242D686}" type="sibTrans" cxnId="{B140EFFB-5633-4E97-9ABD-13DBD91FC24A}">
      <dgm:prSet/>
      <dgm:spPr/>
      <dgm:t>
        <a:bodyPr/>
        <a:lstStyle/>
        <a:p>
          <a:endParaRPr lang="en-US"/>
        </a:p>
      </dgm:t>
    </dgm:pt>
    <dgm:pt modelId="{B980EF4F-E729-4FE0-9210-6C40B464F053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/>
            <a:t>Vi må være bevisst på disse styrkene og svakhetene. </a:t>
          </a:r>
          <a:endParaRPr lang="en-US"/>
        </a:p>
      </dgm:t>
    </dgm:pt>
    <dgm:pt modelId="{14579799-D6E3-4B4A-9C7E-726BBA15E46B}" type="parTrans" cxnId="{1DC93E61-30E0-4EB5-9617-FE0E17DD4BF2}">
      <dgm:prSet/>
      <dgm:spPr/>
      <dgm:t>
        <a:bodyPr/>
        <a:lstStyle/>
        <a:p>
          <a:endParaRPr lang="en-US"/>
        </a:p>
      </dgm:t>
    </dgm:pt>
    <dgm:pt modelId="{627FF43E-4DC3-400C-871F-1884B8C5BDFF}" type="sibTrans" cxnId="{1DC93E61-30E0-4EB5-9617-FE0E17DD4BF2}">
      <dgm:prSet/>
      <dgm:spPr/>
      <dgm:t>
        <a:bodyPr/>
        <a:lstStyle/>
        <a:p>
          <a:endParaRPr lang="en-US"/>
        </a:p>
      </dgm:t>
    </dgm:pt>
    <dgm:pt modelId="{40FDE0D6-7A58-4C34-B223-DFB5E6684FA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 i="0"/>
            <a:t>KBP kan hjelpe oss med å øke bevisstheten om og reflektere over hvilke kunnskapskilder vi baserer våre handlinger på.</a:t>
          </a:r>
          <a:endParaRPr lang="en-US"/>
        </a:p>
      </dgm:t>
    </dgm:pt>
    <dgm:pt modelId="{33D34779-DCFB-4DF4-B504-4D2A1D552EB8}" type="parTrans" cxnId="{4A34910C-D0F8-4FE4-8A0A-C06DC54A8E0C}">
      <dgm:prSet/>
      <dgm:spPr/>
      <dgm:t>
        <a:bodyPr/>
        <a:lstStyle/>
        <a:p>
          <a:endParaRPr lang="en-US"/>
        </a:p>
      </dgm:t>
    </dgm:pt>
    <dgm:pt modelId="{AB257660-7A68-47D9-BF41-60795AF8AA0E}" type="sibTrans" cxnId="{4A34910C-D0F8-4FE4-8A0A-C06DC54A8E0C}">
      <dgm:prSet/>
      <dgm:spPr/>
      <dgm:t>
        <a:bodyPr/>
        <a:lstStyle/>
        <a:p>
          <a:endParaRPr lang="en-US"/>
        </a:p>
      </dgm:t>
    </dgm:pt>
    <dgm:pt modelId="{A5C45359-9B36-4000-B462-7BF2298D42D7}" type="pres">
      <dgm:prSet presAssocID="{15ED9C5C-426D-490E-BFD9-C0FFB69F96FA}" presName="root" presStyleCnt="0">
        <dgm:presLayoutVars>
          <dgm:dir/>
          <dgm:resizeHandles val="exact"/>
        </dgm:presLayoutVars>
      </dgm:prSet>
      <dgm:spPr/>
    </dgm:pt>
    <dgm:pt modelId="{D483D18F-21D8-4C81-BDBB-C11C01D60342}" type="pres">
      <dgm:prSet presAssocID="{88596BCF-B0CC-4878-AAE4-DECD61AE5BCF}" presName="compNode" presStyleCnt="0"/>
      <dgm:spPr/>
    </dgm:pt>
    <dgm:pt modelId="{D71713A3-A2E9-4E49-A9A5-A85DCB5D1628}" type="pres">
      <dgm:prSet presAssocID="{88596BCF-B0CC-4878-AAE4-DECD61AE5BCF}" presName="bgRect" presStyleLbl="bgShp" presStyleIdx="0" presStyleCnt="4"/>
      <dgm:spPr/>
    </dgm:pt>
    <dgm:pt modelId="{662D88B8-E132-4C6B-924B-46A227573314}" type="pres">
      <dgm:prSet presAssocID="{88596BCF-B0CC-4878-AAE4-DECD61AE5B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367F71AC-60D9-468E-8F65-605D4EB52D1E}" type="pres">
      <dgm:prSet presAssocID="{88596BCF-B0CC-4878-AAE4-DECD61AE5BCF}" presName="spaceRect" presStyleCnt="0"/>
      <dgm:spPr/>
    </dgm:pt>
    <dgm:pt modelId="{0A1BF996-292B-40DF-96BE-553F3AAEDAA0}" type="pres">
      <dgm:prSet presAssocID="{88596BCF-B0CC-4878-AAE4-DECD61AE5BCF}" presName="parTx" presStyleLbl="revTx" presStyleIdx="0" presStyleCnt="4">
        <dgm:presLayoutVars>
          <dgm:chMax val="0"/>
          <dgm:chPref val="0"/>
        </dgm:presLayoutVars>
      </dgm:prSet>
      <dgm:spPr/>
    </dgm:pt>
    <dgm:pt modelId="{53B85FE6-F85A-4D21-8F9F-98E82A20F0D8}" type="pres">
      <dgm:prSet presAssocID="{B8D61031-A88A-4443-BEF6-1774FF787A50}" presName="sibTrans" presStyleCnt="0"/>
      <dgm:spPr/>
    </dgm:pt>
    <dgm:pt modelId="{4BBFC137-F929-439A-86A8-B1475901B4A5}" type="pres">
      <dgm:prSet presAssocID="{E54FAD07-23B6-4A2F-B0D4-C659A076BA76}" presName="compNode" presStyleCnt="0"/>
      <dgm:spPr/>
    </dgm:pt>
    <dgm:pt modelId="{814968D1-DC2C-443E-9046-9F8577B8E680}" type="pres">
      <dgm:prSet presAssocID="{E54FAD07-23B6-4A2F-B0D4-C659A076BA76}" presName="bgRect" presStyleLbl="bgShp" presStyleIdx="1" presStyleCnt="4"/>
      <dgm:spPr/>
    </dgm:pt>
    <dgm:pt modelId="{91A8D63B-497B-4D50-AA92-03FA2311E915}" type="pres">
      <dgm:prSet presAssocID="{E54FAD07-23B6-4A2F-B0D4-C659A076BA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ual"/>
        </a:ext>
      </dgm:extLst>
    </dgm:pt>
    <dgm:pt modelId="{A3D98E2E-D219-435C-83D3-2EE46B2251C1}" type="pres">
      <dgm:prSet presAssocID="{E54FAD07-23B6-4A2F-B0D4-C659A076BA76}" presName="spaceRect" presStyleCnt="0"/>
      <dgm:spPr/>
    </dgm:pt>
    <dgm:pt modelId="{4191BBBD-BF88-4A3A-93B9-F5BFFBAD1252}" type="pres">
      <dgm:prSet presAssocID="{E54FAD07-23B6-4A2F-B0D4-C659A076BA76}" presName="parTx" presStyleLbl="revTx" presStyleIdx="1" presStyleCnt="4">
        <dgm:presLayoutVars>
          <dgm:chMax val="0"/>
          <dgm:chPref val="0"/>
        </dgm:presLayoutVars>
      </dgm:prSet>
      <dgm:spPr/>
    </dgm:pt>
    <dgm:pt modelId="{5B9C85A7-8573-43CC-9943-9A3C19F662A6}" type="pres">
      <dgm:prSet presAssocID="{423EAB25-B538-4F07-8E79-C4650242D686}" presName="sibTrans" presStyleCnt="0"/>
      <dgm:spPr/>
    </dgm:pt>
    <dgm:pt modelId="{1437C8A9-4971-4120-B986-1B268916288E}" type="pres">
      <dgm:prSet presAssocID="{B980EF4F-E729-4FE0-9210-6C40B464F053}" presName="compNode" presStyleCnt="0"/>
      <dgm:spPr/>
    </dgm:pt>
    <dgm:pt modelId="{E24E8574-A223-4D77-993B-6186DB94B83F}" type="pres">
      <dgm:prSet presAssocID="{B980EF4F-E729-4FE0-9210-6C40B464F053}" presName="bgRect" presStyleLbl="bgShp" presStyleIdx="2" presStyleCnt="4"/>
      <dgm:spPr/>
    </dgm:pt>
    <dgm:pt modelId="{7EA3EB8D-F8D7-4BF6-901F-DD48485219A8}" type="pres">
      <dgm:prSet presAssocID="{B980EF4F-E729-4FE0-9210-6C40B464F0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BC696F9A-451B-44A8-91E0-C834BF329942}" type="pres">
      <dgm:prSet presAssocID="{B980EF4F-E729-4FE0-9210-6C40B464F053}" presName="spaceRect" presStyleCnt="0"/>
      <dgm:spPr/>
    </dgm:pt>
    <dgm:pt modelId="{208D7E49-3872-4767-9ABD-23B16B084B9E}" type="pres">
      <dgm:prSet presAssocID="{B980EF4F-E729-4FE0-9210-6C40B464F053}" presName="parTx" presStyleLbl="revTx" presStyleIdx="2" presStyleCnt="4">
        <dgm:presLayoutVars>
          <dgm:chMax val="0"/>
          <dgm:chPref val="0"/>
        </dgm:presLayoutVars>
      </dgm:prSet>
      <dgm:spPr/>
    </dgm:pt>
    <dgm:pt modelId="{F1565EDB-AD2B-49CD-A8F3-A00E8BD583F2}" type="pres">
      <dgm:prSet presAssocID="{627FF43E-4DC3-400C-871F-1884B8C5BDFF}" presName="sibTrans" presStyleCnt="0"/>
      <dgm:spPr/>
    </dgm:pt>
    <dgm:pt modelId="{66646199-8241-46E4-9576-EBB4E510A198}" type="pres">
      <dgm:prSet presAssocID="{40FDE0D6-7A58-4C34-B223-DFB5E6684FAF}" presName="compNode" presStyleCnt="0"/>
      <dgm:spPr/>
    </dgm:pt>
    <dgm:pt modelId="{ACD0C681-265B-4BA3-8B0A-151EC4EBC9CE}" type="pres">
      <dgm:prSet presAssocID="{40FDE0D6-7A58-4C34-B223-DFB5E6684FAF}" presName="bgRect" presStyleLbl="bgShp" presStyleIdx="3" presStyleCnt="4"/>
      <dgm:spPr/>
    </dgm:pt>
    <dgm:pt modelId="{A418C5EB-A0F3-46EE-A6A1-3D4A252519C4}" type="pres">
      <dgm:prSet presAssocID="{40FDE0D6-7A58-4C34-B223-DFB5E6684FA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lkoblinger"/>
        </a:ext>
      </dgm:extLst>
    </dgm:pt>
    <dgm:pt modelId="{2C3E6877-C136-4595-AB23-E068E50D46EA}" type="pres">
      <dgm:prSet presAssocID="{40FDE0D6-7A58-4C34-B223-DFB5E6684FAF}" presName="spaceRect" presStyleCnt="0"/>
      <dgm:spPr/>
    </dgm:pt>
    <dgm:pt modelId="{DE664259-8C90-4E7D-BA41-187B7934C3B0}" type="pres">
      <dgm:prSet presAssocID="{40FDE0D6-7A58-4C34-B223-DFB5E6684FA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A34910C-D0F8-4FE4-8A0A-C06DC54A8E0C}" srcId="{15ED9C5C-426D-490E-BFD9-C0FFB69F96FA}" destId="{40FDE0D6-7A58-4C34-B223-DFB5E6684FAF}" srcOrd="3" destOrd="0" parTransId="{33D34779-DCFB-4DF4-B504-4D2A1D552EB8}" sibTransId="{AB257660-7A68-47D9-BF41-60795AF8AA0E}"/>
    <dgm:cxn modelId="{B54A2210-BE24-43B2-81D3-1C54DCF7AF6D}" type="presOf" srcId="{15ED9C5C-426D-490E-BFD9-C0FFB69F96FA}" destId="{A5C45359-9B36-4000-B462-7BF2298D42D7}" srcOrd="0" destOrd="0" presId="urn:microsoft.com/office/officeart/2018/2/layout/IconVerticalSolidList"/>
    <dgm:cxn modelId="{EE83AA20-F4FA-4BA3-B271-779405790303}" type="presOf" srcId="{88596BCF-B0CC-4878-AAE4-DECD61AE5BCF}" destId="{0A1BF996-292B-40DF-96BE-553F3AAEDAA0}" srcOrd="0" destOrd="0" presId="urn:microsoft.com/office/officeart/2018/2/layout/IconVerticalSolidList"/>
    <dgm:cxn modelId="{33F2BE40-BD44-4B02-99EF-248B1FB76ED9}" type="presOf" srcId="{40FDE0D6-7A58-4C34-B223-DFB5E6684FAF}" destId="{DE664259-8C90-4E7D-BA41-187B7934C3B0}" srcOrd="0" destOrd="0" presId="urn:microsoft.com/office/officeart/2018/2/layout/IconVerticalSolidList"/>
    <dgm:cxn modelId="{1DC93E61-30E0-4EB5-9617-FE0E17DD4BF2}" srcId="{15ED9C5C-426D-490E-BFD9-C0FFB69F96FA}" destId="{B980EF4F-E729-4FE0-9210-6C40B464F053}" srcOrd="2" destOrd="0" parTransId="{14579799-D6E3-4B4A-9C7E-726BBA15E46B}" sibTransId="{627FF43E-4DC3-400C-871F-1884B8C5BDFF}"/>
    <dgm:cxn modelId="{B553EB76-A1DA-45E7-B778-DD3229908769}" type="presOf" srcId="{B980EF4F-E729-4FE0-9210-6C40B464F053}" destId="{208D7E49-3872-4767-9ABD-23B16B084B9E}" srcOrd="0" destOrd="0" presId="urn:microsoft.com/office/officeart/2018/2/layout/IconVerticalSolidList"/>
    <dgm:cxn modelId="{27BCA0C5-394A-4F13-A204-364E703C442A}" srcId="{15ED9C5C-426D-490E-BFD9-C0FFB69F96FA}" destId="{88596BCF-B0CC-4878-AAE4-DECD61AE5BCF}" srcOrd="0" destOrd="0" parTransId="{D6DA7A37-8C25-40DA-9CC1-A3A1BA422626}" sibTransId="{B8D61031-A88A-4443-BEF6-1774FF787A50}"/>
    <dgm:cxn modelId="{CAD99FEF-29F5-4CBE-BDDA-40475449C8C6}" type="presOf" srcId="{E54FAD07-23B6-4A2F-B0D4-C659A076BA76}" destId="{4191BBBD-BF88-4A3A-93B9-F5BFFBAD1252}" srcOrd="0" destOrd="0" presId="urn:microsoft.com/office/officeart/2018/2/layout/IconVerticalSolidList"/>
    <dgm:cxn modelId="{B140EFFB-5633-4E97-9ABD-13DBD91FC24A}" srcId="{15ED9C5C-426D-490E-BFD9-C0FFB69F96FA}" destId="{E54FAD07-23B6-4A2F-B0D4-C659A076BA76}" srcOrd="1" destOrd="0" parTransId="{AC6BB55F-098F-4940-B2B0-535D39F55544}" sibTransId="{423EAB25-B538-4F07-8E79-C4650242D686}"/>
    <dgm:cxn modelId="{1A642FB5-B0BC-4ADE-BBAE-5CA1EE47BFF9}" type="presParOf" srcId="{A5C45359-9B36-4000-B462-7BF2298D42D7}" destId="{D483D18F-21D8-4C81-BDBB-C11C01D60342}" srcOrd="0" destOrd="0" presId="urn:microsoft.com/office/officeart/2018/2/layout/IconVerticalSolidList"/>
    <dgm:cxn modelId="{F4458DF5-0A61-4848-B72C-1A040A289770}" type="presParOf" srcId="{D483D18F-21D8-4C81-BDBB-C11C01D60342}" destId="{D71713A3-A2E9-4E49-A9A5-A85DCB5D1628}" srcOrd="0" destOrd="0" presId="urn:microsoft.com/office/officeart/2018/2/layout/IconVerticalSolidList"/>
    <dgm:cxn modelId="{EAF02A8C-F806-402A-83EF-8260D3B9081D}" type="presParOf" srcId="{D483D18F-21D8-4C81-BDBB-C11C01D60342}" destId="{662D88B8-E132-4C6B-924B-46A227573314}" srcOrd="1" destOrd="0" presId="urn:microsoft.com/office/officeart/2018/2/layout/IconVerticalSolidList"/>
    <dgm:cxn modelId="{44A80B49-AC71-48CF-9314-73B31DEA40E8}" type="presParOf" srcId="{D483D18F-21D8-4C81-BDBB-C11C01D60342}" destId="{367F71AC-60D9-468E-8F65-605D4EB52D1E}" srcOrd="2" destOrd="0" presId="urn:microsoft.com/office/officeart/2018/2/layout/IconVerticalSolidList"/>
    <dgm:cxn modelId="{15271246-094E-47DE-B6CD-73A291492597}" type="presParOf" srcId="{D483D18F-21D8-4C81-BDBB-C11C01D60342}" destId="{0A1BF996-292B-40DF-96BE-553F3AAEDAA0}" srcOrd="3" destOrd="0" presId="urn:microsoft.com/office/officeart/2018/2/layout/IconVerticalSolidList"/>
    <dgm:cxn modelId="{A152097A-1B94-48CC-BE93-C54F0A41DCE8}" type="presParOf" srcId="{A5C45359-9B36-4000-B462-7BF2298D42D7}" destId="{53B85FE6-F85A-4D21-8F9F-98E82A20F0D8}" srcOrd="1" destOrd="0" presId="urn:microsoft.com/office/officeart/2018/2/layout/IconVerticalSolidList"/>
    <dgm:cxn modelId="{69B1CE11-E2B1-423B-A4E7-B4BAF6172576}" type="presParOf" srcId="{A5C45359-9B36-4000-B462-7BF2298D42D7}" destId="{4BBFC137-F929-439A-86A8-B1475901B4A5}" srcOrd="2" destOrd="0" presId="urn:microsoft.com/office/officeart/2018/2/layout/IconVerticalSolidList"/>
    <dgm:cxn modelId="{57518607-41BD-4DBF-BD62-AB2370DEC86D}" type="presParOf" srcId="{4BBFC137-F929-439A-86A8-B1475901B4A5}" destId="{814968D1-DC2C-443E-9046-9F8577B8E680}" srcOrd="0" destOrd="0" presId="urn:microsoft.com/office/officeart/2018/2/layout/IconVerticalSolidList"/>
    <dgm:cxn modelId="{E74A191A-AFED-4D03-AA3D-4D529ED98FA7}" type="presParOf" srcId="{4BBFC137-F929-439A-86A8-B1475901B4A5}" destId="{91A8D63B-497B-4D50-AA92-03FA2311E915}" srcOrd="1" destOrd="0" presId="urn:microsoft.com/office/officeart/2018/2/layout/IconVerticalSolidList"/>
    <dgm:cxn modelId="{9990569B-078D-484E-95F8-49B254216626}" type="presParOf" srcId="{4BBFC137-F929-439A-86A8-B1475901B4A5}" destId="{A3D98E2E-D219-435C-83D3-2EE46B2251C1}" srcOrd="2" destOrd="0" presId="urn:microsoft.com/office/officeart/2018/2/layout/IconVerticalSolidList"/>
    <dgm:cxn modelId="{1083865E-6C15-4F3C-A892-1E2C65C58EF1}" type="presParOf" srcId="{4BBFC137-F929-439A-86A8-B1475901B4A5}" destId="{4191BBBD-BF88-4A3A-93B9-F5BFFBAD1252}" srcOrd="3" destOrd="0" presId="urn:microsoft.com/office/officeart/2018/2/layout/IconVerticalSolidList"/>
    <dgm:cxn modelId="{BF5CAAFE-7EED-4F1B-88E1-6BD6D34C06AE}" type="presParOf" srcId="{A5C45359-9B36-4000-B462-7BF2298D42D7}" destId="{5B9C85A7-8573-43CC-9943-9A3C19F662A6}" srcOrd="3" destOrd="0" presId="urn:microsoft.com/office/officeart/2018/2/layout/IconVerticalSolidList"/>
    <dgm:cxn modelId="{B3290F58-C45B-4457-BB93-2107CAE76E05}" type="presParOf" srcId="{A5C45359-9B36-4000-B462-7BF2298D42D7}" destId="{1437C8A9-4971-4120-B986-1B268916288E}" srcOrd="4" destOrd="0" presId="urn:microsoft.com/office/officeart/2018/2/layout/IconVerticalSolidList"/>
    <dgm:cxn modelId="{BFB6C614-9224-4ED5-BE5A-0D88E697B858}" type="presParOf" srcId="{1437C8A9-4971-4120-B986-1B268916288E}" destId="{E24E8574-A223-4D77-993B-6186DB94B83F}" srcOrd="0" destOrd="0" presId="urn:microsoft.com/office/officeart/2018/2/layout/IconVerticalSolidList"/>
    <dgm:cxn modelId="{5D732424-6EC2-41F7-8E15-7FD0FBE08A6A}" type="presParOf" srcId="{1437C8A9-4971-4120-B986-1B268916288E}" destId="{7EA3EB8D-F8D7-4BF6-901F-DD48485219A8}" srcOrd="1" destOrd="0" presId="urn:microsoft.com/office/officeart/2018/2/layout/IconVerticalSolidList"/>
    <dgm:cxn modelId="{563E8F5C-392C-4EDD-A87A-D2DE89F22604}" type="presParOf" srcId="{1437C8A9-4971-4120-B986-1B268916288E}" destId="{BC696F9A-451B-44A8-91E0-C834BF329942}" srcOrd="2" destOrd="0" presId="urn:microsoft.com/office/officeart/2018/2/layout/IconVerticalSolidList"/>
    <dgm:cxn modelId="{04FC3026-95A2-42BF-B776-842FF5811A53}" type="presParOf" srcId="{1437C8A9-4971-4120-B986-1B268916288E}" destId="{208D7E49-3872-4767-9ABD-23B16B084B9E}" srcOrd="3" destOrd="0" presId="urn:microsoft.com/office/officeart/2018/2/layout/IconVerticalSolidList"/>
    <dgm:cxn modelId="{32539673-CF81-43EC-A6CC-2A61F6BF0F93}" type="presParOf" srcId="{A5C45359-9B36-4000-B462-7BF2298D42D7}" destId="{F1565EDB-AD2B-49CD-A8F3-A00E8BD583F2}" srcOrd="5" destOrd="0" presId="urn:microsoft.com/office/officeart/2018/2/layout/IconVerticalSolidList"/>
    <dgm:cxn modelId="{862CB8B0-27D8-4113-9577-706B84363CB6}" type="presParOf" srcId="{A5C45359-9B36-4000-B462-7BF2298D42D7}" destId="{66646199-8241-46E4-9576-EBB4E510A198}" srcOrd="6" destOrd="0" presId="urn:microsoft.com/office/officeart/2018/2/layout/IconVerticalSolidList"/>
    <dgm:cxn modelId="{8420A770-DCC9-4724-ACFA-B7FEBB3E3378}" type="presParOf" srcId="{66646199-8241-46E4-9576-EBB4E510A198}" destId="{ACD0C681-265B-4BA3-8B0A-151EC4EBC9CE}" srcOrd="0" destOrd="0" presId="urn:microsoft.com/office/officeart/2018/2/layout/IconVerticalSolidList"/>
    <dgm:cxn modelId="{FE6D42C3-D845-40A1-ABA4-7650BBFC5C82}" type="presParOf" srcId="{66646199-8241-46E4-9576-EBB4E510A198}" destId="{A418C5EB-A0F3-46EE-A6A1-3D4A252519C4}" srcOrd="1" destOrd="0" presId="urn:microsoft.com/office/officeart/2018/2/layout/IconVerticalSolidList"/>
    <dgm:cxn modelId="{94EA0E9B-DCA1-4A22-A8A9-1852A8A7EF74}" type="presParOf" srcId="{66646199-8241-46E4-9576-EBB4E510A198}" destId="{2C3E6877-C136-4595-AB23-E068E50D46EA}" srcOrd="2" destOrd="0" presId="urn:microsoft.com/office/officeart/2018/2/layout/IconVerticalSolidList"/>
    <dgm:cxn modelId="{22C543CD-ECE0-41F9-81D7-306496A57A77}" type="presParOf" srcId="{66646199-8241-46E4-9576-EBB4E510A198}" destId="{DE664259-8C90-4E7D-BA41-187B7934C3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AF860-7EEB-4284-8932-8CC82E4EC4A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046A90-93AD-4EE1-9228-D029477FD511}">
      <dgm:prSet/>
      <dgm:spPr/>
      <dgm:t>
        <a:bodyPr/>
        <a:lstStyle/>
        <a:p>
          <a:r>
            <a:rPr lang="nb-NO" b="0" i="0"/>
            <a:t>Kunnskapsbasert praksis som grunnlag for utvikling av; </a:t>
          </a:r>
          <a:endParaRPr lang="en-US"/>
        </a:p>
      </dgm:t>
    </dgm:pt>
    <dgm:pt modelId="{C34B741D-99BD-4418-BA6D-E3DBD86CB296}" type="parTrans" cxnId="{13AE5FDB-88A8-4D01-9E1E-738D33B37F26}">
      <dgm:prSet/>
      <dgm:spPr/>
      <dgm:t>
        <a:bodyPr/>
        <a:lstStyle/>
        <a:p>
          <a:endParaRPr lang="en-US"/>
        </a:p>
      </dgm:t>
    </dgm:pt>
    <dgm:pt modelId="{9BE58376-4C32-4120-97A1-F4510B578543}" type="sibTrans" cxnId="{13AE5FDB-88A8-4D01-9E1E-738D33B37F26}">
      <dgm:prSet/>
      <dgm:spPr/>
      <dgm:t>
        <a:bodyPr/>
        <a:lstStyle/>
        <a:p>
          <a:endParaRPr lang="en-US"/>
        </a:p>
      </dgm:t>
    </dgm:pt>
    <dgm:pt modelId="{A879125E-40E0-4BD0-B609-EBDCBA98EC82}">
      <dgm:prSet/>
      <dgm:spPr/>
      <dgm:t>
        <a:bodyPr/>
        <a:lstStyle/>
        <a:p>
          <a:r>
            <a:rPr lang="nb-NO" b="0" i="0" dirty="0"/>
            <a:t>Fagutvikling; faglig praksis i møte med enkeltpersoner, familier og grupper</a:t>
          </a:r>
          <a:endParaRPr lang="en-US" dirty="0"/>
        </a:p>
      </dgm:t>
    </dgm:pt>
    <dgm:pt modelId="{579C185D-1D17-42C3-AC5D-8A160B9480F6}" type="parTrans" cxnId="{D044DCF6-0490-4EBE-B4AE-265FE5989EB2}">
      <dgm:prSet/>
      <dgm:spPr/>
      <dgm:t>
        <a:bodyPr/>
        <a:lstStyle/>
        <a:p>
          <a:endParaRPr lang="en-US"/>
        </a:p>
      </dgm:t>
    </dgm:pt>
    <dgm:pt modelId="{0B64010E-A898-4AB9-B396-7695863E9717}" type="sibTrans" cxnId="{D044DCF6-0490-4EBE-B4AE-265FE5989EB2}">
      <dgm:prSet/>
      <dgm:spPr/>
      <dgm:t>
        <a:bodyPr/>
        <a:lstStyle/>
        <a:p>
          <a:endParaRPr lang="en-US"/>
        </a:p>
      </dgm:t>
    </dgm:pt>
    <dgm:pt modelId="{930DF89F-791C-4E57-83E3-975DCD5B4304}">
      <dgm:prSet/>
      <dgm:spPr/>
      <dgm:t>
        <a:bodyPr/>
        <a:lstStyle/>
        <a:p>
          <a:r>
            <a:rPr lang="nb-NO" b="0" i="0"/>
            <a:t>Tiltaksutvikling: Tiltaksutvikling på gruppe og lokalsamfunnsnivå</a:t>
          </a:r>
          <a:endParaRPr lang="en-US"/>
        </a:p>
      </dgm:t>
    </dgm:pt>
    <dgm:pt modelId="{45AECEA7-A2C3-4648-B3A6-9D42F51887C4}" type="parTrans" cxnId="{537C3327-A49E-431F-8499-BCB7E40B3F42}">
      <dgm:prSet/>
      <dgm:spPr/>
      <dgm:t>
        <a:bodyPr/>
        <a:lstStyle/>
        <a:p>
          <a:endParaRPr lang="en-US"/>
        </a:p>
      </dgm:t>
    </dgm:pt>
    <dgm:pt modelId="{9C9C08AF-748B-49F0-98DC-3ABED0DC00CC}" type="sibTrans" cxnId="{537C3327-A49E-431F-8499-BCB7E40B3F42}">
      <dgm:prSet/>
      <dgm:spPr/>
      <dgm:t>
        <a:bodyPr/>
        <a:lstStyle/>
        <a:p>
          <a:endParaRPr lang="en-US"/>
        </a:p>
      </dgm:t>
    </dgm:pt>
    <dgm:pt modelId="{AAC6866A-406C-47BA-983C-4D85695D181D}">
      <dgm:prSet/>
      <dgm:spPr/>
      <dgm:t>
        <a:bodyPr/>
        <a:lstStyle/>
        <a:p>
          <a:r>
            <a:rPr lang="nb-NO" b="0" i="0"/>
            <a:t>Skoleutvikling </a:t>
          </a:r>
          <a:endParaRPr lang="en-US"/>
        </a:p>
      </dgm:t>
    </dgm:pt>
    <dgm:pt modelId="{1700CAFD-1FB8-4861-884D-71A6DE9ACF6D}" type="parTrans" cxnId="{66428A9D-5E1D-4EBD-B469-D50FE55329CE}">
      <dgm:prSet/>
      <dgm:spPr/>
      <dgm:t>
        <a:bodyPr/>
        <a:lstStyle/>
        <a:p>
          <a:endParaRPr lang="en-US"/>
        </a:p>
      </dgm:t>
    </dgm:pt>
    <dgm:pt modelId="{EEAC668C-6B73-4ECE-A7C0-8657C96866D4}" type="sibTrans" cxnId="{66428A9D-5E1D-4EBD-B469-D50FE55329CE}">
      <dgm:prSet/>
      <dgm:spPr/>
      <dgm:t>
        <a:bodyPr/>
        <a:lstStyle/>
        <a:p>
          <a:endParaRPr lang="en-US"/>
        </a:p>
      </dgm:t>
    </dgm:pt>
    <dgm:pt modelId="{F5F82011-C35A-4980-A7FF-AC1EDA846534}">
      <dgm:prSet/>
      <dgm:spPr/>
      <dgm:t>
        <a:bodyPr/>
        <a:lstStyle/>
        <a:p>
          <a:r>
            <a:rPr lang="nb-NO" b="0" i="0"/>
            <a:t>Lokalsamfunnsutvikling</a:t>
          </a:r>
          <a:endParaRPr lang="en-US"/>
        </a:p>
      </dgm:t>
    </dgm:pt>
    <dgm:pt modelId="{D8AD9ABC-4031-471D-873F-63CD346E58A1}" type="parTrans" cxnId="{70D691B6-5E6B-4141-9DDA-1233CE75876E}">
      <dgm:prSet/>
      <dgm:spPr/>
      <dgm:t>
        <a:bodyPr/>
        <a:lstStyle/>
        <a:p>
          <a:endParaRPr lang="en-US"/>
        </a:p>
      </dgm:t>
    </dgm:pt>
    <dgm:pt modelId="{CC6AF012-4CEB-44D7-9E00-91499048982E}" type="sibTrans" cxnId="{70D691B6-5E6B-4141-9DDA-1233CE75876E}">
      <dgm:prSet/>
      <dgm:spPr/>
      <dgm:t>
        <a:bodyPr/>
        <a:lstStyle/>
        <a:p>
          <a:endParaRPr lang="en-US"/>
        </a:p>
      </dgm:t>
    </dgm:pt>
    <dgm:pt modelId="{B2068907-85DD-4E6B-A9F8-3DF1214BF5C4}">
      <dgm:prSet/>
      <dgm:spPr/>
      <dgm:t>
        <a:bodyPr/>
        <a:lstStyle/>
        <a:p>
          <a:r>
            <a:rPr lang="nb-NO" b="0" i="0"/>
            <a:t>mv.  </a:t>
          </a:r>
          <a:endParaRPr lang="en-US"/>
        </a:p>
      </dgm:t>
    </dgm:pt>
    <dgm:pt modelId="{3C709DF7-8385-4B85-9B65-33F863BF3D7B}" type="parTrans" cxnId="{BD3684CC-084C-4303-ADD0-389B3BC5CAA8}">
      <dgm:prSet/>
      <dgm:spPr/>
      <dgm:t>
        <a:bodyPr/>
        <a:lstStyle/>
        <a:p>
          <a:endParaRPr lang="en-US"/>
        </a:p>
      </dgm:t>
    </dgm:pt>
    <dgm:pt modelId="{A6D036CE-8D96-4FFF-AE76-84390144737B}" type="sibTrans" cxnId="{BD3684CC-084C-4303-ADD0-389B3BC5CAA8}">
      <dgm:prSet/>
      <dgm:spPr/>
      <dgm:t>
        <a:bodyPr/>
        <a:lstStyle/>
        <a:p>
          <a:endParaRPr lang="en-US"/>
        </a:p>
      </dgm:t>
    </dgm:pt>
    <dgm:pt modelId="{87ECC363-3FC6-40A9-970B-7A9BA9C51ABD}" type="pres">
      <dgm:prSet presAssocID="{CCBAF860-7EEB-4284-8932-8CC82E4EC4A6}" presName="linear" presStyleCnt="0">
        <dgm:presLayoutVars>
          <dgm:animLvl val="lvl"/>
          <dgm:resizeHandles val="exact"/>
        </dgm:presLayoutVars>
      </dgm:prSet>
      <dgm:spPr/>
    </dgm:pt>
    <dgm:pt modelId="{283AA823-2A3A-4F09-8BEF-6F1E36611B31}" type="pres">
      <dgm:prSet presAssocID="{0F046A90-93AD-4EE1-9228-D029477FD51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B523653-80A6-4F88-8C45-BCAA9B17DD2A}" type="pres">
      <dgm:prSet presAssocID="{9BE58376-4C32-4120-97A1-F4510B578543}" presName="spacer" presStyleCnt="0"/>
      <dgm:spPr/>
    </dgm:pt>
    <dgm:pt modelId="{FE2135AD-DECD-4FE8-A3D2-CA7DDCAD9032}" type="pres">
      <dgm:prSet presAssocID="{A879125E-40E0-4BD0-B609-EBDCBA98EC8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7062B9-865D-4C64-A46F-F97E815FBB19}" type="pres">
      <dgm:prSet presAssocID="{0B64010E-A898-4AB9-B396-7695863E9717}" presName="spacer" presStyleCnt="0"/>
      <dgm:spPr/>
    </dgm:pt>
    <dgm:pt modelId="{FA1A5C79-CFF6-4662-A6A6-3AC39AEACEFE}" type="pres">
      <dgm:prSet presAssocID="{930DF89F-791C-4E57-83E3-975DCD5B430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F245D3F-0F6C-479B-A25E-A4800E5DB13B}" type="pres">
      <dgm:prSet presAssocID="{9C9C08AF-748B-49F0-98DC-3ABED0DC00CC}" presName="spacer" presStyleCnt="0"/>
      <dgm:spPr/>
    </dgm:pt>
    <dgm:pt modelId="{EB78CAB2-9245-4056-8DA2-765F91B569CB}" type="pres">
      <dgm:prSet presAssocID="{AAC6866A-406C-47BA-983C-4D85695D181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F16A308-D43A-43E0-BEC8-9BFB8846FCA6}" type="pres">
      <dgm:prSet presAssocID="{EEAC668C-6B73-4ECE-A7C0-8657C96866D4}" presName="spacer" presStyleCnt="0"/>
      <dgm:spPr/>
    </dgm:pt>
    <dgm:pt modelId="{A13C9D29-5D02-4C5A-BAA8-A8ED20ADB42E}" type="pres">
      <dgm:prSet presAssocID="{F5F82011-C35A-4980-A7FF-AC1EDA8465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F42BF49-02FF-474D-87BC-0EA8D2E7CB57}" type="pres">
      <dgm:prSet presAssocID="{CC6AF012-4CEB-44D7-9E00-91499048982E}" presName="spacer" presStyleCnt="0"/>
      <dgm:spPr/>
    </dgm:pt>
    <dgm:pt modelId="{2FF6679C-101D-4101-9C39-5E419F4A20C0}" type="pres">
      <dgm:prSet presAssocID="{B2068907-85DD-4E6B-A9F8-3DF1214BF5C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7C3327-A49E-431F-8499-BCB7E40B3F42}" srcId="{CCBAF860-7EEB-4284-8932-8CC82E4EC4A6}" destId="{930DF89F-791C-4E57-83E3-975DCD5B4304}" srcOrd="2" destOrd="0" parTransId="{45AECEA7-A2C3-4648-B3A6-9D42F51887C4}" sibTransId="{9C9C08AF-748B-49F0-98DC-3ABED0DC00CC}"/>
    <dgm:cxn modelId="{387B2636-FE41-47C4-AF57-AE6D3763944E}" type="presOf" srcId="{F5F82011-C35A-4980-A7FF-AC1EDA846534}" destId="{A13C9D29-5D02-4C5A-BAA8-A8ED20ADB42E}" srcOrd="0" destOrd="0" presId="urn:microsoft.com/office/officeart/2005/8/layout/vList2"/>
    <dgm:cxn modelId="{9E441D71-4BE7-4BF9-BE3F-04056D70649F}" type="presOf" srcId="{AAC6866A-406C-47BA-983C-4D85695D181D}" destId="{EB78CAB2-9245-4056-8DA2-765F91B569CB}" srcOrd="0" destOrd="0" presId="urn:microsoft.com/office/officeart/2005/8/layout/vList2"/>
    <dgm:cxn modelId="{9529815A-746D-4D51-B3DD-FFB4419059F3}" type="presOf" srcId="{CCBAF860-7EEB-4284-8932-8CC82E4EC4A6}" destId="{87ECC363-3FC6-40A9-970B-7A9BA9C51ABD}" srcOrd="0" destOrd="0" presId="urn:microsoft.com/office/officeart/2005/8/layout/vList2"/>
    <dgm:cxn modelId="{415DA69C-EBAE-4D2C-A573-7678C775793F}" type="presOf" srcId="{B2068907-85DD-4E6B-A9F8-3DF1214BF5C4}" destId="{2FF6679C-101D-4101-9C39-5E419F4A20C0}" srcOrd="0" destOrd="0" presId="urn:microsoft.com/office/officeart/2005/8/layout/vList2"/>
    <dgm:cxn modelId="{66428A9D-5E1D-4EBD-B469-D50FE55329CE}" srcId="{CCBAF860-7EEB-4284-8932-8CC82E4EC4A6}" destId="{AAC6866A-406C-47BA-983C-4D85695D181D}" srcOrd="3" destOrd="0" parTransId="{1700CAFD-1FB8-4861-884D-71A6DE9ACF6D}" sibTransId="{EEAC668C-6B73-4ECE-A7C0-8657C96866D4}"/>
    <dgm:cxn modelId="{719811AB-0303-4F0C-95B0-F37429D4529E}" type="presOf" srcId="{A879125E-40E0-4BD0-B609-EBDCBA98EC82}" destId="{FE2135AD-DECD-4FE8-A3D2-CA7DDCAD9032}" srcOrd="0" destOrd="0" presId="urn:microsoft.com/office/officeart/2005/8/layout/vList2"/>
    <dgm:cxn modelId="{70D691B6-5E6B-4141-9DDA-1233CE75876E}" srcId="{CCBAF860-7EEB-4284-8932-8CC82E4EC4A6}" destId="{F5F82011-C35A-4980-A7FF-AC1EDA846534}" srcOrd="4" destOrd="0" parTransId="{D8AD9ABC-4031-471D-873F-63CD346E58A1}" sibTransId="{CC6AF012-4CEB-44D7-9E00-91499048982E}"/>
    <dgm:cxn modelId="{AF5BB6BD-E26C-403F-BF21-16478BDEB78F}" type="presOf" srcId="{0F046A90-93AD-4EE1-9228-D029477FD511}" destId="{283AA823-2A3A-4F09-8BEF-6F1E36611B31}" srcOrd="0" destOrd="0" presId="urn:microsoft.com/office/officeart/2005/8/layout/vList2"/>
    <dgm:cxn modelId="{E4487EC1-2705-4AE1-9336-9CE662F2E21A}" type="presOf" srcId="{930DF89F-791C-4E57-83E3-975DCD5B4304}" destId="{FA1A5C79-CFF6-4662-A6A6-3AC39AEACEFE}" srcOrd="0" destOrd="0" presId="urn:microsoft.com/office/officeart/2005/8/layout/vList2"/>
    <dgm:cxn modelId="{BD3684CC-084C-4303-ADD0-389B3BC5CAA8}" srcId="{CCBAF860-7EEB-4284-8932-8CC82E4EC4A6}" destId="{B2068907-85DD-4E6B-A9F8-3DF1214BF5C4}" srcOrd="5" destOrd="0" parTransId="{3C709DF7-8385-4B85-9B65-33F863BF3D7B}" sibTransId="{A6D036CE-8D96-4FFF-AE76-84390144737B}"/>
    <dgm:cxn modelId="{13AE5FDB-88A8-4D01-9E1E-738D33B37F26}" srcId="{CCBAF860-7EEB-4284-8932-8CC82E4EC4A6}" destId="{0F046A90-93AD-4EE1-9228-D029477FD511}" srcOrd="0" destOrd="0" parTransId="{C34B741D-99BD-4418-BA6D-E3DBD86CB296}" sibTransId="{9BE58376-4C32-4120-97A1-F4510B578543}"/>
    <dgm:cxn modelId="{D044DCF6-0490-4EBE-B4AE-265FE5989EB2}" srcId="{CCBAF860-7EEB-4284-8932-8CC82E4EC4A6}" destId="{A879125E-40E0-4BD0-B609-EBDCBA98EC82}" srcOrd="1" destOrd="0" parTransId="{579C185D-1D17-42C3-AC5D-8A160B9480F6}" sibTransId="{0B64010E-A898-4AB9-B396-7695863E9717}"/>
    <dgm:cxn modelId="{888FDF3C-63AE-439E-9B76-361FE9BA425A}" type="presParOf" srcId="{87ECC363-3FC6-40A9-970B-7A9BA9C51ABD}" destId="{283AA823-2A3A-4F09-8BEF-6F1E36611B31}" srcOrd="0" destOrd="0" presId="urn:microsoft.com/office/officeart/2005/8/layout/vList2"/>
    <dgm:cxn modelId="{F228BBDE-EB4D-4490-829B-4C392457CB90}" type="presParOf" srcId="{87ECC363-3FC6-40A9-970B-7A9BA9C51ABD}" destId="{5B523653-80A6-4F88-8C45-BCAA9B17DD2A}" srcOrd="1" destOrd="0" presId="urn:microsoft.com/office/officeart/2005/8/layout/vList2"/>
    <dgm:cxn modelId="{00D76A35-7F8E-4FCB-BAD3-792565979C6C}" type="presParOf" srcId="{87ECC363-3FC6-40A9-970B-7A9BA9C51ABD}" destId="{FE2135AD-DECD-4FE8-A3D2-CA7DDCAD9032}" srcOrd="2" destOrd="0" presId="urn:microsoft.com/office/officeart/2005/8/layout/vList2"/>
    <dgm:cxn modelId="{F166CFBA-C680-484F-BEF0-A3A27AAE8185}" type="presParOf" srcId="{87ECC363-3FC6-40A9-970B-7A9BA9C51ABD}" destId="{C57062B9-865D-4C64-A46F-F97E815FBB19}" srcOrd="3" destOrd="0" presId="urn:microsoft.com/office/officeart/2005/8/layout/vList2"/>
    <dgm:cxn modelId="{9104989C-066A-4426-93D9-C61A137710C8}" type="presParOf" srcId="{87ECC363-3FC6-40A9-970B-7A9BA9C51ABD}" destId="{FA1A5C79-CFF6-4662-A6A6-3AC39AEACEFE}" srcOrd="4" destOrd="0" presId="urn:microsoft.com/office/officeart/2005/8/layout/vList2"/>
    <dgm:cxn modelId="{5C08B677-31DE-4E1E-B354-546AF78B99B1}" type="presParOf" srcId="{87ECC363-3FC6-40A9-970B-7A9BA9C51ABD}" destId="{EF245D3F-0F6C-479B-A25E-A4800E5DB13B}" srcOrd="5" destOrd="0" presId="urn:microsoft.com/office/officeart/2005/8/layout/vList2"/>
    <dgm:cxn modelId="{4A8F5C74-203F-478B-9853-A92C0E549666}" type="presParOf" srcId="{87ECC363-3FC6-40A9-970B-7A9BA9C51ABD}" destId="{EB78CAB2-9245-4056-8DA2-765F91B569CB}" srcOrd="6" destOrd="0" presId="urn:microsoft.com/office/officeart/2005/8/layout/vList2"/>
    <dgm:cxn modelId="{E0156EFA-F77D-410C-A0D2-D711A830D008}" type="presParOf" srcId="{87ECC363-3FC6-40A9-970B-7A9BA9C51ABD}" destId="{DF16A308-D43A-43E0-BEC8-9BFB8846FCA6}" srcOrd="7" destOrd="0" presId="urn:microsoft.com/office/officeart/2005/8/layout/vList2"/>
    <dgm:cxn modelId="{A88573F7-EA1C-4785-A2C5-F16D9AA70269}" type="presParOf" srcId="{87ECC363-3FC6-40A9-970B-7A9BA9C51ABD}" destId="{A13C9D29-5D02-4C5A-BAA8-A8ED20ADB42E}" srcOrd="8" destOrd="0" presId="urn:microsoft.com/office/officeart/2005/8/layout/vList2"/>
    <dgm:cxn modelId="{A6A84823-A2AD-4315-B30E-1ADBD7C744D2}" type="presParOf" srcId="{87ECC363-3FC6-40A9-970B-7A9BA9C51ABD}" destId="{9F42BF49-02FF-474D-87BC-0EA8D2E7CB57}" srcOrd="9" destOrd="0" presId="urn:microsoft.com/office/officeart/2005/8/layout/vList2"/>
    <dgm:cxn modelId="{A76D153E-1573-4CBE-B3D0-032D6100C432}" type="presParOf" srcId="{87ECC363-3FC6-40A9-970B-7A9BA9C51ABD}" destId="{2FF6679C-101D-4101-9C39-5E419F4A20C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713A3-A2E9-4E49-A9A5-A85DCB5D1628}">
      <dsp:nvSpPr>
        <dsp:cNvPr id="0" name=""/>
        <dsp:cNvSpPr/>
      </dsp:nvSpPr>
      <dsp:spPr>
        <a:xfrm>
          <a:off x="0" y="1606"/>
          <a:ext cx="10082097" cy="8142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D88B8-E132-4C6B-924B-46A227573314}">
      <dsp:nvSpPr>
        <dsp:cNvPr id="0" name=""/>
        <dsp:cNvSpPr/>
      </dsp:nvSpPr>
      <dsp:spPr>
        <a:xfrm>
          <a:off x="246303" y="184807"/>
          <a:ext cx="447825" cy="447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BF996-292B-40DF-96BE-553F3AAEDAA0}">
      <dsp:nvSpPr>
        <dsp:cNvPr id="0" name=""/>
        <dsp:cNvSpPr/>
      </dsp:nvSpPr>
      <dsp:spPr>
        <a:xfrm>
          <a:off x="940432" y="1606"/>
          <a:ext cx="9141664" cy="8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2" tIns="86172" rIns="86172" bIns="861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0" i="0" kern="1200"/>
            <a:t>Vi henter kunnskap fra ulike kilder, for eksempel fra kollegaer, eksperter, forskning, retningslinjer, kurs osv. </a:t>
          </a:r>
          <a:endParaRPr lang="en-US" sz="2000" kern="1200"/>
        </a:p>
      </dsp:txBody>
      <dsp:txXfrm>
        <a:off x="940432" y="1606"/>
        <a:ext cx="9141664" cy="814227"/>
      </dsp:txXfrm>
    </dsp:sp>
    <dsp:sp modelId="{814968D1-DC2C-443E-9046-9F8577B8E680}">
      <dsp:nvSpPr>
        <dsp:cNvPr id="0" name=""/>
        <dsp:cNvSpPr/>
      </dsp:nvSpPr>
      <dsp:spPr>
        <a:xfrm>
          <a:off x="0" y="1019390"/>
          <a:ext cx="10082097" cy="8142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8D63B-497B-4D50-AA92-03FA2311E915}">
      <dsp:nvSpPr>
        <dsp:cNvPr id="0" name=""/>
        <dsp:cNvSpPr/>
      </dsp:nvSpPr>
      <dsp:spPr>
        <a:xfrm>
          <a:off x="246303" y="1202591"/>
          <a:ext cx="447825" cy="447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1BBBD-BF88-4A3A-93B9-F5BFFBAD1252}">
      <dsp:nvSpPr>
        <dsp:cNvPr id="0" name=""/>
        <dsp:cNvSpPr/>
      </dsp:nvSpPr>
      <dsp:spPr>
        <a:xfrm>
          <a:off x="940432" y="1019390"/>
          <a:ext cx="9141664" cy="8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2" tIns="86172" rIns="86172" bIns="861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0" i="0" kern="1200"/>
            <a:t>Disse kildene har styrker og svakheter. </a:t>
          </a:r>
          <a:endParaRPr lang="en-US" sz="2000" kern="1200"/>
        </a:p>
      </dsp:txBody>
      <dsp:txXfrm>
        <a:off x="940432" y="1019390"/>
        <a:ext cx="9141664" cy="814227"/>
      </dsp:txXfrm>
    </dsp:sp>
    <dsp:sp modelId="{E24E8574-A223-4D77-993B-6186DB94B83F}">
      <dsp:nvSpPr>
        <dsp:cNvPr id="0" name=""/>
        <dsp:cNvSpPr/>
      </dsp:nvSpPr>
      <dsp:spPr>
        <a:xfrm>
          <a:off x="0" y="2037174"/>
          <a:ext cx="10082097" cy="8142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EB8D-F8D7-4BF6-901F-DD48485219A8}">
      <dsp:nvSpPr>
        <dsp:cNvPr id="0" name=""/>
        <dsp:cNvSpPr/>
      </dsp:nvSpPr>
      <dsp:spPr>
        <a:xfrm>
          <a:off x="246303" y="2220376"/>
          <a:ext cx="447825" cy="447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D7E49-3872-4767-9ABD-23B16B084B9E}">
      <dsp:nvSpPr>
        <dsp:cNvPr id="0" name=""/>
        <dsp:cNvSpPr/>
      </dsp:nvSpPr>
      <dsp:spPr>
        <a:xfrm>
          <a:off x="940432" y="2037174"/>
          <a:ext cx="9141664" cy="8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2" tIns="86172" rIns="86172" bIns="861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0" i="0" kern="1200"/>
            <a:t>Vi må være bevisst på disse styrkene og svakhetene. </a:t>
          </a:r>
          <a:endParaRPr lang="en-US" sz="2000" kern="1200"/>
        </a:p>
      </dsp:txBody>
      <dsp:txXfrm>
        <a:off x="940432" y="2037174"/>
        <a:ext cx="9141664" cy="814227"/>
      </dsp:txXfrm>
    </dsp:sp>
    <dsp:sp modelId="{ACD0C681-265B-4BA3-8B0A-151EC4EBC9CE}">
      <dsp:nvSpPr>
        <dsp:cNvPr id="0" name=""/>
        <dsp:cNvSpPr/>
      </dsp:nvSpPr>
      <dsp:spPr>
        <a:xfrm>
          <a:off x="0" y="3054959"/>
          <a:ext cx="10082097" cy="8142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8C5EB-A0F3-46EE-A6A1-3D4A252519C4}">
      <dsp:nvSpPr>
        <dsp:cNvPr id="0" name=""/>
        <dsp:cNvSpPr/>
      </dsp:nvSpPr>
      <dsp:spPr>
        <a:xfrm>
          <a:off x="246303" y="3238160"/>
          <a:ext cx="447825" cy="4478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64259-8C90-4E7D-BA41-187B7934C3B0}">
      <dsp:nvSpPr>
        <dsp:cNvPr id="0" name=""/>
        <dsp:cNvSpPr/>
      </dsp:nvSpPr>
      <dsp:spPr>
        <a:xfrm>
          <a:off x="940432" y="3054959"/>
          <a:ext cx="9141664" cy="8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72" tIns="86172" rIns="86172" bIns="8617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0" i="0" kern="1200"/>
            <a:t>KBP kan hjelpe oss med å øke bevisstheten om og reflektere over hvilke kunnskapskilder vi baserer våre handlinger på.</a:t>
          </a:r>
          <a:endParaRPr lang="en-US" sz="2000" kern="1200"/>
        </a:p>
      </dsp:txBody>
      <dsp:txXfrm>
        <a:off x="940432" y="3054959"/>
        <a:ext cx="9141664" cy="814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AA823-2A3A-4F09-8BEF-6F1E36611B31}">
      <dsp:nvSpPr>
        <dsp:cNvPr id="0" name=""/>
        <dsp:cNvSpPr/>
      </dsp:nvSpPr>
      <dsp:spPr>
        <a:xfrm>
          <a:off x="0" y="2715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/>
            <a:t>Kunnskapsbasert praksis som grunnlag for utvikling av; </a:t>
          </a:r>
          <a:endParaRPr lang="en-US" sz="1900" kern="1200"/>
        </a:p>
      </dsp:txBody>
      <dsp:txXfrm>
        <a:off x="36896" y="64052"/>
        <a:ext cx="5141088" cy="682028"/>
      </dsp:txXfrm>
    </dsp:sp>
    <dsp:sp modelId="{FE2135AD-DECD-4FE8-A3D2-CA7DDCAD9032}">
      <dsp:nvSpPr>
        <dsp:cNvPr id="0" name=""/>
        <dsp:cNvSpPr/>
      </dsp:nvSpPr>
      <dsp:spPr>
        <a:xfrm>
          <a:off x="0" y="83769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 dirty="0"/>
            <a:t>Fagutvikling; faglig praksis i møte med enkeltpersoner, familier og grupper</a:t>
          </a:r>
          <a:endParaRPr lang="en-US" sz="1900" kern="1200" dirty="0"/>
        </a:p>
      </dsp:txBody>
      <dsp:txXfrm>
        <a:off x="36896" y="874592"/>
        <a:ext cx="5141088" cy="682028"/>
      </dsp:txXfrm>
    </dsp:sp>
    <dsp:sp modelId="{FA1A5C79-CFF6-4662-A6A6-3AC39AEACEFE}">
      <dsp:nvSpPr>
        <dsp:cNvPr id="0" name=""/>
        <dsp:cNvSpPr/>
      </dsp:nvSpPr>
      <dsp:spPr>
        <a:xfrm>
          <a:off x="0" y="164823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/>
            <a:t>Tiltaksutvikling: Tiltaksutvikling på gruppe og lokalsamfunnsnivå</a:t>
          </a:r>
          <a:endParaRPr lang="en-US" sz="1900" kern="1200"/>
        </a:p>
      </dsp:txBody>
      <dsp:txXfrm>
        <a:off x="36896" y="1685132"/>
        <a:ext cx="5141088" cy="682028"/>
      </dsp:txXfrm>
    </dsp:sp>
    <dsp:sp modelId="{EB78CAB2-9245-4056-8DA2-765F91B569CB}">
      <dsp:nvSpPr>
        <dsp:cNvPr id="0" name=""/>
        <dsp:cNvSpPr/>
      </dsp:nvSpPr>
      <dsp:spPr>
        <a:xfrm>
          <a:off x="0" y="245877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/>
            <a:t>Skoleutvikling </a:t>
          </a:r>
          <a:endParaRPr lang="en-US" sz="1900" kern="1200"/>
        </a:p>
      </dsp:txBody>
      <dsp:txXfrm>
        <a:off x="36896" y="2495672"/>
        <a:ext cx="5141088" cy="682028"/>
      </dsp:txXfrm>
    </dsp:sp>
    <dsp:sp modelId="{A13C9D29-5D02-4C5A-BAA8-A8ED20ADB42E}">
      <dsp:nvSpPr>
        <dsp:cNvPr id="0" name=""/>
        <dsp:cNvSpPr/>
      </dsp:nvSpPr>
      <dsp:spPr>
        <a:xfrm>
          <a:off x="0" y="326931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/>
            <a:t>Lokalsamfunnsutvikling</a:t>
          </a:r>
          <a:endParaRPr lang="en-US" sz="1900" kern="1200"/>
        </a:p>
      </dsp:txBody>
      <dsp:txXfrm>
        <a:off x="36896" y="3306212"/>
        <a:ext cx="5141088" cy="682028"/>
      </dsp:txXfrm>
    </dsp:sp>
    <dsp:sp modelId="{2FF6679C-101D-4101-9C39-5E419F4A20C0}">
      <dsp:nvSpPr>
        <dsp:cNvPr id="0" name=""/>
        <dsp:cNvSpPr/>
      </dsp:nvSpPr>
      <dsp:spPr>
        <a:xfrm>
          <a:off x="0" y="4079856"/>
          <a:ext cx="521488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b="0" i="0" kern="1200"/>
            <a:t>mv.  </a:t>
          </a:r>
          <a:endParaRPr lang="en-US" sz="1900" kern="1200"/>
        </a:p>
      </dsp:txBody>
      <dsp:txXfrm>
        <a:off x="36896" y="4116752"/>
        <a:ext cx="5141088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form 10">
            <a:extLst>
              <a:ext uri="{FF2B5EF4-FFF2-40B4-BE49-F238E27FC236}">
                <a16:creationId xmlns:a16="http://schemas.microsoft.com/office/drawing/2014/main" id="{AFC54A13-B517-1041-A560-2E0A39E8A5EB}"/>
              </a:ext>
            </a:extLst>
          </p:cNvPr>
          <p:cNvSpPr/>
          <p:nvPr userDrawn="1"/>
        </p:nvSpPr>
        <p:spPr>
          <a:xfrm>
            <a:off x="0" y="4980353"/>
            <a:ext cx="12192000" cy="1877649"/>
          </a:xfrm>
          <a:custGeom>
            <a:avLst/>
            <a:gdLst>
              <a:gd name="connsiteX0" fmla="*/ 6207468 w 12192000"/>
              <a:gd name="connsiteY0" fmla="*/ 1201146 h 1877649"/>
              <a:gd name="connsiteX1" fmla="*/ 6006038 w 12192000"/>
              <a:gd name="connsiteY1" fmla="*/ 1232750 h 1877649"/>
              <a:gd name="connsiteX2" fmla="*/ 5929611 w 12192000"/>
              <a:gd name="connsiteY2" fmla="*/ 1251432 h 1877649"/>
              <a:gd name="connsiteX3" fmla="*/ 5931116 w 12192000"/>
              <a:gd name="connsiteY3" fmla="*/ 1252635 h 1877649"/>
              <a:gd name="connsiteX4" fmla="*/ 6080634 w 12192000"/>
              <a:gd name="connsiteY4" fmla="*/ 1336458 h 1877649"/>
              <a:gd name="connsiteX5" fmla="*/ 6418967 w 12192000"/>
              <a:gd name="connsiteY5" fmla="*/ 1392970 h 1877649"/>
              <a:gd name="connsiteX6" fmla="*/ 6724138 w 12192000"/>
              <a:gd name="connsiteY6" fmla="*/ 1372853 h 1877649"/>
              <a:gd name="connsiteX7" fmla="*/ 6850354 w 12192000"/>
              <a:gd name="connsiteY7" fmla="*/ 1360190 h 1877649"/>
              <a:gd name="connsiteX8" fmla="*/ 6664935 w 12192000"/>
              <a:gd name="connsiteY8" fmla="*/ 1283735 h 1877649"/>
              <a:gd name="connsiteX9" fmla="*/ 6304932 w 12192000"/>
              <a:gd name="connsiteY9" fmla="*/ 1202374 h 1877649"/>
              <a:gd name="connsiteX10" fmla="*/ 6207468 w 12192000"/>
              <a:gd name="connsiteY10" fmla="*/ 1201146 h 1877649"/>
              <a:gd name="connsiteX11" fmla="*/ 5266859 w 12192000"/>
              <a:gd name="connsiteY11" fmla="*/ 553265 h 1877649"/>
              <a:gd name="connsiteX12" fmla="*/ 4994623 w 12192000"/>
              <a:gd name="connsiteY12" fmla="*/ 856413 h 1877649"/>
              <a:gd name="connsiteX13" fmla="*/ 4813390 w 12192000"/>
              <a:gd name="connsiteY13" fmla="*/ 988263 h 1877649"/>
              <a:gd name="connsiteX14" fmla="*/ 4632123 w 12192000"/>
              <a:gd name="connsiteY14" fmla="*/ 922349 h 1877649"/>
              <a:gd name="connsiteX15" fmla="*/ 4357439 w 12192000"/>
              <a:gd name="connsiteY15" fmla="*/ 699941 h 1877649"/>
              <a:gd name="connsiteX16" fmla="*/ 4058177 w 12192000"/>
              <a:gd name="connsiteY16" fmla="*/ 884216 h 1877649"/>
              <a:gd name="connsiteX17" fmla="*/ 4007697 w 12192000"/>
              <a:gd name="connsiteY17" fmla="*/ 921774 h 1877649"/>
              <a:gd name="connsiteX18" fmla="*/ 3991783 w 12192000"/>
              <a:gd name="connsiteY18" fmla="*/ 934456 h 1877649"/>
              <a:gd name="connsiteX19" fmla="*/ 3994069 w 12192000"/>
              <a:gd name="connsiteY19" fmla="*/ 935664 h 1877649"/>
              <a:gd name="connsiteX20" fmla="*/ 4254881 w 12192000"/>
              <a:gd name="connsiteY20" fmla="*/ 1027654 h 1877649"/>
              <a:gd name="connsiteX21" fmla="*/ 4950732 w 12192000"/>
              <a:gd name="connsiteY21" fmla="*/ 1080798 h 1877649"/>
              <a:gd name="connsiteX22" fmla="*/ 5531879 w 12192000"/>
              <a:gd name="connsiteY22" fmla="*/ 1294381 h 1877649"/>
              <a:gd name="connsiteX23" fmla="*/ 5833334 w 12192000"/>
              <a:gd name="connsiteY23" fmla="*/ 1249254 h 1877649"/>
              <a:gd name="connsiteX24" fmla="*/ 5870573 w 12192000"/>
              <a:gd name="connsiteY24" fmla="*/ 1239546 h 1877649"/>
              <a:gd name="connsiteX25" fmla="*/ 5843165 w 12192000"/>
              <a:gd name="connsiteY25" fmla="*/ 1219478 h 1877649"/>
              <a:gd name="connsiteX26" fmla="*/ 5579582 w 12192000"/>
              <a:gd name="connsiteY26" fmla="*/ 956191 h 1877649"/>
              <a:gd name="connsiteX27" fmla="*/ 5266859 w 12192000"/>
              <a:gd name="connsiteY27" fmla="*/ 553265 h 1877649"/>
              <a:gd name="connsiteX28" fmla="*/ 439868 w 12192000"/>
              <a:gd name="connsiteY28" fmla="*/ 218 h 1877649"/>
              <a:gd name="connsiteX29" fmla="*/ 1022606 w 12192000"/>
              <a:gd name="connsiteY29" fmla="*/ 21397 h 1877649"/>
              <a:gd name="connsiteX30" fmla="*/ 1687113 w 12192000"/>
              <a:gd name="connsiteY30" fmla="*/ 235379 h 1877649"/>
              <a:gd name="connsiteX31" fmla="*/ 2071933 w 12192000"/>
              <a:gd name="connsiteY31" fmla="*/ 565218 h 1877649"/>
              <a:gd name="connsiteX32" fmla="*/ 3122532 w 12192000"/>
              <a:gd name="connsiteY32" fmla="*/ 643489 h 1877649"/>
              <a:gd name="connsiteX33" fmla="*/ 3886117 w 12192000"/>
              <a:gd name="connsiteY33" fmla="*/ 878673 h 1877649"/>
              <a:gd name="connsiteX34" fmla="*/ 3967608 w 12192000"/>
              <a:gd name="connsiteY34" fmla="*/ 921694 h 1877649"/>
              <a:gd name="connsiteX35" fmla="*/ 4007881 w 12192000"/>
              <a:gd name="connsiteY35" fmla="*/ 890304 h 1877649"/>
              <a:gd name="connsiteX36" fmla="*/ 4118097 w 12192000"/>
              <a:gd name="connsiteY36" fmla="*/ 808052 h 1877649"/>
              <a:gd name="connsiteX37" fmla="*/ 4342199 w 12192000"/>
              <a:gd name="connsiteY37" fmla="*/ 676330 h 1877649"/>
              <a:gd name="connsiteX38" fmla="*/ 4510225 w 12192000"/>
              <a:gd name="connsiteY38" fmla="*/ 790556 h 1877649"/>
              <a:gd name="connsiteX39" fmla="*/ 4659961 w 12192000"/>
              <a:gd name="connsiteY39" fmla="*/ 911615 h 1877649"/>
              <a:gd name="connsiteX40" fmla="*/ 4848750 w 12192000"/>
              <a:gd name="connsiteY40" fmla="*/ 947755 h 1877649"/>
              <a:gd name="connsiteX41" fmla="*/ 5013240 w 12192000"/>
              <a:gd name="connsiteY41" fmla="*/ 777767 h 1877649"/>
              <a:gd name="connsiteX42" fmla="*/ 5215539 w 12192000"/>
              <a:gd name="connsiteY42" fmla="*/ 529830 h 1877649"/>
              <a:gd name="connsiteX43" fmla="*/ 5377787 w 12192000"/>
              <a:gd name="connsiteY43" fmla="*/ 607212 h 1877649"/>
              <a:gd name="connsiteX44" fmla="*/ 5558937 w 12192000"/>
              <a:gd name="connsiteY44" fmla="*/ 884203 h 1877649"/>
              <a:gd name="connsiteX45" fmla="*/ 5794451 w 12192000"/>
              <a:gd name="connsiteY45" fmla="*/ 1143469 h 1877649"/>
              <a:gd name="connsiteX46" fmla="*/ 5903863 w 12192000"/>
              <a:gd name="connsiteY46" fmla="*/ 1230865 h 1877649"/>
              <a:gd name="connsiteX47" fmla="*/ 5943925 w 12192000"/>
              <a:gd name="connsiteY47" fmla="*/ 1220421 h 1877649"/>
              <a:gd name="connsiteX48" fmla="*/ 6434869 w 12192000"/>
              <a:gd name="connsiteY48" fmla="*/ 1188533 h 1877649"/>
              <a:gd name="connsiteX49" fmla="*/ 6883676 w 12192000"/>
              <a:gd name="connsiteY49" fmla="*/ 1348987 h 1877649"/>
              <a:gd name="connsiteX50" fmla="*/ 6897409 w 12192000"/>
              <a:gd name="connsiteY50" fmla="*/ 1355493 h 1877649"/>
              <a:gd name="connsiteX51" fmla="*/ 7055039 w 12192000"/>
              <a:gd name="connsiteY51" fmla="*/ 1341645 h 1877649"/>
              <a:gd name="connsiteX52" fmla="*/ 7599224 w 12192000"/>
              <a:gd name="connsiteY52" fmla="*/ 1309422 h 1877649"/>
              <a:gd name="connsiteX53" fmla="*/ 7883885 w 12192000"/>
              <a:gd name="connsiteY53" fmla="*/ 1430969 h 1877649"/>
              <a:gd name="connsiteX54" fmla="*/ 8025737 w 12192000"/>
              <a:gd name="connsiteY54" fmla="*/ 1403908 h 1877649"/>
              <a:gd name="connsiteX55" fmla="*/ 8243795 w 12192000"/>
              <a:gd name="connsiteY55" fmla="*/ 1221087 h 1877649"/>
              <a:gd name="connsiteX56" fmla="*/ 8403292 w 12192000"/>
              <a:gd name="connsiteY56" fmla="*/ 1317864 h 1877649"/>
              <a:gd name="connsiteX57" fmla="*/ 8560226 w 12192000"/>
              <a:gd name="connsiteY57" fmla="*/ 1331191 h 1877649"/>
              <a:gd name="connsiteX58" fmla="*/ 8659801 w 12192000"/>
              <a:gd name="connsiteY58" fmla="*/ 1242948 h 1877649"/>
              <a:gd name="connsiteX59" fmla="*/ 8799527 w 12192000"/>
              <a:gd name="connsiteY59" fmla="*/ 1203675 h 1877649"/>
              <a:gd name="connsiteX60" fmla="*/ 9034627 w 12192000"/>
              <a:gd name="connsiteY60" fmla="*/ 1344612 h 1877649"/>
              <a:gd name="connsiteX61" fmla="*/ 9674702 w 12192000"/>
              <a:gd name="connsiteY61" fmla="*/ 1782433 h 1877649"/>
              <a:gd name="connsiteX62" fmla="*/ 10029517 w 12192000"/>
              <a:gd name="connsiteY62" fmla="*/ 1815607 h 1877649"/>
              <a:gd name="connsiteX63" fmla="*/ 10520911 w 12192000"/>
              <a:gd name="connsiteY63" fmla="*/ 1709491 h 1877649"/>
              <a:gd name="connsiteX64" fmla="*/ 11630506 w 12192000"/>
              <a:gd name="connsiteY64" fmla="*/ 1642461 h 1877649"/>
              <a:gd name="connsiteX65" fmla="*/ 12058623 w 12192000"/>
              <a:gd name="connsiteY65" fmla="*/ 1680390 h 1877649"/>
              <a:gd name="connsiteX66" fmla="*/ 12192000 w 12192000"/>
              <a:gd name="connsiteY66" fmla="*/ 1703669 h 1877649"/>
              <a:gd name="connsiteX67" fmla="*/ 12192000 w 12192000"/>
              <a:gd name="connsiteY67" fmla="*/ 1713673 h 1877649"/>
              <a:gd name="connsiteX68" fmla="*/ 12025008 w 12192000"/>
              <a:gd name="connsiteY68" fmla="*/ 1695248 h 1877649"/>
              <a:gd name="connsiteX69" fmla="*/ 11577506 w 12192000"/>
              <a:gd name="connsiteY69" fmla="*/ 1668598 h 1877649"/>
              <a:gd name="connsiteX70" fmla="*/ 10528728 w 12192000"/>
              <a:gd name="connsiteY70" fmla="*/ 1733110 h 1877649"/>
              <a:gd name="connsiteX71" fmla="*/ 9811793 w 12192000"/>
              <a:gd name="connsiteY71" fmla="*/ 1854912 h 1877649"/>
              <a:gd name="connsiteX72" fmla="*/ 9301529 w 12192000"/>
              <a:gd name="connsiteY72" fmla="*/ 1572512 h 1877649"/>
              <a:gd name="connsiteX73" fmla="*/ 8797309 w 12192000"/>
              <a:gd name="connsiteY73" fmla="*/ 1230311 h 1877649"/>
              <a:gd name="connsiteX74" fmla="*/ 8537921 w 12192000"/>
              <a:gd name="connsiteY74" fmla="*/ 1362875 h 1877649"/>
              <a:gd name="connsiteX75" fmla="*/ 8245791 w 12192000"/>
              <a:gd name="connsiteY75" fmla="*/ 1253962 h 1877649"/>
              <a:gd name="connsiteX76" fmla="*/ 7942633 w 12192000"/>
              <a:gd name="connsiteY76" fmla="*/ 1472220 h 1877649"/>
              <a:gd name="connsiteX77" fmla="*/ 7563653 w 12192000"/>
              <a:gd name="connsiteY77" fmla="*/ 1332087 h 1877649"/>
              <a:gd name="connsiteX78" fmla="*/ 6996268 w 12192000"/>
              <a:gd name="connsiteY78" fmla="*/ 1372858 h 1877649"/>
              <a:gd name="connsiteX79" fmla="*/ 6944238 w 12192000"/>
              <a:gd name="connsiteY79" fmla="*/ 1377680 h 1877649"/>
              <a:gd name="connsiteX80" fmla="*/ 7045651 w 12192000"/>
              <a:gd name="connsiteY80" fmla="*/ 1425730 h 1877649"/>
              <a:gd name="connsiteX81" fmla="*/ 7647184 w 12192000"/>
              <a:gd name="connsiteY81" fmla="*/ 1738683 h 1877649"/>
              <a:gd name="connsiteX82" fmla="*/ 7888768 w 12192000"/>
              <a:gd name="connsiteY82" fmla="*/ 1860798 h 1877649"/>
              <a:gd name="connsiteX83" fmla="*/ 7926330 w 12192000"/>
              <a:gd name="connsiteY83" fmla="*/ 1877649 h 1877649"/>
              <a:gd name="connsiteX84" fmla="*/ 7873522 w 12192000"/>
              <a:gd name="connsiteY84" fmla="*/ 1877649 h 1877649"/>
              <a:gd name="connsiteX85" fmla="*/ 7795527 w 12192000"/>
              <a:gd name="connsiteY85" fmla="*/ 1840583 h 1877649"/>
              <a:gd name="connsiteX86" fmla="*/ 7063430 w 12192000"/>
              <a:gd name="connsiteY86" fmla="*/ 1463619 h 1877649"/>
              <a:gd name="connsiteX87" fmla="*/ 6895779 w 12192000"/>
              <a:gd name="connsiteY87" fmla="*/ 1382173 h 1877649"/>
              <a:gd name="connsiteX88" fmla="*/ 6817572 w 12192000"/>
              <a:gd name="connsiteY88" fmla="*/ 1389421 h 1877649"/>
              <a:gd name="connsiteX89" fmla="*/ 6305128 w 12192000"/>
              <a:gd name="connsiteY89" fmla="*/ 1412631 h 1877649"/>
              <a:gd name="connsiteX90" fmla="*/ 5933909 w 12192000"/>
              <a:gd name="connsiteY90" fmla="*/ 1285920 h 1877649"/>
              <a:gd name="connsiteX91" fmla="*/ 5897592 w 12192000"/>
              <a:gd name="connsiteY91" fmla="*/ 1259329 h 1877649"/>
              <a:gd name="connsiteX92" fmla="*/ 5805736 w 12192000"/>
              <a:gd name="connsiteY92" fmla="*/ 1282644 h 1877649"/>
              <a:gd name="connsiteX93" fmla="*/ 5533124 w 12192000"/>
              <a:gd name="connsiteY93" fmla="*/ 1320561 h 1877649"/>
              <a:gd name="connsiteX94" fmla="*/ 4998893 w 12192000"/>
              <a:gd name="connsiteY94" fmla="*/ 1123674 h 1877649"/>
              <a:gd name="connsiteX95" fmla="*/ 4541053 w 12192000"/>
              <a:gd name="connsiteY95" fmla="*/ 1074933 h 1877649"/>
              <a:gd name="connsiteX96" fmla="*/ 4012374 w 12192000"/>
              <a:gd name="connsiteY96" fmla="*/ 974303 h 1877649"/>
              <a:gd name="connsiteX97" fmla="*/ 3968702 w 12192000"/>
              <a:gd name="connsiteY97" fmla="*/ 952851 h 1877649"/>
              <a:gd name="connsiteX98" fmla="*/ 3951847 w 12192000"/>
              <a:gd name="connsiteY98" fmla="*/ 966284 h 1877649"/>
              <a:gd name="connsiteX99" fmla="*/ 3602052 w 12192000"/>
              <a:gd name="connsiteY99" fmla="*/ 1231171 h 1877649"/>
              <a:gd name="connsiteX100" fmla="*/ 3287926 w 12192000"/>
              <a:gd name="connsiteY100" fmla="*/ 1289349 h 1877649"/>
              <a:gd name="connsiteX101" fmla="*/ 2780384 w 12192000"/>
              <a:gd name="connsiteY101" fmla="*/ 1093801 h 1877649"/>
              <a:gd name="connsiteX102" fmla="*/ 2318511 w 12192000"/>
              <a:gd name="connsiteY102" fmla="*/ 882888 h 1877649"/>
              <a:gd name="connsiteX103" fmla="*/ 1943968 w 12192000"/>
              <a:gd name="connsiteY103" fmla="*/ 902831 h 1877649"/>
              <a:gd name="connsiteX104" fmla="*/ 1488932 w 12192000"/>
              <a:gd name="connsiteY104" fmla="*/ 810284 h 1877649"/>
              <a:gd name="connsiteX105" fmla="*/ 342616 w 12192000"/>
              <a:gd name="connsiteY105" fmla="*/ 578187 h 1877649"/>
              <a:gd name="connsiteX106" fmla="*/ 0 w 12192000"/>
              <a:gd name="connsiteY106" fmla="*/ 520239 h 1877649"/>
              <a:gd name="connsiteX107" fmla="*/ 0 w 12192000"/>
              <a:gd name="connsiteY107" fmla="*/ 495216 h 1877649"/>
              <a:gd name="connsiteX108" fmla="*/ 88177 w 12192000"/>
              <a:gd name="connsiteY108" fmla="*/ 508940 h 1877649"/>
              <a:gd name="connsiteX109" fmla="*/ 517274 w 12192000"/>
              <a:gd name="connsiteY109" fmla="*/ 583419 h 1877649"/>
              <a:gd name="connsiteX110" fmla="*/ 1360540 w 12192000"/>
              <a:gd name="connsiteY110" fmla="*/ 754465 h 1877649"/>
              <a:gd name="connsiteX111" fmla="*/ 1937135 w 12192000"/>
              <a:gd name="connsiteY111" fmla="*/ 878250 h 1877649"/>
              <a:gd name="connsiteX112" fmla="*/ 2287195 w 12192000"/>
              <a:gd name="connsiteY112" fmla="*/ 849883 h 1877649"/>
              <a:gd name="connsiteX113" fmla="*/ 2623768 w 12192000"/>
              <a:gd name="connsiteY113" fmla="*/ 983187 h 1877649"/>
              <a:gd name="connsiteX114" fmla="*/ 3070137 w 12192000"/>
              <a:gd name="connsiteY114" fmla="*/ 1185724 h 1877649"/>
              <a:gd name="connsiteX115" fmla="*/ 3345248 w 12192000"/>
              <a:gd name="connsiteY115" fmla="*/ 1270107 h 1877649"/>
              <a:gd name="connsiteX116" fmla="*/ 3621226 w 12192000"/>
              <a:gd name="connsiteY116" fmla="*/ 1178014 h 1877649"/>
              <a:gd name="connsiteX117" fmla="*/ 3872904 w 12192000"/>
              <a:gd name="connsiteY117" fmla="*/ 995509 h 1877649"/>
              <a:gd name="connsiteX118" fmla="*/ 3943509 w 12192000"/>
              <a:gd name="connsiteY118" fmla="*/ 940477 h 1877649"/>
              <a:gd name="connsiteX119" fmla="*/ 3936743 w 12192000"/>
              <a:gd name="connsiteY119" fmla="*/ 937153 h 1877649"/>
              <a:gd name="connsiteX120" fmla="*/ 3204174 w 12192000"/>
              <a:gd name="connsiteY120" fmla="*/ 683243 h 1877649"/>
              <a:gd name="connsiteX121" fmla="*/ 2059027 w 12192000"/>
              <a:gd name="connsiteY121" fmla="*/ 595648 h 1877649"/>
              <a:gd name="connsiteX122" fmla="*/ 1679942 w 12192000"/>
              <a:gd name="connsiteY122" fmla="*/ 265798 h 1877649"/>
              <a:gd name="connsiteX123" fmla="*/ 998536 w 12192000"/>
              <a:gd name="connsiteY123" fmla="*/ 43665 h 1877649"/>
              <a:gd name="connsiteX124" fmla="*/ 100678 w 12192000"/>
              <a:gd name="connsiteY124" fmla="*/ 28002 h 1877649"/>
              <a:gd name="connsiteX125" fmla="*/ 0 w 12192000"/>
              <a:gd name="connsiteY125" fmla="*/ 28981 h 1877649"/>
              <a:gd name="connsiteX126" fmla="*/ 0 w 12192000"/>
              <a:gd name="connsiteY126" fmla="*/ 4615 h 1877649"/>
              <a:gd name="connsiteX127" fmla="*/ 132768 w 12192000"/>
              <a:gd name="connsiteY127" fmla="*/ 3822 h 1877649"/>
              <a:gd name="connsiteX128" fmla="*/ 439868 w 12192000"/>
              <a:gd name="connsiteY128" fmla="*/ 218 h 187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2192000" h="1877649">
                <a:moveTo>
                  <a:pt x="6207468" y="1201146"/>
                </a:moveTo>
                <a:cubicBezTo>
                  <a:pt x="6141444" y="1205015"/>
                  <a:pt x="6073647" y="1217358"/>
                  <a:pt x="6006038" y="1232750"/>
                </a:cubicBezTo>
                <a:lnTo>
                  <a:pt x="5929611" y="1251432"/>
                </a:lnTo>
                <a:lnTo>
                  <a:pt x="5931116" y="1252635"/>
                </a:lnTo>
                <a:cubicBezTo>
                  <a:pt x="5978782" y="1286262"/>
                  <a:pt x="6028590" y="1315666"/>
                  <a:pt x="6080634" y="1336458"/>
                </a:cubicBezTo>
                <a:cubicBezTo>
                  <a:pt x="6184719" y="1378041"/>
                  <a:pt x="6256565" y="1392105"/>
                  <a:pt x="6418967" y="1392970"/>
                </a:cubicBezTo>
                <a:cubicBezTo>
                  <a:pt x="6500168" y="1393403"/>
                  <a:pt x="6610008" y="1384052"/>
                  <a:pt x="6724138" y="1372853"/>
                </a:cubicBezTo>
                <a:lnTo>
                  <a:pt x="6850354" y="1360190"/>
                </a:lnTo>
                <a:lnTo>
                  <a:pt x="6664935" y="1283735"/>
                </a:lnTo>
                <a:cubicBezTo>
                  <a:pt x="6545489" y="1240806"/>
                  <a:pt x="6432458" y="1214296"/>
                  <a:pt x="6304932" y="1202374"/>
                </a:cubicBezTo>
                <a:cubicBezTo>
                  <a:pt x="6273050" y="1199393"/>
                  <a:pt x="6240481" y="1199210"/>
                  <a:pt x="6207468" y="1201146"/>
                </a:cubicBezTo>
                <a:close/>
                <a:moveTo>
                  <a:pt x="5266859" y="553265"/>
                </a:moveTo>
                <a:cubicBezTo>
                  <a:pt x="5169367" y="536635"/>
                  <a:pt x="5072012" y="762161"/>
                  <a:pt x="4994623" y="856413"/>
                </a:cubicBezTo>
                <a:cubicBezTo>
                  <a:pt x="4917235" y="950666"/>
                  <a:pt x="4873807" y="977274"/>
                  <a:pt x="4813390" y="988263"/>
                </a:cubicBezTo>
                <a:cubicBezTo>
                  <a:pt x="4752974" y="999253"/>
                  <a:pt x="4708114" y="970402"/>
                  <a:pt x="4632123" y="922349"/>
                </a:cubicBezTo>
                <a:cubicBezTo>
                  <a:pt x="4556131" y="874295"/>
                  <a:pt x="4453085" y="748511"/>
                  <a:pt x="4357439" y="699941"/>
                </a:cubicBezTo>
                <a:cubicBezTo>
                  <a:pt x="4303445" y="688943"/>
                  <a:pt x="4184075" y="795677"/>
                  <a:pt x="4058177" y="884216"/>
                </a:cubicBezTo>
                <a:cubicBezTo>
                  <a:pt x="4042441" y="895283"/>
                  <a:pt x="4025516" y="907949"/>
                  <a:pt x="4007697" y="921774"/>
                </a:cubicBezTo>
                <a:lnTo>
                  <a:pt x="3991783" y="934456"/>
                </a:lnTo>
                <a:lnTo>
                  <a:pt x="3994069" y="935664"/>
                </a:lnTo>
                <a:cubicBezTo>
                  <a:pt x="4081293" y="982486"/>
                  <a:pt x="4121805" y="1002389"/>
                  <a:pt x="4254881" y="1027654"/>
                </a:cubicBezTo>
                <a:cubicBezTo>
                  <a:pt x="4432317" y="1061342"/>
                  <a:pt x="4737900" y="1036343"/>
                  <a:pt x="4950732" y="1080798"/>
                </a:cubicBezTo>
                <a:cubicBezTo>
                  <a:pt x="5163563" y="1125253"/>
                  <a:pt x="5284522" y="1276424"/>
                  <a:pt x="5531879" y="1294381"/>
                </a:cubicBezTo>
                <a:cubicBezTo>
                  <a:pt x="5624637" y="1301114"/>
                  <a:pt x="5725233" y="1277499"/>
                  <a:pt x="5833334" y="1249254"/>
                </a:cubicBezTo>
                <a:lnTo>
                  <a:pt x="5870573" y="1239546"/>
                </a:lnTo>
                <a:lnTo>
                  <a:pt x="5843165" y="1219478"/>
                </a:lnTo>
                <a:cubicBezTo>
                  <a:pt x="5752562" y="1144663"/>
                  <a:pt x="5662964" y="1047773"/>
                  <a:pt x="5579582" y="956191"/>
                </a:cubicBezTo>
                <a:cubicBezTo>
                  <a:pt x="5468409" y="834083"/>
                  <a:pt x="5364351" y="569895"/>
                  <a:pt x="5266859" y="553265"/>
                </a:cubicBezTo>
                <a:close/>
                <a:moveTo>
                  <a:pt x="439868" y="218"/>
                </a:moveTo>
                <a:cubicBezTo>
                  <a:pt x="653609" y="-966"/>
                  <a:pt x="872863" y="2221"/>
                  <a:pt x="1022606" y="21397"/>
                </a:cubicBezTo>
                <a:cubicBezTo>
                  <a:pt x="1322090" y="59749"/>
                  <a:pt x="1512225" y="144741"/>
                  <a:pt x="1687113" y="235379"/>
                </a:cubicBezTo>
                <a:cubicBezTo>
                  <a:pt x="1862000" y="326016"/>
                  <a:pt x="1832697" y="497199"/>
                  <a:pt x="2071933" y="565218"/>
                </a:cubicBezTo>
                <a:cubicBezTo>
                  <a:pt x="2311169" y="633236"/>
                  <a:pt x="2820169" y="591247"/>
                  <a:pt x="3122532" y="643489"/>
                </a:cubicBezTo>
                <a:cubicBezTo>
                  <a:pt x="3424895" y="695732"/>
                  <a:pt x="3707667" y="787532"/>
                  <a:pt x="3886117" y="878673"/>
                </a:cubicBezTo>
                <a:lnTo>
                  <a:pt x="3967608" y="921694"/>
                </a:lnTo>
                <a:lnTo>
                  <a:pt x="4007881" y="890304"/>
                </a:lnTo>
                <a:cubicBezTo>
                  <a:pt x="4050033" y="857717"/>
                  <a:pt x="4088056" y="828955"/>
                  <a:pt x="4118097" y="808052"/>
                </a:cubicBezTo>
                <a:cubicBezTo>
                  <a:pt x="4238258" y="724438"/>
                  <a:pt x="4276843" y="679245"/>
                  <a:pt x="4342199" y="676330"/>
                </a:cubicBezTo>
                <a:cubicBezTo>
                  <a:pt x="4407554" y="673414"/>
                  <a:pt x="4457265" y="751342"/>
                  <a:pt x="4510225" y="790556"/>
                </a:cubicBezTo>
                <a:cubicBezTo>
                  <a:pt x="4563186" y="829770"/>
                  <a:pt x="4585554" y="862442"/>
                  <a:pt x="4659961" y="911615"/>
                </a:cubicBezTo>
                <a:cubicBezTo>
                  <a:pt x="4734368" y="960788"/>
                  <a:pt x="4789870" y="970063"/>
                  <a:pt x="4848750" y="947755"/>
                </a:cubicBezTo>
                <a:cubicBezTo>
                  <a:pt x="4907629" y="925448"/>
                  <a:pt x="4969184" y="848841"/>
                  <a:pt x="5013240" y="777767"/>
                </a:cubicBezTo>
                <a:cubicBezTo>
                  <a:pt x="5057296" y="706692"/>
                  <a:pt x="5154782" y="558256"/>
                  <a:pt x="5215539" y="529830"/>
                </a:cubicBezTo>
                <a:cubicBezTo>
                  <a:pt x="5276298" y="501404"/>
                  <a:pt x="5320554" y="548150"/>
                  <a:pt x="5377787" y="607212"/>
                </a:cubicBezTo>
                <a:cubicBezTo>
                  <a:pt x="5435019" y="666274"/>
                  <a:pt x="5489494" y="794827"/>
                  <a:pt x="5558937" y="884203"/>
                </a:cubicBezTo>
                <a:cubicBezTo>
                  <a:pt x="5628382" y="973580"/>
                  <a:pt x="5707503" y="1068094"/>
                  <a:pt x="5794451" y="1143469"/>
                </a:cubicBezTo>
                <a:lnTo>
                  <a:pt x="5903863" y="1230865"/>
                </a:lnTo>
                <a:lnTo>
                  <a:pt x="5943925" y="1220421"/>
                </a:lnTo>
                <a:cubicBezTo>
                  <a:pt x="6094684" y="1182458"/>
                  <a:pt x="6258593" y="1151508"/>
                  <a:pt x="6434869" y="1188533"/>
                </a:cubicBezTo>
                <a:cubicBezTo>
                  <a:pt x="6567075" y="1216302"/>
                  <a:pt x="6722766" y="1275991"/>
                  <a:pt x="6883676" y="1348987"/>
                </a:cubicBezTo>
                <a:lnTo>
                  <a:pt x="6897409" y="1355493"/>
                </a:lnTo>
                <a:lnTo>
                  <a:pt x="7055039" y="1341645"/>
                </a:lnTo>
                <a:cubicBezTo>
                  <a:pt x="7251749" y="1327720"/>
                  <a:pt x="7461084" y="1294535"/>
                  <a:pt x="7599224" y="1309422"/>
                </a:cubicBezTo>
                <a:cubicBezTo>
                  <a:pt x="7737364" y="1324310"/>
                  <a:pt x="7812800" y="1415222"/>
                  <a:pt x="7883885" y="1430969"/>
                </a:cubicBezTo>
                <a:cubicBezTo>
                  <a:pt x="7954970" y="1446717"/>
                  <a:pt x="7965752" y="1438889"/>
                  <a:pt x="8025737" y="1403908"/>
                </a:cubicBezTo>
                <a:cubicBezTo>
                  <a:pt x="8085723" y="1368929"/>
                  <a:pt x="8159118" y="1287566"/>
                  <a:pt x="8243795" y="1221087"/>
                </a:cubicBezTo>
                <a:cubicBezTo>
                  <a:pt x="8289797" y="1245038"/>
                  <a:pt x="8350553" y="1299513"/>
                  <a:pt x="8403292" y="1317864"/>
                </a:cubicBezTo>
                <a:cubicBezTo>
                  <a:pt x="8456030" y="1336214"/>
                  <a:pt x="8517475" y="1343676"/>
                  <a:pt x="8560226" y="1331191"/>
                </a:cubicBezTo>
                <a:cubicBezTo>
                  <a:pt x="8602977" y="1318705"/>
                  <a:pt x="8614428" y="1277011"/>
                  <a:pt x="8659801" y="1242948"/>
                </a:cubicBezTo>
                <a:cubicBezTo>
                  <a:pt x="8705172" y="1208884"/>
                  <a:pt x="8737055" y="1186731"/>
                  <a:pt x="8799527" y="1203675"/>
                </a:cubicBezTo>
                <a:cubicBezTo>
                  <a:pt x="8861998" y="1220619"/>
                  <a:pt x="8888764" y="1248153"/>
                  <a:pt x="9034627" y="1344612"/>
                </a:cubicBezTo>
                <a:cubicBezTo>
                  <a:pt x="9180490" y="1441072"/>
                  <a:pt x="9508888" y="1703933"/>
                  <a:pt x="9674702" y="1782433"/>
                </a:cubicBezTo>
                <a:cubicBezTo>
                  <a:pt x="9840516" y="1860931"/>
                  <a:pt x="9923620" y="1830688"/>
                  <a:pt x="10029517" y="1815607"/>
                </a:cubicBezTo>
                <a:cubicBezTo>
                  <a:pt x="10135414" y="1800526"/>
                  <a:pt x="10310441" y="1728752"/>
                  <a:pt x="10520911" y="1709491"/>
                </a:cubicBezTo>
                <a:cubicBezTo>
                  <a:pt x="10793969" y="1682169"/>
                  <a:pt x="11340254" y="1640670"/>
                  <a:pt x="11630506" y="1642461"/>
                </a:cubicBezTo>
                <a:cubicBezTo>
                  <a:pt x="11775632" y="1643357"/>
                  <a:pt x="11935821" y="1661713"/>
                  <a:pt x="12058623" y="1680390"/>
                </a:cubicBezTo>
                <a:lnTo>
                  <a:pt x="12192000" y="1703669"/>
                </a:lnTo>
                <a:lnTo>
                  <a:pt x="12192000" y="1713673"/>
                </a:lnTo>
                <a:lnTo>
                  <a:pt x="12025008" y="1695248"/>
                </a:lnTo>
                <a:cubicBezTo>
                  <a:pt x="11891001" y="1681525"/>
                  <a:pt x="11721980" y="1667525"/>
                  <a:pt x="11577506" y="1668598"/>
                </a:cubicBezTo>
                <a:cubicBezTo>
                  <a:pt x="11288557" y="1670743"/>
                  <a:pt x="10823014" y="1702058"/>
                  <a:pt x="10528728" y="1733110"/>
                </a:cubicBezTo>
                <a:cubicBezTo>
                  <a:pt x="10234442" y="1764163"/>
                  <a:pt x="10016327" y="1881677"/>
                  <a:pt x="9811793" y="1854912"/>
                </a:cubicBezTo>
                <a:cubicBezTo>
                  <a:pt x="9607259" y="1828145"/>
                  <a:pt x="9470608" y="1676612"/>
                  <a:pt x="9301529" y="1572512"/>
                </a:cubicBezTo>
                <a:cubicBezTo>
                  <a:pt x="9132447" y="1468411"/>
                  <a:pt x="8924577" y="1265250"/>
                  <a:pt x="8797309" y="1230311"/>
                </a:cubicBezTo>
                <a:cubicBezTo>
                  <a:pt x="8670041" y="1195372"/>
                  <a:pt x="8629840" y="1358934"/>
                  <a:pt x="8537921" y="1362875"/>
                </a:cubicBezTo>
                <a:cubicBezTo>
                  <a:pt x="8446000" y="1366818"/>
                  <a:pt x="8368236" y="1350730"/>
                  <a:pt x="8245791" y="1253962"/>
                </a:cubicBezTo>
                <a:cubicBezTo>
                  <a:pt x="8173321" y="1299122"/>
                  <a:pt x="8056323" y="1459200"/>
                  <a:pt x="7942633" y="1472220"/>
                </a:cubicBezTo>
                <a:cubicBezTo>
                  <a:pt x="7828943" y="1485241"/>
                  <a:pt x="7751162" y="1345888"/>
                  <a:pt x="7563653" y="1332087"/>
                </a:cubicBezTo>
                <a:cubicBezTo>
                  <a:pt x="7423021" y="1321738"/>
                  <a:pt x="7191652" y="1351611"/>
                  <a:pt x="6996268" y="1372858"/>
                </a:cubicBezTo>
                <a:lnTo>
                  <a:pt x="6944238" y="1377680"/>
                </a:lnTo>
                <a:lnTo>
                  <a:pt x="7045651" y="1425730"/>
                </a:lnTo>
                <a:cubicBezTo>
                  <a:pt x="7262134" y="1532130"/>
                  <a:pt x="7477075" y="1651154"/>
                  <a:pt x="7647184" y="1738683"/>
                </a:cubicBezTo>
                <a:cubicBezTo>
                  <a:pt x="7732239" y="1782447"/>
                  <a:pt x="7811827" y="1823361"/>
                  <a:pt x="7888768" y="1860798"/>
                </a:cubicBezTo>
                <a:lnTo>
                  <a:pt x="7926330" y="1877649"/>
                </a:lnTo>
                <a:lnTo>
                  <a:pt x="7873522" y="1877649"/>
                </a:lnTo>
                <a:lnTo>
                  <a:pt x="7795527" y="1840583"/>
                </a:lnTo>
                <a:cubicBezTo>
                  <a:pt x="7535417" y="1713396"/>
                  <a:pt x="7254913" y="1560621"/>
                  <a:pt x="7063430" y="1463619"/>
                </a:cubicBezTo>
                <a:lnTo>
                  <a:pt x="6895779" y="1382173"/>
                </a:lnTo>
                <a:lnTo>
                  <a:pt x="6817572" y="1389421"/>
                </a:lnTo>
                <a:cubicBezTo>
                  <a:pt x="6607816" y="1402844"/>
                  <a:pt x="6452405" y="1429881"/>
                  <a:pt x="6305128" y="1412631"/>
                </a:cubicBezTo>
                <a:cubicBezTo>
                  <a:pt x="6157850" y="1395381"/>
                  <a:pt x="6054832" y="1361993"/>
                  <a:pt x="5933909" y="1285920"/>
                </a:cubicBezTo>
                <a:lnTo>
                  <a:pt x="5897592" y="1259329"/>
                </a:lnTo>
                <a:lnTo>
                  <a:pt x="5805736" y="1282644"/>
                </a:lnTo>
                <a:cubicBezTo>
                  <a:pt x="5707827" y="1306737"/>
                  <a:pt x="5614752" y="1325480"/>
                  <a:pt x="5533124" y="1320561"/>
                </a:cubicBezTo>
                <a:cubicBezTo>
                  <a:pt x="5315451" y="1307446"/>
                  <a:pt x="5164239" y="1164612"/>
                  <a:pt x="4998893" y="1123674"/>
                </a:cubicBezTo>
                <a:cubicBezTo>
                  <a:pt x="4833548" y="1082736"/>
                  <a:pt x="4820862" y="1078615"/>
                  <a:pt x="4541053" y="1074933"/>
                </a:cubicBezTo>
                <a:cubicBezTo>
                  <a:pt x="4296221" y="1071713"/>
                  <a:pt x="4180214" y="1052322"/>
                  <a:pt x="4012374" y="974303"/>
                </a:cubicBezTo>
                <a:lnTo>
                  <a:pt x="3968702" y="952851"/>
                </a:lnTo>
                <a:lnTo>
                  <a:pt x="3951847" y="966284"/>
                </a:lnTo>
                <a:cubicBezTo>
                  <a:pt x="3835946" y="1060491"/>
                  <a:pt x="3698333" y="1180528"/>
                  <a:pt x="3602052" y="1231171"/>
                </a:cubicBezTo>
                <a:cubicBezTo>
                  <a:pt x="3473677" y="1298693"/>
                  <a:pt x="3424870" y="1312244"/>
                  <a:pt x="3287926" y="1289349"/>
                </a:cubicBezTo>
                <a:cubicBezTo>
                  <a:pt x="3150982" y="1266454"/>
                  <a:pt x="2941953" y="1161544"/>
                  <a:pt x="2780384" y="1093801"/>
                </a:cubicBezTo>
                <a:cubicBezTo>
                  <a:pt x="2618814" y="1026057"/>
                  <a:pt x="2457914" y="914716"/>
                  <a:pt x="2318511" y="882888"/>
                </a:cubicBezTo>
                <a:cubicBezTo>
                  <a:pt x="2179109" y="851061"/>
                  <a:pt x="2082231" y="914931"/>
                  <a:pt x="1943968" y="902831"/>
                </a:cubicBezTo>
                <a:cubicBezTo>
                  <a:pt x="1805704" y="890729"/>
                  <a:pt x="1820091" y="875261"/>
                  <a:pt x="1488932" y="810284"/>
                </a:cubicBezTo>
                <a:cubicBezTo>
                  <a:pt x="1105952" y="735955"/>
                  <a:pt x="726470" y="649479"/>
                  <a:pt x="342616" y="578187"/>
                </a:cubicBezTo>
                <a:lnTo>
                  <a:pt x="0" y="520239"/>
                </a:lnTo>
                <a:lnTo>
                  <a:pt x="0" y="495216"/>
                </a:lnTo>
                <a:lnTo>
                  <a:pt x="88177" y="508940"/>
                </a:lnTo>
                <a:cubicBezTo>
                  <a:pt x="258802" y="537260"/>
                  <a:pt x="517274" y="583419"/>
                  <a:pt x="517274" y="583419"/>
                </a:cubicBezTo>
                <a:lnTo>
                  <a:pt x="1360540" y="754465"/>
                </a:lnTo>
                <a:cubicBezTo>
                  <a:pt x="1573244" y="794522"/>
                  <a:pt x="1782692" y="862347"/>
                  <a:pt x="1937135" y="878250"/>
                </a:cubicBezTo>
                <a:cubicBezTo>
                  <a:pt x="2091577" y="894153"/>
                  <a:pt x="2172757" y="832394"/>
                  <a:pt x="2287195" y="849883"/>
                </a:cubicBezTo>
                <a:cubicBezTo>
                  <a:pt x="2401634" y="867372"/>
                  <a:pt x="2493278" y="927215"/>
                  <a:pt x="2623768" y="983187"/>
                </a:cubicBezTo>
                <a:cubicBezTo>
                  <a:pt x="2754257" y="1039161"/>
                  <a:pt x="2949890" y="1137905"/>
                  <a:pt x="3070137" y="1185724"/>
                </a:cubicBezTo>
                <a:cubicBezTo>
                  <a:pt x="3190384" y="1233544"/>
                  <a:pt x="3253400" y="1271392"/>
                  <a:pt x="3345248" y="1270107"/>
                </a:cubicBezTo>
                <a:cubicBezTo>
                  <a:pt x="3437096" y="1268821"/>
                  <a:pt x="3492418" y="1255023"/>
                  <a:pt x="3621226" y="1178014"/>
                </a:cubicBezTo>
                <a:cubicBezTo>
                  <a:pt x="3685630" y="1139510"/>
                  <a:pt x="3779807" y="1067922"/>
                  <a:pt x="3872904" y="995509"/>
                </a:cubicBezTo>
                <a:lnTo>
                  <a:pt x="3943509" y="940477"/>
                </a:lnTo>
                <a:lnTo>
                  <a:pt x="3936743" y="937153"/>
                </a:lnTo>
                <a:cubicBezTo>
                  <a:pt x="3723786" y="827856"/>
                  <a:pt x="3517127" y="740161"/>
                  <a:pt x="3204174" y="683243"/>
                </a:cubicBezTo>
                <a:cubicBezTo>
                  <a:pt x="2891221" y="626325"/>
                  <a:pt x="2313066" y="665221"/>
                  <a:pt x="2059027" y="595648"/>
                </a:cubicBezTo>
                <a:cubicBezTo>
                  <a:pt x="1804989" y="526074"/>
                  <a:pt x="1856690" y="357796"/>
                  <a:pt x="1679942" y="265798"/>
                </a:cubicBezTo>
                <a:cubicBezTo>
                  <a:pt x="1503193" y="173801"/>
                  <a:pt x="1302042" y="82906"/>
                  <a:pt x="998536" y="43665"/>
                </a:cubicBezTo>
                <a:cubicBezTo>
                  <a:pt x="770908" y="14235"/>
                  <a:pt x="385521" y="22912"/>
                  <a:pt x="100678" y="28002"/>
                </a:cubicBezTo>
                <a:lnTo>
                  <a:pt x="0" y="28981"/>
                </a:lnTo>
                <a:lnTo>
                  <a:pt x="0" y="4615"/>
                </a:lnTo>
                <a:lnTo>
                  <a:pt x="132768" y="3822"/>
                </a:lnTo>
                <a:cubicBezTo>
                  <a:pt x="227504" y="2495"/>
                  <a:pt x="332997" y="810"/>
                  <a:pt x="439868" y="2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Plassholder for tekst 36">
            <a:extLst>
              <a:ext uri="{FF2B5EF4-FFF2-40B4-BE49-F238E27FC236}">
                <a16:creationId xmlns:a16="http://schemas.microsoft.com/office/drawing/2014/main" id="{9E82DDEF-A8E0-B840-8C8F-5D92E1D1D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457" y="2023509"/>
            <a:ext cx="7909085" cy="2267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0" i="0"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512BBC-BC46-2D41-8D4A-D9C713279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0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F563D6D3-8566-2244-83CC-8BCAE1C0FD2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01100" y="2259661"/>
            <a:ext cx="480266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106BB62-B28A-0C49-9E05-5795B4E5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3" y="437586"/>
            <a:ext cx="10082097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B40A97E-0918-7D42-BCC4-B2BA240E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41" y="2259662"/>
            <a:ext cx="480266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07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F563D6D3-8566-2244-83CC-8BCAE1C0FD2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01099" y="437586"/>
            <a:ext cx="5234173" cy="5935221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Sett inn figur eller tabell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C106BB62-B28A-0C49-9E05-5795B4E5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37586"/>
            <a:ext cx="4794338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B40A97E-0918-7D42-BCC4-B2BA240E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41" y="2259662"/>
            <a:ext cx="480266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59818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106BB62-B28A-0C49-9E05-5795B4E5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1051826"/>
            <a:ext cx="3520078" cy="4862833"/>
          </a:xfrm>
        </p:spPr>
        <p:txBody>
          <a:bodyPr anchor="ctr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1B40A97E-0918-7D42-BCC4-B2BA240E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1101" y="1051828"/>
            <a:ext cx="5214880" cy="486283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Friform 13">
            <a:extLst>
              <a:ext uri="{FF2B5EF4-FFF2-40B4-BE49-F238E27FC236}">
                <a16:creationId xmlns:a16="http://schemas.microsoft.com/office/drawing/2014/main" id="{DCCB451A-FE0F-5640-8C92-C417AF761489}"/>
              </a:ext>
            </a:extLst>
          </p:cNvPr>
          <p:cNvSpPr/>
          <p:nvPr userDrawn="1"/>
        </p:nvSpPr>
        <p:spPr>
          <a:xfrm>
            <a:off x="5498590" y="1051827"/>
            <a:ext cx="235931" cy="4862834"/>
          </a:xfrm>
          <a:custGeom>
            <a:avLst/>
            <a:gdLst>
              <a:gd name="connsiteX0" fmla="*/ 185167 w 343606"/>
              <a:gd name="connsiteY0" fmla="*/ 0 h 4862834"/>
              <a:gd name="connsiteX1" fmla="*/ 208740 w 343606"/>
              <a:gd name="connsiteY1" fmla="*/ 0 h 4862834"/>
              <a:gd name="connsiteX2" fmla="*/ 227862 w 343606"/>
              <a:gd name="connsiteY2" fmla="*/ 81682 h 4862834"/>
              <a:gd name="connsiteX3" fmla="*/ 334543 w 343606"/>
              <a:gd name="connsiteY3" fmla="*/ 654963 h 4862834"/>
              <a:gd name="connsiteX4" fmla="*/ 270951 w 343606"/>
              <a:gd name="connsiteY4" fmla="*/ 1350171 h 4862834"/>
              <a:gd name="connsiteX5" fmla="*/ 33181 w 343606"/>
              <a:gd name="connsiteY5" fmla="*/ 1797771 h 4862834"/>
              <a:gd name="connsiteX6" fmla="*/ 186393 w 343606"/>
              <a:gd name="connsiteY6" fmla="*/ 2840081 h 4862834"/>
              <a:gd name="connsiteX7" fmla="*/ 123764 w 343606"/>
              <a:gd name="connsiteY7" fmla="*/ 3636606 h 4862834"/>
              <a:gd name="connsiteX8" fmla="*/ 58971 w 343606"/>
              <a:gd name="connsiteY8" fmla="*/ 4029014 h 4862834"/>
              <a:gd name="connsiteX9" fmla="*/ 159179 w 343606"/>
              <a:gd name="connsiteY9" fmla="*/ 4719659 h 4862834"/>
              <a:gd name="connsiteX10" fmla="*/ 155081 w 343606"/>
              <a:gd name="connsiteY10" fmla="*/ 4798389 h 4862834"/>
              <a:gd name="connsiteX11" fmla="*/ 144305 w 343606"/>
              <a:gd name="connsiteY11" fmla="*/ 4862834 h 4862834"/>
              <a:gd name="connsiteX12" fmla="*/ 117801 w 343606"/>
              <a:gd name="connsiteY12" fmla="*/ 4862834 h 4862834"/>
              <a:gd name="connsiteX13" fmla="*/ 122104 w 343606"/>
              <a:gd name="connsiteY13" fmla="*/ 4840339 h 4862834"/>
              <a:gd name="connsiteX14" fmla="*/ 127864 w 343606"/>
              <a:gd name="connsiteY14" fmla="*/ 4776026 h 4862834"/>
              <a:gd name="connsiteX15" fmla="*/ 75373 w 343606"/>
              <a:gd name="connsiteY15" fmla="*/ 4318601 h 4862834"/>
              <a:gd name="connsiteX16" fmla="*/ 77760 w 343606"/>
              <a:gd name="connsiteY16" fmla="*/ 3698787 h 4862834"/>
              <a:gd name="connsiteX17" fmla="*/ 165442 w 343606"/>
              <a:gd name="connsiteY17" fmla="*/ 2928437 h 4862834"/>
              <a:gd name="connsiteX18" fmla="*/ 666 w 343606"/>
              <a:gd name="connsiteY18" fmla="*/ 1791827 h 4862834"/>
              <a:gd name="connsiteX19" fmla="*/ 239700 w 343606"/>
              <a:gd name="connsiteY19" fmla="*/ 1349821 h 4862834"/>
              <a:gd name="connsiteX20" fmla="*/ 307553 w 343606"/>
              <a:gd name="connsiteY20" fmla="*/ 636342 h 4862834"/>
              <a:gd name="connsiteX21" fmla="*/ 198733 w 343606"/>
              <a:gd name="connsiteY21" fmla="*/ 57053 h 4862834"/>
              <a:gd name="connsiteX22" fmla="*/ 185167 w 343606"/>
              <a:gd name="connsiteY22" fmla="*/ 0 h 48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3606" h="4862834">
                <a:moveTo>
                  <a:pt x="185167" y="0"/>
                </a:moveTo>
                <a:lnTo>
                  <a:pt x="208740" y="0"/>
                </a:lnTo>
                <a:lnTo>
                  <a:pt x="227862" y="81682"/>
                </a:lnTo>
                <a:cubicBezTo>
                  <a:pt x="275728" y="289999"/>
                  <a:pt x="320532" y="504650"/>
                  <a:pt x="334543" y="654963"/>
                </a:cubicBezTo>
                <a:cubicBezTo>
                  <a:pt x="362566" y="955590"/>
                  <a:pt x="321178" y="1159703"/>
                  <a:pt x="270951" y="1350171"/>
                </a:cubicBezTo>
                <a:cubicBezTo>
                  <a:pt x="220724" y="1540639"/>
                  <a:pt x="47274" y="1549453"/>
                  <a:pt x="33181" y="1797771"/>
                </a:cubicBezTo>
                <a:cubicBezTo>
                  <a:pt x="19088" y="2046089"/>
                  <a:pt x="171296" y="2533609"/>
                  <a:pt x="186393" y="2840081"/>
                </a:cubicBezTo>
                <a:cubicBezTo>
                  <a:pt x="201490" y="3146553"/>
                  <a:pt x="173704" y="3442551"/>
                  <a:pt x="123764" y="3636606"/>
                </a:cubicBezTo>
                <a:cubicBezTo>
                  <a:pt x="73824" y="3830661"/>
                  <a:pt x="53069" y="3848505"/>
                  <a:pt x="58971" y="4029014"/>
                </a:cubicBezTo>
                <a:cubicBezTo>
                  <a:pt x="64873" y="4209523"/>
                  <a:pt x="156048" y="4502256"/>
                  <a:pt x="159179" y="4719659"/>
                </a:cubicBezTo>
                <a:cubicBezTo>
                  <a:pt x="159571" y="4746835"/>
                  <a:pt x="158021" y="4772974"/>
                  <a:pt x="155081" y="4798389"/>
                </a:cubicBezTo>
                <a:lnTo>
                  <a:pt x="144305" y="4862834"/>
                </a:lnTo>
                <a:lnTo>
                  <a:pt x="117801" y="4862834"/>
                </a:lnTo>
                <a:lnTo>
                  <a:pt x="122104" y="4840339"/>
                </a:lnTo>
                <a:cubicBezTo>
                  <a:pt x="125309" y="4818732"/>
                  <a:pt x="127387" y="4797313"/>
                  <a:pt x="127864" y="4776026"/>
                </a:cubicBezTo>
                <a:cubicBezTo>
                  <a:pt x="131679" y="4605731"/>
                  <a:pt x="132929" y="4592452"/>
                  <a:pt x="75373" y="4318601"/>
                </a:cubicBezTo>
                <a:cubicBezTo>
                  <a:pt x="17817" y="4044750"/>
                  <a:pt x="17643" y="3930481"/>
                  <a:pt x="77760" y="3698787"/>
                </a:cubicBezTo>
                <a:cubicBezTo>
                  <a:pt x="137877" y="3467093"/>
                  <a:pt x="178291" y="3246264"/>
                  <a:pt x="165442" y="2928437"/>
                </a:cubicBezTo>
                <a:cubicBezTo>
                  <a:pt x="152593" y="2610610"/>
                  <a:pt x="-11710" y="2054930"/>
                  <a:pt x="666" y="1791827"/>
                </a:cubicBezTo>
                <a:cubicBezTo>
                  <a:pt x="13042" y="1528724"/>
                  <a:pt x="188552" y="1542402"/>
                  <a:pt x="239700" y="1349821"/>
                </a:cubicBezTo>
                <a:cubicBezTo>
                  <a:pt x="290848" y="1157240"/>
                  <a:pt x="335587" y="941086"/>
                  <a:pt x="307553" y="636342"/>
                </a:cubicBezTo>
                <a:cubicBezTo>
                  <a:pt x="293536" y="483970"/>
                  <a:pt x="247669" y="266879"/>
                  <a:pt x="198733" y="57053"/>
                </a:cubicBezTo>
                <a:lnTo>
                  <a:pt x="18516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137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ssholder for bilde 63">
            <a:extLst>
              <a:ext uri="{FF2B5EF4-FFF2-40B4-BE49-F238E27FC236}">
                <a16:creationId xmlns:a16="http://schemas.microsoft.com/office/drawing/2014/main" id="{9C0700FC-8650-2548-8A35-875ABFF6DC9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94525" y="2278385"/>
            <a:ext cx="3138015" cy="3870793"/>
          </a:xfrm>
          <a:custGeom>
            <a:avLst/>
            <a:gdLst>
              <a:gd name="connsiteX0" fmla="*/ 3138015 w 3138015"/>
              <a:gd name="connsiteY0" fmla="*/ 3406857 h 3870793"/>
              <a:gd name="connsiteX1" fmla="*/ 3138015 w 3138015"/>
              <a:gd name="connsiteY1" fmla="*/ 3870793 h 3870793"/>
              <a:gd name="connsiteX2" fmla="*/ 1682950 w 3138015"/>
              <a:gd name="connsiteY2" fmla="*/ 3870793 h 3870793"/>
              <a:gd name="connsiteX3" fmla="*/ 1741466 w 3138015"/>
              <a:gd name="connsiteY3" fmla="*/ 3787735 h 3870793"/>
              <a:gd name="connsiteX4" fmla="*/ 1916363 w 3138015"/>
              <a:gd name="connsiteY4" fmla="*/ 3625436 h 3870793"/>
              <a:gd name="connsiteX5" fmla="*/ 2529353 w 3138015"/>
              <a:gd name="connsiteY5" fmla="*/ 3466533 h 3870793"/>
              <a:gd name="connsiteX6" fmla="*/ 2931762 w 3138015"/>
              <a:gd name="connsiteY6" fmla="*/ 3419577 h 3870793"/>
              <a:gd name="connsiteX7" fmla="*/ 0 w 3138015"/>
              <a:gd name="connsiteY7" fmla="*/ 0 h 3870793"/>
              <a:gd name="connsiteX8" fmla="*/ 3138015 w 3138015"/>
              <a:gd name="connsiteY8" fmla="*/ 0 h 3870793"/>
              <a:gd name="connsiteX9" fmla="*/ 3138015 w 3138015"/>
              <a:gd name="connsiteY9" fmla="*/ 3383374 h 3870793"/>
              <a:gd name="connsiteX10" fmla="*/ 3096358 w 3138015"/>
              <a:gd name="connsiteY10" fmla="*/ 3383916 h 3870793"/>
              <a:gd name="connsiteX11" fmla="*/ 2856552 w 3138015"/>
              <a:gd name="connsiteY11" fmla="*/ 3399575 h 3870793"/>
              <a:gd name="connsiteX12" fmla="*/ 1951662 w 3138015"/>
              <a:gd name="connsiteY12" fmla="*/ 3576620 h 3870793"/>
              <a:gd name="connsiteX13" fmla="*/ 1648473 w 3138015"/>
              <a:gd name="connsiteY13" fmla="*/ 3866667 h 3870793"/>
              <a:gd name="connsiteX14" fmla="*/ 1645365 w 3138015"/>
              <a:gd name="connsiteY14" fmla="*/ 3870793 h 3870793"/>
              <a:gd name="connsiteX15" fmla="*/ 0 w 3138015"/>
              <a:gd name="connsiteY15" fmla="*/ 3870793 h 38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38015" h="3870793">
                <a:moveTo>
                  <a:pt x="3138015" y="3406857"/>
                </a:moveTo>
                <a:lnTo>
                  <a:pt x="3138015" y="3870793"/>
                </a:lnTo>
                <a:lnTo>
                  <a:pt x="1682950" y="3870793"/>
                </a:lnTo>
                <a:lnTo>
                  <a:pt x="1741466" y="3787735"/>
                </a:lnTo>
                <a:cubicBezTo>
                  <a:pt x="1786459" y="3726905"/>
                  <a:pt x="1840809" y="3665380"/>
                  <a:pt x="1916363" y="3625436"/>
                </a:cubicBezTo>
                <a:cubicBezTo>
                  <a:pt x="2067471" y="3545547"/>
                  <a:pt x="2290101" y="3503541"/>
                  <a:pt x="2529353" y="3466533"/>
                </a:cubicBezTo>
                <a:cubicBezTo>
                  <a:pt x="2648980" y="3448030"/>
                  <a:pt x="2788895" y="3431239"/>
                  <a:pt x="2931762" y="3419577"/>
                </a:cubicBezTo>
                <a:close/>
                <a:moveTo>
                  <a:pt x="0" y="0"/>
                </a:moveTo>
                <a:lnTo>
                  <a:pt x="3138015" y="0"/>
                </a:lnTo>
                <a:lnTo>
                  <a:pt x="3138015" y="3383374"/>
                </a:lnTo>
                <a:lnTo>
                  <a:pt x="3096358" y="3383916"/>
                </a:lnTo>
                <a:cubicBezTo>
                  <a:pt x="3012491" y="3386666"/>
                  <a:pt x="2930393" y="3391484"/>
                  <a:pt x="2856552" y="3399575"/>
                </a:cubicBezTo>
                <a:cubicBezTo>
                  <a:pt x="2561186" y="3431937"/>
                  <a:pt x="2175111" y="3474081"/>
                  <a:pt x="1951662" y="3576620"/>
                </a:cubicBezTo>
                <a:cubicBezTo>
                  <a:pt x="1812007" y="3640707"/>
                  <a:pt x="1724365" y="3763379"/>
                  <a:pt x="1648473" y="3866667"/>
                </a:cubicBezTo>
                <a:lnTo>
                  <a:pt x="1645365" y="3870793"/>
                </a:lnTo>
                <a:lnTo>
                  <a:pt x="0" y="38707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360000" anchor="t" anchorCtr="1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nb-NO"/>
              <a:t>Klikk på ikonet for å legge til bilde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AD10642-821B-6343-9297-8488550FB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1664" y="2259662"/>
            <a:ext cx="480958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477B4B50-168B-F247-B8DD-D13253C9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37586"/>
            <a:ext cx="9010876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0" name="Friform 79">
            <a:extLst>
              <a:ext uri="{FF2B5EF4-FFF2-40B4-BE49-F238E27FC236}">
                <a16:creationId xmlns:a16="http://schemas.microsoft.com/office/drawing/2014/main" id="{2C9A9B7A-245B-E04C-8EC5-89C65DA43682}"/>
              </a:ext>
            </a:extLst>
          </p:cNvPr>
          <p:cNvSpPr/>
          <p:nvPr userDrawn="1"/>
        </p:nvSpPr>
        <p:spPr>
          <a:xfrm>
            <a:off x="14925881" y="2963230"/>
            <a:ext cx="3466" cy="5853"/>
          </a:xfrm>
          <a:custGeom>
            <a:avLst/>
            <a:gdLst>
              <a:gd name="connsiteX0" fmla="*/ 0 w 3466"/>
              <a:gd name="connsiteY0" fmla="*/ 472 h 5853"/>
              <a:gd name="connsiteX1" fmla="*/ 3466 w 3466"/>
              <a:gd name="connsiteY1" fmla="*/ 4701 h 5853"/>
              <a:gd name="connsiteX2" fmla="*/ 97 w 3466"/>
              <a:gd name="connsiteY2" fmla="*/ 5853 h 5853"/>
              <a:gd name="connsiteX3" fmla="*/ 0 w 3466"/>
              <a:gd name="connsiteY3" fmla="*/ 472 h 5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6" h="5853">
                <a:moveTo>
                  <a:pt x="0" y="472"/>
                </a:moveTo>
                <a:cubicBezTo>
                  <a:pt x="214" y="-619"/>
                  <a:pt x="1023" y="-60"/>
                  <a:pt x="3466" y="4701"/>
                </a:cubicBezTo>
                <a:lnTo>
                  <a:pt x="97" y="5853"/>
                </a:lnTo>
                <a:lnTo>
                  <a:pt x="0" y="4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79" name="Friform 78">
            <a:extLst>
              <a:ext uri="{FF2B5EF4-FFF2-40B4-BE49-F238E27FC236}">
                <a16:creationId xmlns:a16="http://schemas.microsoft.com/office/drawing/2014/main" id="{F32DC272-F39A-E943-8209-58016929B94C}"/>
              </a:ext>
            </a:extLst>
          </p:cNvPr>
          <p:cNvSpPr/>
          <p:nvPr userDrawn="1"/>
        </p:nvSpPr>
        <p:spPr>
          <a:xfrm>
            <a:off x="14924794" y="2969083"/>
            <a:ext cx="1189" cy="405"/>
          </a:xfrm>
          <a:custGeom>
            <a:avLst/>
            <a:gdLst>
              <a:gd name="connsiteX0" fmla="*/ 1184 w 1189"/>
              <a:gd name="connsiteY0" fmla="*/ 0 h 405"/>
              <a:gd name="connsiteX1" fmla="*/ 1189 w 1189"/>
              <a:gd name="connsiteY1" fmla="*/ 287 h 405"/>
              <a:gd name="connsiteX2" fmla="*/ 0 w 1189"/>
              <a:gd name="connsiteY2" fmla="*/ 405 h 405"/>
              <a:gd name="connsiteX3" fmla="*/ 1184 w 1189"/>
              <a:gd name="connsiteY3" fmla="*/ 0 h 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" h="405">
                <a:moveTo>
                  <a:pt x="1184" y="0"/>
                </a:moveTo>
                <a:lnTo>
                  <a:pt x="1189" y="287"/>
                </a:lnTo>
                <a:lnTo>
                  <a:pt x="0" y="405"/>
                </a:lnTo>
                <a:lnTo>
                  <a:pt x="1184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73" name="Friform 72">
            <a:extLst>
              <a:ext uri="{FF2B5EF4-FFF2-40B4-BE49-F238E27FC236}">
                <a16:creationId xmlns:a16="http://schemas.microsoft.com/office/drawing/2014/main" id="{7608AD10-9D66-7B48-B852-BF637FC9C116}"/>
              </a:ext>
            </a:extLst>
          </p:cNvPr>
          <p:cNvSpPr/>
          <p:nvPr userDrawn="1"/>
        </p:nvSpPr>
        <p:spPr>
          <a:xfrm>
            <a:off x="12647285" y="3517635"/>
            <a:ext cx="16320" cy="26266"/>
          </a:xfrm>
          <a:custGeom>
            <a:avLst/>
            <a:gdLst>
              <a:gd name="connsiteX0" fmla="*/ 100 w 16320"/>
              <a:gd name="connsiteY0" fmla="*/ 0 h 26266"/>
              <a:gd name="connsiteX1" fmla="*/ 10411 w 16320"/>
              <a:gd name="connsiteY1" fmla="*/ 15836 h 26266"/>
              <a:gd name="connsiteX2" fmla="*/ 16320 w 16320"/>
              <a:gd name="connsiteY2" fmla="*/ 26193 h 26266"/>
              <a:gd name="connsiteX3" fmla="*/ 15374 w 16320"/>
              <a:gd name="connsiteY3" fmla="*/ 26266 h 26266"/>
              <a:gd name="connsiteX4" fmla="*/ 0 w 16320"/>
              <a:gd name="connsiteY4" fmla="*/ 622 h 26266"/>
              <a:gd name="connsiteX5" fmla="*/ 100 w 16320"/>
              <a:gd name="connsiteY5" fmla="*/ 0 h 2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20" h="26266">
                <a:moveTo>
                  <a:pt x="100" y="0"/>
                </a:moveTo>
                <a:lnTo>
                  <a:pt x="10411" y="15836"/>
                </a:lnTo>
                <a:lnTo>
                  <a:pt x="16320" y="26193"/>
                </a:lnTo>
                <a:lnTo>
                  <a:pt x="15374" y="26266"/>
                </a:lnTo>
                <a:cubicBezTo>
                  <a:pt x="3071" y="13924"/>
                  <a:pt x="14834" y="20424"/>
                  <a:pt x="0" y="622"/>
                </a:cubicBezTo>
                <a:lnTo>
                  <a:pt x="1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72" name="Friform 71">
            <a:extLst>
              <a:ext uri="{FF2B5EF4-FFF2-40B4-BE49-F238E27FC236}">
                <a16:creationId xmlns:a16="http://schemas.microsoft.com/office/drawing/2014/main" id="{315E6E63-1A90-9A48-8047-AD5F51C4F524}"/>
              </a:ext>
            </a:extLst>
          </p:cNvPr>
          <p:cNvSpPr/>
          <p:nvPr userDrawn="1"/>
        </p:nvSpPr>
        <p:spPr>
          <a:xfrm>
            <a:off x="10132540" y="4517260"/>
            <a:ext cx="2059460" cy="1170210"/>
          </a:xfrm>
          <a:custGeom>
            <a:avLst/>
            <a:gdLst>
              <a:gd name="connsiteX0" fmla="*/ 2059460 w 2059460"/>
              <a:gd name="connsiteY0" fmla="*/ 0 h 1170210"/>
              <a:gd name="connsiteX1" fmla="*/ 2059460 w 2059460"/>
              <a:gd name="connsiteY1" fmla="*/ 51835 h 1170210"/>
              <a:gd name="connsiteX2" fmla="*/ 2030265 w 2059460"/>
              <a:gd name="connsiteY2" fmla="*/ 100572 h 1170210"/>
              <a:gd name="connsiteX3" fmla="*/ 1844808 w 2059460"/>
              <a:gd name="connsiteY3" fmla="*/ 332945 h 1170210"/>
              <a:gd name="connsiteX4" fmla="*/ 1515404 w 2059460"/>
              <a:gd name="connsiteY4" fmla="*/ 538318 h 1170210"/>
              <a:gd name="connsiteX5" fmla="*/ 1336152 w 2059460"/>
              <a:gd name="connsiteY5" fmla="*/ 854746 h 1170210"/>
              <a:gd name="connsiteX6" fmla="*/ 883954 w 2059460"/>
              <a:gd name="connsiteY6" fmla="*/ 1101422 h 1170210"/>
              <a:gd name="connsiteX7" fmla="*/ 213863 w 2059460"/>
              <a:gd name="connsiteY7" fmla="*/ 1164517 h 1170210"/>
              <a:gd name="connsiteX8" fmla="*/ 8093 w 2059460"/>
              <a:gd name="connsiteY8" fmla="*/ 1167483 h 1170210"/>
              <a:gd name="connsiteX9" fmla="*/ 0 w 2059460"/>
              <a:gd name="connsiteY9" fmla="*/ 1167982 h 1170210"/>
              <a:gd name="connsiteX10" fmla="*/ 0 w 2059460"/>
              <a:gd name="connsiteY10" fmla="*/ 1144500 h 1170210"/>
              <a:gd name="connsiteX11" fmla="*/ 208772 w 2059460"/>
              <a:gd name="connsiteY11" fmla="*/ 1141786 h 1170210"/>
              <a:gd name="connsiteX12" fmla="*/ 585846 w 2059460"/>
              <a:gd name="connsiteY12" fmla="*/ 1143572 h 1170210"/>
              <a:gd name="connsiteX13" fmla="*/ 1129792 w 2059460"/>
              <a:gd name="connsiteY13" fmla="*/ 975631 h 1170210"/>
              <a:gd name="connsiteX14" fmla="*/ 1368798 w 2059460"/>
              <a:gd name="connsiteY14" fmla="*/ 780470 h 1170210"/>
              <a:gd name="connsiteX15" fmla="*/ 1501310 w 2059460"/>
              <a:gd name="connsiteY15" fmla="*/ 513258 h 1170210"/>
              <a:gd name="connsiteX16" fmla="*/ 1874150 w 2059460"/>
              <a:gd name="connsiteY16" fmla="*/ 264953 h 1170210"/>
              <a:gd name="connsiteX17" fmla="*/ 2042470 w 2059460"/>
              <a:gd name="connsiteY17" fmla="*/ 30508 h 1170210"/>
              <a:gd name="connsiteX18" fmla="*/ 2059460 w 2059460"/>
              <a:gd name="connsiteY18" fmla="*/ 0 h 1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9460" h="1170210">
                <a:moveTo>
                  <a:pt x="2059460" y="0"/>
                </a:moveTo>
                <a:lnTo>
                  <a:pt x="2059460" y="51835"/>
                </a:lnTo>
                <a:lnTo>
                  <a:pt x="2030265" y="100572"/>
                </a:lnTo>
                <a:cubicBezTo>
                  <a:pt x="1971879" y="193522"/>
                  <a:pt x="1916690" y="265668"/>
                  <a:pt x="1844808" y="332945"/>
                </a:cubicBezTo>
                <a:cubicBezTo>
                  <a:pt x="1748967" y="422649"/>
                  <a:pt x="1600180" y="451351"/>
                  <a:pt x="1515404" y="538318"/>
                </a:cubicBezTo>
                <a:cubicBezTo>
                  <a:pt x="1430628" y="625285"/>
                  <a:pt x="1441393" y="760895"/>
                  <a:pt x="1336152" y="854746"/>
                </a:cubicBezTo>
                <a:cubicBezTo>
                  <a:pt x="1230910" y="948596"/>
                  <a:pt x="1152464" y="1010817"/>
                  <a:pt x="883954" y="1101422"/>
                </a:cubicBezTo>
                <a:cubicBezTo>
                  <a:pt x="615444" y="1192026"/>
                  <a:pt x="476725" y="1168537"/>
                  <a:pt x="213863" y="1164517"/>
                </a:cubicBezTo>
                <a:cubicBezTo>
                  <a:pt x="148147" y="1163512"/>
                  <a:pt x="78835" y="1164643"/>
                  <a:pt x="8093" y="1167483"/>
                </a:cubicBezTo>
                <a:lnTo>
                  <a:pt x="0" y="1167982"/>
                </a:lnTo>
                <a:lnTo>
                  <a:pt x="0" y="1144500"/>
                </a:lnTo>
                <a:lnTo>
                  <a:pt x="208772" y="1141786"/>
                </a:lnTo>
                <a:cubicBezTo>
                  <a:pt x="370618" y="1142145"/>
                  <a:pt x="513604" y="1145953"/>
                  <a:pt x="585846" y="1143572"/>
                </a:cubicBezTo>
                <a:cubicBezTo>
                  <a:pt x="730331" y="1138810"/>
                  <a:pt x="999301" y="1036148"/>
                  <a:pt x="1129792" y="975631"/>
                </a:cubicBezTo>
                <a:cubicBezTo>
                  <a:pt x="1260284" y="915114"/>
                  <a:pt x="1306878" y="857532"/>
                  <a:pt x="1368798" y="780470"/>
                </a:cubicBezTo>
                <a:cubicBezTo>
                  <a:pt x="1430718" y="703408"/>
                  <a:pt x="1417085" y="599177"/>
                  <a:pt x="1501310" y="513258"/>
                </a:cubicBezTo>
                <a:cubicBezTo>
                  <a:pt x="1585536" y="427340"/>
                  <a:pt x="1757997" y="395312"/>
                  <a:pt x="1874150" y="264953"/>
                </a:cubicBezTo>
                <a:cubicBezTo>
                  <a:pt x="1932227" y="199774"/>
                  <a:pt x="1988395" y="120554"/>
                  <a:pt x="2042470" y="30508"/>
                </a:cubicBezTo>
                <a:lnTo>
                  <a:pt x="205946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70" name="Friform 69">
            <a:extLst>
              <a:ext uri="{FF2B5EF4-FFF2-40B4-BE49-F238E27FC236}">
                <a16:creationId xmlns:a16="http://schemas.microsoft.com/office/drawing/2014/main" id="{896E8DEA-3840-8945-A968-B7CBC02E9619}"/>
              </a:ext>
            </a:extLst>
          </p:cNvPr>
          <p:cNvSpPr/>
          <p:nvPr userDrawn="1"/>
        </p:nvSpPr>
        <p:spPr>
          <a:xfrm>
            <a:off x="7714921" y="6149178"/>
            <a:ext cx="962554" cy="708822"/>
          </a:xfrm>
          <a:custGeom>
            <a:avLst/>
            <a:gdLst>
              <a:gd name="connsiteX0" fmla="*/ 924970 w 962554"/>
              <a:gd name="connsiteY0" fmla="*/ 0 h 708822"/>
              <a:gd name="connsiteX1" fmla="*/ 962554 w 962554"/>
              <a:gd name="connsiteY1" fmla="*/ 0 h 708822"/>
              <a:gd name="connsiteX2" fmla="*/ 959115 w 962554"/>
              <a:gd name="connsiteY2" fmla="*/ 4881 h 708822"/>
              <a:gd name="connsiteX3" fmla="*/ 902309 w 962554"/>
              <a:gd name="connsiteY3" fmla="*/ 75073 h 708822"/>
              <a:gd name="connsiteX4" fmla="*/ 738407 w 962554"/>
              <a:gd name="connsiteY4" fmla="*/ 200641 h 708822"/>
              <a:gd name="connsiteX5" fmla="*/ 504112 w 962554"/>
              <a:gd name="connsiteY5" fmla="*/ 228223 h 708822"/>
              <a:gd name="connsiteX6" fmla="*/ 46581 w 962554"/>
              <a:gd name="connsiteY6" fmla="*/ 697033 h 708822"/>
              <a:gd name="connsiteX7" fmla="*/ 36912 w 962554"/>
              <a:gd name="connsiteY7" fmla="*/ 708822 h 708822"/>
              <a:gd name="connsiteX8" fmla="*/ 0 w 962554"/>
              <a:gd name="connsiteY8" fmla="*/ 708822 h 708822"/>
              <a:gd name="connsiteX9" fmla="*/ 18446 w 962554"/>
              <a:gd name="connsiteY9" fmla="*/ 686406 h 708822"/>
              <a:gd name="connsiteX10" fmla="*/ 498880 w 962554"/>
              <a:gd name="connsiteY10" fmla="*/ 204615 h 708822"/>
              <a:gd name="connsiteX11" fmla="*/ 795461 w 962554"/>
              <a:gd name="connsiteY11" fmla="*/ 144015 h 708822"/>
              <a:gd name="connsiteX12" fmla="*/ 883629 w 962554"/>
              <a:gd name="connsiteY12" fmla="*/ 54896 h 708822"/>
              <a:gd name="connsiteX13" fmla="*/ 924970 w 962554"/>
              <a:gd name="connsiteY13" fmla="*/ 0 h 7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2554" h="708822">
                <a:moveTo>
                  <a:pt x="924970" y="0"/>
                </a:moveTo>
                <a:lnTo>
                  <a:pt x="962554" y="0"/>
                </a:lnTo>
                <a:lnTo>
                  <a:pt x="959115" y="4881"/>
                </a:lnTo>
                <a:cubicBezTo>
                  <a:pt x="939815" y="32165"/>
                  <a:pt x="921374" y="56490"/>
                  <a:pt x="902309" y="75073"/>
                </a:cubicBezTo>
                <a:cubicBezTo>
                  <a:pt x="826049" y="149406"/>
                  <a:pt x="804774" y="175116"/>
                  <a:pt x="738407" y="200641"/>
                </a:cubicBezTo>
                <a:cubicBezTo>
                  <a:pt x="672040" y="226166"/>
                  <a:pt x="628730" y="134135"/>
                  <a:pt x="504112" y="228223"/>
                </a:cubicBezTo>
                <a:cubicBezTo>
                  <a:pt x="395071" y="310549"/>
                  <a:pt x="187593" y="529444"/>
                  <a:pt x="46581" y="697033"/>
                </a:cubicBezTo>
                <a:lnTo>
                  <a:pt x="36912" y="708822"/>
                </a:lnTo>
                <a:lnTo>
                  <a:pt x="0" y="708822"/>
                </a:lnTo>
                <a:lnTo>
                  <a:pt x="18446" y="686406"/>
                </a:lnTo>
                <a:cubicBezTo>
                  <a:pt x="159899" y="519408"/>
                  <a:pt x="377477" y="293542"/>
                  <a:pt x="498880" y="204615"/>
                </a:cubicBezTo>
                <a:cubicBezTo>
                  <a:pt x="637626" y="102985"/>
                  <a:pt x="673397" y="227146"/>
                  <a:pt x="795461" y="144015"/>
                </a:cubicBezTo>
                <a:cubicBezTo>
                  <a:pt x="825977" y="123232"/>
                  <a:pt x="854507" y="91863"/>
                  <a:pt x="883629" y="54896"/>
                </a:cubicBezTo>
                <a:lnTo>
                  <a:pt x="92497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DD05E56-BDFB-F740-9D32-C9242578C5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40446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AD10642-821B-6343-9297-8488550FB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1664" y="2259662"/>
            <a:ext cx="480958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477B4B50-168B-F247-B8DD-D13253C9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37586"/>
            <a:ext cx="9725630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7" name="Plassholder for bilde 46">
            <a:extLst>
              <a:ext uri="{FF2B5EF4-FFF2-40B4-BE49-F238E27FC236}">
                <a16:creationId xmlns:a16="http://schemas.microsoft.com/office/drawing/2014/main" id="{B47EC2F6-6E0D-B342-AE14-480C9FF3B6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94525" y="2259662"/>
            <a:ext cx="5197475" cy="3870793"/>
          </a:xfrm>
          <a:custGeom>
            <a:avLst/>
            <a:gdLst>
              <a:gd name="connsiteX0" fmla="*/ 4755748 w 5197475"/>
              <a:gd name="connsiteY0" fmla="*/ 3333241 h 3870793"/>
              <a:gd name="connsiteX1" fmla="*/ 4735853 w 5197475"/>
              <a:gd name="connsiteY1" fmla="*/ 3401295 h 3870793"/>
              <a:gd name="connsiteX2" fmla="*/ 4540330 w 5197475"/>
              <a:gd name="connsiteY2" fmla="*/ 3785446 h 3870793"/>
              <a:gd name="connsiteX3" fmla="*/ 4483801 w 5197475"/>
              <a:gd name="connsiteY3" fmla="*/ 3870793 h 3870793"/>
              <a:gd name="connsiteX4" fmla="*/ 3040608 w 5197475"/>
              <a:gd name="connsiteY4" fmla="*/ 3870793 h 3870793"/>
              <a:gd name="connsiteX5" fmla="*/ 3124458 w 5197475"/>
              <a:gd name="connsiteY5" fmla="*/ 3813735 h 3870793"/>
              <a:gd name="connsiteX6" fmla="*/ 3675987 w 5197475"/>
              <a:gd name="connsiteY6" fmla="*/ 3469389 h 3870793"/>
              <a:gd name="connsiteX7" fmla="*/ 4181363 w 5197475"/>
              <a:gd name="connsiteY7" fmla="*/ 3507797 h 3870793"/>
              <a:gd name="connsiteX8" fmla="*/ 4747434 w 5197475"/>
              <a:gd name="connsiteY8" fmla="*/ 3337574 h 3870793"/>
              <a:gd name="connsiteX9" fmla="*/ 5197475 w 5197475"/>
              <a:gd name="connsiteY9" fmla="*/ 3054104 h 3870793"/>
              <a:gd name="connsiteX10" fmla="*/ 5197475 w 5197475"/>
              <a:gd name="connsiteY10" fmla="*/ 3870793 h 3870793"/>
              <a:gd name="connsiteX11" fmla="*/ 4512897 w 5197475"/>
              <a:gd name="connsiteY11" fmla="*/ 3870793 h 3870793"/>
              <a:gd name="connsiteX12" fmla="*/ 4547307 w 5197475"/>
              <a:gd name="connsiteY12" fmla="*/ 3818933 h 3870793"/>
              <a:gd name="connsiteX13" fmla="*/ 4770231 w 5197475"/>
              <a:gd name="connsiteY13" fmla="*/ 3397650 h 3870793"/>
              <a:gd name="connsiteX14" fmla="*/ 4793053 w 5197475"/>
              <a:gd name="connsiteY14" fmla="*/ 3313802 h 3870793"/>
              <a:gd name="connsiteX15" fmla="*/ 4843763 w 5197475"/>
              <a:gd name="connsiteY15" fmla="*/ 3287377 h 3870793"/>
              <a:gd name="connsiteX16" fmla="*/ 5196980 w 5197475"/>
              <a:gd name="connsiteY16" fmla="*/ 3054466 h 3870793"/>
              <a:gd name="connsiteX17" fmla="*/ 5197475 w 5197475"/>
              <a:gd name="connsiteY17" fmla="*/ 1442555 h 3870793"/>
              <a:gd name="connsiteX18" fmla="*/ 5197475 w 5197475"/>
              <a:gd name="connsiteY18" fmla="*/ 3025899 h 3870793"/>
              <a:gd name="connsiteX19" fmla="*/ 5079058 w 5197475"/>
              <a:gd name="connsiteY19" fmla="*/ 3109866 h 3870793"/>
              <a:gd name="connsiteX20" fmla="*/ 4850003 w 5197475"/>
              <a:gd name="connsiteY20" fmla="*/ 3255186 h 3870793"/>
              <a:gd name="connsiteX21" fmla="*/ 4802278 w 5197475"/>
              <a:gd name="connsiteY21" fmla="*/ 3279908 h 3870793"/>
              <a:gd name="connsiteX22" fmla="*/ 4804597 w 5197475"/>
              <a:gd name="connsiteY22" fmla="*/ 3271389 h 3870793"/>
              <a:gd name="connsiteX23" fmla="*/ 4794466 w 5197475"/>
              <a:gd name="connsiteY23" fmla="*/ 2488800 h 3870793"/>
              <a:gd name="connsiteX24" fmla="*/ 5088878 w 5197475"/>
              <a:gd name="connsiteY24" fmla="*/ 1944126 h 3870793"/>
              <a:gd name="connsiteX25" fmla="*/ 5170773 w 5197475"/>
              <a:gd name="connsiteY25" fmla="*/ 1591004 h 3870793"/>
              <a:gd name="connsiteX26" fmla="*/ 0 w 5197475"/>
              <a:gd name="connsiteY26" fmla="*/ 0 h 3870793"/>
              <a:gd name="connsiteX27" fmla="*/ 5197475 w 5197475"/>
              <a:gd name="connsiteY27" fmla="*/ 0 h 3870793"/>
              <a:gd name="connsiteX28" fmla="*/ 5197475 w 5197475"/>
              <a:gd name="connsiteY28" fmla="*/ 1324719 h 3870793"/>
              <a:gd name="connsiteX29" fmla="*/ 5186913 w 5197475"/>
              <a:gd name="connsiteY29" fmla="*/ 1359939 h 3870793"/>
              <a:gd name="connsiteX30" fmla="*/ 5153207 w 5197475"/>
              <a:gd name="connsiteY30" fmla="*/ 1539487 h 3870793"/>
              <a:gd name="connsiteX31" fmla="*/ 5039561 w 5197475"/>
              <a:gd name="connsiteY31" fmla="*/ 1985668 h 3870793"/>
              <a:gd name="connsiteX32" fmla="*/ 4768375 w 5197475"/>
              <a:gd name="connsiteY32" fmla="*/ 2486293 h 3870793"/>
              <a:gd name="connsiteX33" fmla="*/ 4775093 w 5197475"/>
              <a:gd name="connsiteY33" fmla="*/ 3267069 h 3870793"/>
              <a:gd name="connsiteX34" fmla="*/ 4765819 w 5197475"/>
              <a:gd name="connsiteY34" fmla="*/ 3298794 h 3870793"/>
              <a:gd name="connsiteX35" fmla="*/ 4751894 w 5197475"/>
              <a:gd name="connsiteY35" fmla="*/ 3306006 h 3870793"/>
              <a:gd name="connsiteX36" fmla="*/ 4169157 w 5197475"/>
              <a:gd name="connsiteY36" fmla="*/ 3479026 h 3870793"/>
              <a:gd name="connsiteX37" fmla="*/ 3668399 w 5197475"/>
              <a:gd name="connsiteY37" fmla="*/ 3437218 h 3870793"/>
              <a:gd name="connsiteX38" fmla="*/ 3062559 w 5197475"/>
              <a:gd name="connsiteY38" fmla="*/ 3815528 h 3870793"/>
              <a:gd name="connsiteX39" fmla="*/ 2980332 w 5197475"/>
              <a:gd name="connsiteY39" fmla="*/ 3870793 h 3870793"/>
              <a:gd name="connsiteX40" fmla="*/ 0 w 5197475"/>
              <a:gd name="connsiteY40" fmla="*/ 3870793 h 387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97475" h="3870793">
                <a:moveTo>
                  <a:pt x="4755748" y="3333241"/>
                </a:moveTo>
                <a:lnTo>
                  <a:pt x="4735853" y="3401295"/>
                </a:lnTo>
                <a:cubicBezTo>
                  <a:pt x="4690888" y="3530744"/>
                  <a:pt x="4627992" y="3649096"/>
                  <a:pt x="4540330" y="3785446"/>
                </a:cubicBezTo>
                <a:lnTo>
                  <a:pt x="4483801" y="3870793"/>
                </a:lnTo>
                <a:lnTo>
                  <a:pt x="3040608" y="3870793"/>
                </a:lnTo>
                <a:lnTo>
                  <a:pt x="3124458" y="3813735"/>
                </a:lnTo>
                <a:cubicBezTo>
                  <a:pt x="3324995" y="3674645"/>
                  <a:pt x="3530273" y="3523532"/>
                  <a:pt x="3675987" y="3469389"/>
                </a:cubicBezTo>
                <a:cubicBezTo>
                  <a:pt x="3909131" y="3382761"/>
                  <a:pt x="3986734" y="3538132"/>
                  <a:pt x="4181363" y="3507797"/>
                </a:cubicBezTo>
                <a:cubicBezTo>
                  <a:pt x="4351664" y="3481253"/>
                  <a:pt x="4528823" y="3444322"/>
                  <a:pt x="4747434" y="3337574"/>
                </a:cubicBezTo>
                <a:close/>
                <a:moveTo>
                  <a:pt x="5197475" y="3054104"/>
                </a:moveTo>
                <a:lnTo>
                  <a:pt x="5197475" y="3870793"/>
                </a:lnTo>
                <a:lnTo>
                  <a:pt x="4512897" y="3870793"/>
                </a:lnTo>
                <a:lnTo>
                  <a:pt x="4547307" y="3818933"/>
                </a:lnTo>
                <a:cubicBezTo>
                  <a:pt x="4642542" y="3670100"/>
                  <a:pt x="4723860" y="3524534"/>
                  <a:pt x="4770231" y="3397650"/>
                </a:cubicBezTo>
                <a:lnTo>
                  <a:pt x="4793053" y="3313802"/>
                </a:lnTo>
                <a:lnTo>
                  <a:pt x="4843763" y="3287377"/>
                </a:lnTo>
                <a:cubicBezTo>
                  <a:pt x="4942832" y="3232559"/>
                  <a:pt x="5068112" y="3147365"/>
                  <a:pt x="5196980" y="3054466"/>
                </a:cubicBezTo>
                <a:close/>
                <a:moveTo>
                  <a:pt x="5197475" y="1442555"/>
                </a:moveTo>
                <a:lnTo>
                  <a:pt x="5197475" y="3025899"/>
                </a:lnTo>
                <a:lnTo>
                  <a:pt x="5079058" y="3109866"/>
                </a:lnTo>
                <a:cubicBezTo>
                  <a:pt x="4995610" y="3167484"/>
                  <a:pt x="4916991" y="3218225"/>
                  <a:pt x="4850003" y="3255186"/>
                </a:cubicBezTo>
                <a:lnTo>
                  <a:pt x="4802278" y="3279908"/>
                </a:lnTo>
                <a:lnTo>
                  <a:pt x="4804597" y="3271389"/>
                </a:lnTo>
                <a:cubicBezTo>
                  <a:pt x="4858967" y="2978578"/>
                  <a:pt x="4747996" y="2700773"/>
                  <a:pt x="4794466" y="2488800"/>
                </a:cubicBezTo>
                <a:cubicBezTo>
                  <a:pt x="4847574" y="2246547"/>
                  <a:pt x="5014474" y="2148425"/>
                  <a:pt x="5088878" y="1944126"/>
                </a:cubicBezTo>
                <a:cubicBezTo>
                  <a:pt x="5126079" y="1841976"/>
                  <a:pt x="5149408" y="1714397"/>
                  <a:pt x="5170773" y="1591004"/>
                </a:cubicBezTo>
                <a:close/>
                <a:moveTo>
                  <a:pt x="0" y="0"/>
                </a:moveTo>
                <a:lnTo>
                  <a:pt x="5197475" y="0"/>
                </a:lnTo>
                <a:lnTo>
                  <a:pt x="5197475" y="1324719"/>
                </a:lnTo>
                <a:lnTo>
                  <a:pt x="5186913" y="1359939"/>
                </a:lnTo>
                <a:cubicBezTo>
                  <a:pt x="5174819" y="1411877"/>
                  <a:pt x="5164111" y="1470383"/>
                  <a:pt x="5153207" y="1539487"/>
                </a:cubicBezTo>
                <a:cubicBezTo>
                  <a:pt x="5109591" y="1815901"/>
                  <a:pt x="5103700" y="1827867"/>
                  <a:pt x="5039561" y="1985668"/>
                </a:cubicBezTo>
                <a:cubicBezTo>
                  <a:pt x="4975422" y="2143469"/>
                  <a:pt x="4812453" y="2272726"/>
                  <a:pt x="4768375" y="2486293"/>
                </a:cubicBezTo>
                <a:cubicBezTo>
                  <a:pt x="4724297" y="2699860"/>
                  <a:pt x="4835127" y="3018040"/>
                  <a:pt x="4775093" y="3267069"/>
                </a:cubicBezTo>
                <a:lnTo>
                  <a:pt x="4765819" y="3298794"/>
                </a:lnTo>
                <a:lnTo>
                  <a:pt x="4751894" y="3306006"/>
                </a:lnTo>
                <a:cubicBezTo>
                  <a:pt x="4528360" y="3414203"/>
                  <a:pt x="4341474" y="3452480"/>
                  <a:pt x="4169157" y="3479026"/>
                </a:cubicBezTo>
                <a:cubicBezTo>
                  <a:pt x="3972223" y="3509365"/>
                  <a:pt x="3914399" y="3343090"/>
                  <a:pt x="3668399" y="3437218"/>
                </a:cubicBezTo>
                <a:cubicBezTo>
                  <a:pt x="3514648" y="3496049"/>
                  <a:pt x="3283859" y="3663920"/>
                  <a:pt x="3062559" y="3815528"/>
                </a:cubicBezTo>
                <a:lnTo>
                  <a:pt x="2980332" y="3870793"/>
                </a:lnTo>
                <a:lnTo>
                  <a:pt x="0" y="3870793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360000" bIns="46800" anchor="t" anchorCtr="1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55" name="Friform 54">
            <a:extLst>
              <a:ext uri="{FF2B5EF4-FFF2-40B4-BE49-F238E27FC236}">
                <a16:creationId xmlns:a16="http://schemas.microsoft.com/office/drawing/2014/main" id="{D6FFB2F0-B221-D745-8AD4-57B38B350C16}"/>
              </a:ext>
            </a:extLst>
          </p:cNvPr>
          <p:cNvSpPr/>
          <p:nvPr userDrawn="1"/>
        </p:nvSpPr>
        <p:spPr>
          <a:xfrm>
            <a:off x="8264650" y="6130454"/>
            <a:ext cx="1770487" cy="727547"/>
          </a:xfrm>
          <a:custGeom>
            <a:avLst/>
            <a:gdLst>
              <a:gd name="connsiteX0" fmla="*/ 1710213 w 1770487"/>
              <a:gd name="connsiteY0" fmla="*/ 0 h 727547"/>
              <a:gd name="connsiteX1" fmla="*/ 1770487 w 1770487"/>
              <a:gd name="connsiteY1" fmla="*/ 0 h 727547"/>
              <a:gd name="connsiteX2" fmla="*/ 1735096 w 1770487"/>
              <a:gd name="connsiteY2" fmla="*/ 24083 h 727547"/>
              <a:gd name="connsiteX3" fmla="*/ 1512377 w 1770487"/>
              <a:gd name="connsiteY3" fmla="*/ 156779 h 727547"/>
              <a:gd name="connsiteX4" fmla="*/ 757543 w 1770487"/>
              <a:gd name="connsiteY4" fmla="*/ 418695 h 727547"/>
              <a:gd name="connsiteX5" fmla="*/ 372070 w 1770487"/>
              <a:gd name="connsiteY5" fmla="*/ 516635 h 727547"/>
              <a:gd name="connsiteX6" fmla="*/ 88882 w 1770487"/>
              <a:gd name="connsiteY6" fmla="*/ 696369 h 727547"/>
              <a:gd name="connsiteX7" fmla="*/ 42178 w 1770487"/>
              <a:gd name="connsiteY7" fmla="*/ 727547 h 727547"/>
              <a:gd name="connsiteX8" fmla="*/ 0 w 1770487"/>
              <a:gd name="connsiteY8" fmla="*/ 727547 h 727547"/>
              <a:gd name="connsiteX9" fmla="*/ 37294 w 1770487"/>
              <a:gd name="connsiteY9" fmla="*/ 701690 h 727547"/>
              <a:gd name="connsiteX10" fmla="*/ 113343 w 1770487"/>
              <a:gd name="connsiteY10" fmla="*/ 647745 h 727547"/>
              <a:gd name="connsiteX11" fmla="*/ 682136 w 1770487"/>
              <a:gd name="connsiteY11" fmla="*/ 401475 h 727547"/>
              <a:gd name="connsiteX12" fmla="*/ 1423033 w 1770487"/>
              <a:gd name="connsiteY12" fmla="*/ 173004 h 727547"/>
              <a:gd name="connsiteX13" fmla="*/ 1661487 w 1770487"/>
              <a:gd name="connsiteY13" fmla="*/ 32748 h 727547"/>
              <a:gd name="connsiteX14" fmla="*/ 1710213 w 1770487"/>
              <a:gd name="connsiteY14" fmla="*/ 0 h 7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0487" h="727547">
                <a:moveTo>
                  <a:pt x="1710213" y="0"/>
                </a:moveTo>
                <a:lnTo>
                  <a:pt x="1770487" y="0"/>
                </a:lnTo>
                <a:lnTo>
                  <a:pt x="1735096" y="24083"/>
                </a:lnTo>
                <a:cubicBezTo>
                  <a:pt x="1656669" y="76051"/>
                  <a:pt x="1581057" y="122608"/>
                  <a:pt x="1512377" y="156779"/>
                </a:cubicBezTo>
                <a:cubicBezTo>
                  <a:pt x="1237658" y="293461"/>
                  <a:pt x="955344" y="386658"/>
                  <a:pt x="757543" y="418695"/>
                </a:cubicBezTo>
                <a:cubicBezTo>
                  <a:pt x="559743" y="450731"/>
                  <a:pt x="535076" y="438870"/>
                  <a:pt x="372070" y="516635"/>
                </a:cubicBezTo>
                <a:cubicBezTo>
                  <a:pt x="290567" y="555518"/>
                  <a:pt x="191907" y="625178"/>
                  <a:pt x="88882" y="696369"/>
                </a:cubicBezTo>
                <a:lnTo>
                  <a:pt x="42178" y="727547"/>
                </a:lnTo>
                <a:lnTo>
                  <a:pt x="0" y="727547"/>
                </a:lnTo>
                <a:lnTo>
                  <a:pt x="37294" y="701690"/>
                </a:lnTo>
                <a:cubicBezTo>
                  <a:pt x="59751" y="685897"/>
                  <a:pt x="84866" y="668058"/>
                  <a:pt x="113343" y="647745"/>
                </a:cubicBezTo>
                <a:cubicBezTo>
                  <a:pt x="341156" y="485240"/>
                  <a:pt x="445773" y="439275"/>
                  <a:pt x="682136" y="401475"/>
                </a:cubicBezTo>
                <a:cubicBezTo>
                  <a:pt x="918498" y="363674"/>
                  <a:pt x="1137009" y="312178"/>
                  <a:pt x="1423033" y="173004"/>
                </a:cubicBezTo>
                <a:cubicBezTo>
                  <a:pt x="1494539" y="138209"/>
                  <a:pt x="1575869" y="88785"/>
                  <a:pt x="1661487" y="32748"/>
                </a:cubicBezTo>
                <a:lnTo>
                  <a:pt x="171021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54" name="Friform 53">
            <a:extLst>
              <a:ext uri="{FF2B5EF4-FFF2-40B4-BE49-F238E27FC236}">
                <a16:creationId xmlns:a16="http://schemas.microsoft.com/office/drawing/2014/main" id="{380C36D7-4041-D843-B6CB-5550E1561DD1}"/>
              </a:ext>
            </a:extLst>
          </p:cNvPr>
          <p:cNvSpPr/>
          <p:nvPr userDrawn="1"/>
        </p:nvSpPr>
        <p:spPr>
          <a:xfrm>
            <a:off x="10961694" y="6130454"/>
            <a:ext cx="545729" cy="727546"/>
          </a:xfrm>
          <a:custGeom>
            <a:avLst/>
            <a:gdLst>
              <a:gd name="connsiteX0" fmla="*/ 516633 w 545729"/>
              <a:gd name="connsiteY0" fmla="*/ 0 h 727546"/>
              <a:gd name="connsiteX1" fmla="*/ 545729 w 545729"/>
              <a:gd name="connsiteY1" fmla="*/ 0 h 727546"/>
              <a:gd name="connsiteX2" fmla="*/ 481044 w 545729"/>
              <a:gd name="connsiteY2" fmla="*/ 97490 h 727546"/>
              <a:gd name="connsiteX3" fmla="*/ 85368 w 545729"/>
              <a:gd name="connsiteY3" fmla="*/ 648147 h 727546"/>
              <a:gd name="connsiteX4" fmla="*/ 29077 w 545729"/>
              <a:gd name="connsiteY4" fmla="*/ 727546 h 727546"/>
              <a:gd name="connsiteX5" fmla="*/ 0 w 545729"/>
              <a:gd name="connsiteY5" fmla="*/ 727546 h 727546"/>
              <a:gd name="connsiteX6" fmla="*/ 63766 w 545729"/>
              <a:gd name="connsiteY6" fmla="*/ 635637 h 727546"/>
              <a:gd name="connsiteX7" fmla="*/ 441004 w 545729"/>
              <a:gd name="connsiteY7" fmla="*/ 109674 h 727546"/>
              <a:gd name="connsiteX8" fmla="*/ 510977 w 545729"/>
              <a:gd name="connsiteY8" fmla="*/ 8540 h 727546"/>
              <a:gd name="connsiteX9" fmla="*/ 516633 w 545729"/>
              <a:gd name="connsiteY9" fmla="*/ 0 h 72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729" h="727546">
                <a:moveTo>
                  <a:pt x="516633" y="0"/>
                </a:moveTo>
                <a:lnTo>
                  <a:pt x="545729" y="0"/>
                </a:lnTo>
                <a:lnTo>
                  <a:pt x="481044" y="97490"/>
                </a:lnTo>
                <a:cubicBezTo>
                  <a:pt x="344811" y="296553"/>
                  <a:pt x="196301" y="492286"/>
                  <a:pt x="85368" y="648147"/>
                </a:cubicBezTo>
                <a:lnTo>
                  <a:pt x="29077" y="727546"/>
                </a:lnTo>
                <a:lnTo>
                  <a:pt x="0" y="727546"/>
                </a:lnTo>
                <a:lnTo>
                  <a:pt x="63766" y="635637"/>
                </a:lnTo>
                <a:cubicBezTo>
                  <a:pt x="200158" y="442023"/>
                  <a:pt x="342315" y="250203"/>
                  <a:pt x="441004" y="109674"/>
                </a:cubicBezTo>
                <a:cubicBezTo>
                  <a:pt x="465676" y="74542"/>
                  <a:pt x="488976" y="40937"/>
                  <a:pt x="510977" y="8540"/>
                </a:cubicBezTo>
                <a:lnTo>
                  <a:pt x="51663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n-NO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AD1021BA-4963-1747-83CC-FB65918146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154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8F165EB-F5B4-E640-A9B1-8E61A611C7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94525" y="0"/>
            <a:ext cx="5197475" cy="6858000"/>
          </a:xfrm>
          <a:custGeom>
            <a:avLst/>
            <a:gdLst>
              <a:gd name="connsiteX0" fmla="*/ 5197475 w 5197475"/>
              <a:gd name="connsiteY0" fmla="*/ 5331973 h 6858000"/>
              <a:gd name="connsiteX1" fmla="*/ 5197475 w 5197475"/>
              <a:gd name="connsiteY1" fmla="*/ 6858000 h 6858000"/>
              <a:gd name="connsiteX2" fmla="*/ 1278585 w 5197475"/>
              <a:gd name="connsiteY2" fmla="*/ 6858000 h 6858000"/>
              <a:gd name="connsiteX3" fmla="*/ 1348854 w 5197475"/>
              <a:gd name="connsiteY3" fmla="*/ 6811922 h 6858000"/>
              <a:gd name="connsiteX4" fmla="*/ 1633509 w 5197475"/>
              <a:gd name="connsiteY4" fmla="*/ 6634523 h 6858000"/>
              <a:gd name="connsiteX5" fmla="*/ 2019775 w 5197475"/>
              <a:gd name="connsiteY5" fmla="*/ 6539754 h 6858000"/>
              <a:gd name="connsiteX6" fmla="*/ 2776736 w 5197475"/>
              <a:gd name="connsiteY6" fmla="*/ 6284051 h 6858000"/>
              <a:gd name="connsiteX7" fmla="*/ 3674780 w 5197475"/>
              <a:gd name="connsiteY7" fmla="*/ 5733232 h 6858000"/>
              <a:gd name="connsiteX8" fmla="*/ 4179823 w 5197475"/>
              <a:gd name="connsiteY8" fmla="*/ 5775792 h 6858000"/>
              <a:gd name="connsiteX9" fmla="*/ 4844012 w 5197475"/>
              <a:gd name="connsiteY9" fmla="*/ 5560824 h 6858000"/>
              <a:gd name="connsiteX10" fmla="*/ 5071566 w 5197475"/>
              <a:gd name="connsiteY10" fmla="*/ 5419270 h 6858000"/>
              <a:gd name="connsiteX11" fmla="*/ 5197475 w 5197475"/>
              <a:gd name="connsiteY11" fmla="*/ 4190840 h 6858000"/>
              <a:gd name="connsiteX12" fmla="*/ 5197475 w 5197475"/>
              <a:gd name="connsiteY12" fmla="*/ 5303925 h 6858000"/>
              <a:gd name="connsiteX13" fmla="*/ 5080759 w 5197475"/>
              <a:gd name="connsiteY13" fmla="*/ 5385253 h 6858000"/>
              <a:gd name="connsiteX14" fmla="*/ 4850517 w 5197475"/>
              <a:gd name="connsiteY14" fmla="*/ 5528685 h 6858000"/>
              <a:gd name="connsiteX15" fmla="*/ 4167854 w 5197475"/>
              <a:gd name="connsiteY15" fmla="*/ 5746922 h 6858000"/>
              <a:gd name="connsiteX16" fmla="*/ 3667456 w 5197475"/>
              <a:gd name="connsiteY16" fmla="*/ 5701000 h 6858000"/>
              <a:gd name="connsiteX17" fmla="*/ 2687261 w 5197475"/>
              <a:gd name="connsiteY17" fmla="*/ 6299540 h 6858000"/>
              <a:gd name="connsiteX18" fmla="*/ 1944511 w 5197475"/>
              <a:gd name="connsiteY18" fmla="*/ 6521914 h 6858000"/>
              <a:gd name="connsiteX19" fmla="*/ 1373713 w 5197475"/>
              <a:gd name="connsiteY19" fmla="*/ 6763501 h 6858000"/>
              <a:gd name="connsiteX20" fmla="*/ 1236786 w 5197475"/>
              <a:gd name="connsiteY20" fmla="*/ 6857992 h 6858000"/>
              <a:gd name="connsiteX21" fmla="*/ 1236773 w 5197475"/>
              <a:gd name="connsiteY21" fmla="*/ 6858000 h 6858000"/>
              <a:gd name="connsiteX22" fmla="*/ 0 w 5197475"/>
              <a:gd name="connsiteY22" fmla="*/ 6858000 h 6858000"/>
              <a:gd name="connsiteX23" fmla="*/ 0 w 5197475"/>
              <a:gd name="connsiteY23" fmla="*/ 6068904 h 6858000"/>
              <a:gd name="connsiteX24" fmla="*/ 6233 w 5197475"/>
              <a:gd name="connsiteY24" fmla="*/ 6065519 h 6858000"/>
              <a:gd name="connsiteX25" fmla="*/ 227911 w 5197475"/>
              <a:gd name="connsiteY25" fmla="*/ 5980438 h 6858000"/>
              <a:gd name="connsiteX26" fmla="*/ 786663 w 5197475"/>
              <a:gd name="connsiteY26" fmla="*/ 5871060 h 6858000"/>
              <a:gd name="connsiteX27" fmla="*/ 1384680 w 5197475"/>
              <a:gd name="connsiteY27" fmla="*/ 5369033 h 6858000"/>
              <a:gd name="connsiteX28" fmla="*/ 2168487 w 5197475"/>
              <a:gd name="connsiteY28" fmla="*/ 5198109 h 6858000"/>
              <a:gd name="connsiteX29" fmla="*/ 3446353 w 5197475"/>
              <a:gd name="connsiteY29" fmla="*/ 5077187 h 6858000"/>
              <a:gd name="connsiteX30" fmla="*/ 4113338 w 5197475"/>
              <a:gd name="connsiteY30" fmla="*/ 4770248 h 6858000"/>
              <a:gd name="connsiteX31" fmla="*/ 4750422 w 5197475"/>
              <a:gd name="connsiteY31" fmla="*/ 4290116 h 6858000"/>
              <a:gd name="connsiteX32" fmla="*/ 5089297 w 5197475"/>
              <a:gd name="connsiteY32" fmla="*/ 4203727 h 6858000"/>
              <a:gd name="connsiteX33" fmla="*/ 0 w 5197475"/>
              <a:gd name="connsiteY33" fmla="*/ 0 h 6858000"/>
              <a:gd name="connsiteX34" fmla="*/ 5197475 w 5197475"/>
              <a:gd name="connsiteY34" fmla="*/ 0 h 6858000"/>
              <a:gd name="connsiteX35" fmla="*/ 5197475 w 5197475"/>
              <a:gd name="connsiteY35" fmla="*/ 4157983 h 6858000"/>
              <a:gd name="connsiteX36" fmla="*/ 5107772 w 5197475"/>
              <a:gd name="connsiteY36" fmla="*/ 4167746 h 6858000"/>
              <a:gd name="connsiteX37" fmla="*/ 4718779 w 5197475"/>
              <a:gd name="connsiteY37" fmla="*/ 4276415 h 6858000"/>
              <a:gd name="connsiteX38" fmla="*/ 3793135 w 5197475"/>
              <a:gd name="connsiteY38" fmla="*/ 4939605 h 6858000"/>
              <a:gd name="connsiteX39" fmla="*/ 2810174 w 5197475"/>
              <a:gd name="connsiteY39" fmla="*/ 5129792 h 6858000"/>
              <a:gd name="connsiteX40" fmla="*/ 1488505 w 5197475"/>
              <a:gd name="connsiteY40" fmla="*/ 5289689 h 6858000"/>
              <a:gd name="connsiteX41" fmla="*/ 771994 w 5197475"/>
              <a:gd name="connsiteY41" fmla="*/ 5849338 h 6858000"/>
              <a:gd name="connsiteX42" fmla="*/ 164482 w 5197475"/>
              <a:gd name="connsiteY42" fmla="*/ 5968830 h 6858000"/>
              <a:gd name="connsiteX43" fmla="*/ 4593 w 5197475"/>
              <a:gd name="connsiteY43" fmla="*/ 6039947 h 6858000"/>
              <a:gd name="connsiteX44" fmla="*/ 0 w 5197475"/>
              <a:gd name="connsiteY44" fmla="*/ 6042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197475" h="6858000">
                <a:moveTo>
                  <a:pt x="5197475" y="5331973"/>
                </a:moveTo>
                <a:lnTo>
                  <a:pt x="5197475" y="6858000"/>
                </a:lnTo>
                <a:lnTo>
                  <a:pt x="1278585" y="6858000"/>
                </a:lnTo>
                <a:lnTo>
                  <a:pt x="1348854" y="6811922"/>
                </a:lnTo>
                <a:cubicBezTo>
                  <a:pt x="1452460" y="6741581"/>
                  <a:pt x="1551690" y="6672734"/>
                  <a:pt x="1633509" y="6634523"/>
                </a:cubicBezTo>
                <a:cubicBezTo>
                  <a:pt x="1797148" y="6558100"/>
                  <a:pt x="1821717" y="6570164"/>
                  <a:pt x="2019775" y="6539754"/>
                </a:cubicBezTo>
                <a:cubicBezTo>
                  <a:pt x="2217832" y="6509345"/>
                  <a:pt x="2500902" y="6418471"/>
                  <a:pt x="2776736" y="6284051"/>
                </a:cubicBezTo>
                <a:cubicBezTo>
                  <a:pt x="3052570" y="6149631"/>
                  <a:pt x="3440932" y="5817942"/>
                  <a:pt x="3674780" y="5733232"/>
                </a:cubicBezTo>
                <a:cubicBezTo>
                  <a:pt x="3908628" y="5648523"/>
                  <a:pt x="3984951" y="5804527"/>
                  <a:pt x="4179823" y="5775792"/>
                </a:cubicBezTo>
                <a:cubicBezTo>
                  <a:pt x="4374696" y="5747057"/>
                  <a:pt x="4578636" y="5704829"/>
                  <a:pt x="4844012" y="5560824"/>
                </a:cubicBezTo>
                <a:cubicBezTo>
                  <a:pt x="4910356" y="5524822"/>
                  <a:pt x="4988460" y="5475417"/>
                  <a:pt x="5071566" y="5419270"/>
                </a:cubicBezTo>
                <a:close/>
                <a:moveTo>
                  <a:pt x="5197475" y="4190840"/>
                </a:moveTo>
                <a:lnTo>
                  <a:pt x="5197475" y="5303925"/>
                </a:lnTo>
                <a:lnTo>
                  <a:pt x="5080759" y="5385253"/>
                </a:lnTo>
                <a:cubicBezTo>
                  <a:pt x="4996839" y="5442184"/>
                  <a:pt x="4917806" y="5492277"/>
                  <a:pt x="4850517" y="5528685"/>
                </a:cubicBezTo>
                <a:cubicBezTo>
                  <a:pt x="4581360" y="5674320"/>
                  <a:pt x="4365031" y="5718203"/>
                  <a:pt x="4167854" y="5746922"/>
                </a:cubicBezTo>
                <a:cubicBezTo>
                  <a:pt x="3970677" y="5775641"/>
                  <a:pt x="3914222" y="5608897"/>
                  <a:pt x="3667456" y="5701000"/>
                </a:cubicBezTo>
                <a:cubicBezTo>
                  <a:pt x="3420691" y="5793104"/>
                  <a:pt x="2974419" y="6162721"/>
                  <a:pt x="2687261" y="6299540"/>
                </a:cubicBezTo>
                <a:cubicBezTo>
                  <a:pt x="2400103" y="6436359"/>
                  <a:pt x="2181176" y="6486058"/>
                  <a:pt x="1944511" y="6521914"/>
                </a:cubicBezTo>
                <a:cubicBezTo>
                  <a:pt x="1707846" y="6557771"/>
                  <a:pt x="1602855" y="6602875"/>
                  <a:pt x="1373713" y="6763501"/>
                </a:cubicBezTo>
                <a:cubicBezTo>
                  <a:pt x="1316427" y="6803658"/>
                  <a:pt x="1272669" y="6834030"/>
                  <a:pt x="1236786" y="6857992"/>
                </a:cubicBezTo>
                <a:lnTo>
                  <a:pt x="1236773" y="6858000"/>
                </a:lnTo>
                <a:lnTo>
                  <a:pt x="0" y="6858000"/>
                </a:lnTo>
                <a:lnTo>
                  <a:pt x="0" y="6068904"/>
                </a:lnTo>
                <a:lnTo>
                  <a:pt x="6233" y="6065519"/>
                </a:lnTo>
                <a:cubicBezTo>
                  <a:pt x="83155" y="6025413"/>
                  <a:pt x="126322" y="6012275"/>
                  <a:pt x="227911" y="5980438"/>
                </a:cubicBezTo>
                <a:cubicBezTo>
                  <a:pt x="390454" y="5929499"/>
                  <a:pt x="593868" y="5972961"/>
                  <a:pt x="786663" y="5871060"/>
                </a:cubicBezTo>
                <a:cubicBezTo>
                  <a:pt x="979457" y="5769160"/>
                  <a:pt x="1154377" y="5481193"/>
                  <a:pt x="1384680" y="5369033"/>
                </a:cubicBezTo>
                <a:cubicBezTo>
                  <a:pt x="1614985" y="5256875"/>
                  <a:pt x="1826075" y="5224701"/>
                  <a:pt x="2168487" y="5198109"/>
                </a:cubicBezTo>
                <a:cubicBezTo>
                  <a:pt x="2510897" y="5171516"/>
                  <a:pt x="3122211" y="5148496"/>
                  <a:pt x="3446353" y="5077187"/>
                </a:cubicBezTo>
                <a:cubicBezTo>
                  <a:pt x="3770496" y="5005876"/>
                  <a:pt x="3902561" y="4920850"/>
                  <a:pt x="4113338" y="4770248"/>
                </a:cubicBezTo>
                <a:cubicBezTo>
                  <a:pt x="4324114" y="4619647"/>
                  <a:pt x="4530614" y="4393057"/>
                  <a:pt x="4750422" y="4290116"/>
                </a:cubicBezTo>
                <a:cubicBezTo>
                  <a:pt x="4860326" y="4238645"/>
                  <a:pt x="4974477" y="4218247"/>
                  <a:pt x="5089297" y="4203727"/>
                </a:cubicBezTo>
                <a:close/>
                <a:moveTo>
                  <a:pt x="0" y="0"/>
                </a:moveTo>
                <a:lnTo>
                  <a:pt x="5197475" y="0"/>
                </a:lnTo>
                <a:lnTo>
                  <a:pt x="5197475" y="4157983"/>
                </a:lnTo>
                <a:lnTo>
                  <a:pt x="5107772" y="4167746"/>
                </a:lnTo>
                <a:cubicBezTo>
                  <a:pt x="4985805" y="4182909"/>
                  <a:pt x="4857656" y="4208004"/>
                  <a:pt x="4718779" y="4276415"/>
                </a:cubicBezTo>
                <a:cubicBezTo>
                  <a:pt x="4441024" y="4413237"/>
                  <a:pt x="4111235" y="4797374"/>
                  <a:pt x="3793135" y="4939605"/>
                </a:cubicBezTo>
                <a:cubicBezTo>
                  <a:pt x="3475034" y="5081834"/>
                  <a:pt x="3191820" y="5102576"/>
                  <a:pt x="2810174" y="5129792"/>
                </a:cubicBezTo>
                <a:cubicBezTo>
                  <a:pt x="2428528" y="5157008"/>
                  <a:pt x="1828202" y="5169765"/>
                  <a:pt x="1488505" y="5289689"/>
                </a:cubicBezTo>
                <a:cubicBezTo>
                  <a:pt x="1148809" y="5409613"/>
                  <a:pt x="992664" y="5736149"/>
                  <a:pt x="771994" y="5849338"/>
                </a:cubicBezTo>
                <a:cubicBezTo>
                  <a:pt x="551324" y="5962528"/>
                  <a:pt x="369425" y="5896220"/>
                  <a:pt x="164482" y="5968830"/>
                </a:cubicBezTo>
                <a:cubicBezTo>
                  <a:pt x="113247" y="5986983"/>
                  <a:pt x="59314" y="6011857"/>
                  <a:pt x="4593" y="6039947"/>
                </a:cubicBezTo>
                <a:lnTo>
                  <a:pt x="0" y="60424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360000" anchor="t" anchorCtr="1">
            <a:noAutofit/>
          </a:bodyPr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10" name="Friform 9">
            <a:extLst>
              <a:ext uri="{FF2B5EF4-FFF2-40B4-BE49-F238E27FC236}">
                <a16:creationId xmlns:a16="http://schemas.microsoft.com/office/drawing/2014/main" id="{41134339-17AF-B841-976B-0CBA4E3523B6}"/>
              </a:ext>
            </a:extLst>
          </p:cNvPr>
          <p:cNvSpPr/>
          <p:nvPr userDrawn="1"/>
        </p:nvSpPr>
        <p:spPr>
          <a:xfrm>
            <a:off x="4781317" y="6040294"/>
            <a:ext cx="2213208" cy="817706"/>
          </a:xfrm>
          <a:custGeom>
            <a:avLst/>
            <a:gdLst>
              <a:gd name="connsiteX0" fmla="*/ 2213208 w 2213208"/>
              <a:gd name="connsiteY0" fmla="*/ 0 h 817706"/>
              <a:gd name="connsiteX1" fmla="*/ 2213208 w 2213208"/>
              <a:gd name="connsiteY1" fmla="*/ 26435 h 817706"/>
              <a:gd name="connsiteX2" fmla="*/ 2168501 w 2213208"/>
              <a:gd name="connsiteY2" fmla="*/ 50714 h 817706"/>
              <a:gd name="connsiteX3" fmla="*/ 2024616 w 2213208"/>
              <a:gd name="connsiteY3" fmla="*/ 134228 h 817706"/>
              <a:gd name="connsiteX4" fmla="*/ 1436701 w 2213208"/>
              <a:gd name="connsiteY4" fmla="*/ 330521 h 817706"/>
              <a:gd name="connsiteX5" fmla="*/ 678860 w 2213208"/>
              <a:gd name="connsiteY5" fmla="*/ 494238 h 817706"/>
              <a:gd name="connsiteX6" fmla="*/ 150487 w 2213208"/>
              <a:gd name="connsiteY6" fmla="*/ 769874 h 817706"/>
              <a:gd name="connsiteX7" fmla="*/ 65640 w 2213208"/>
              <a:gd name="connsiteY7" fmla="*/ 817706 h 817706"/>
              <a:gd name="connsiteX8" fmla="*/ 0 w 2213208"/>
              <a:gd name="connsiteY8" fmla="*/ 817706 h 817706"/>
              <a:gd name="connsiteX9" fmla="*/ 102146 w 2213208"/>
              <a:gd name="connsiteY9" fmla="*/ 759571 h 817706"/>
              <a:gd name="connsiteX10" fmla="*/ 588448 w 2213208"/>
              <a:gd name="connsiteY10" fmla="*/ 502697 h 817706"/>
              <a:gd name="connsiteX11" fmla="*/ 1363060 w 2213208"/>
              <a:gd name="connsiteY11" fmla="*/ 306862 h 817706"/>
              <a:gd name="connsiteX12" fmla="*/ 1755544 w 2213208"/>
              <a:gd name="connsiteY12" fmla="*/ 242533 h 817706"/>
              <a:gd name="connsiteX13" fmla="*/ 2053179 w 2213208"/>
              <a:gd name="connsiteY13" fmla="*/ 87895 h 8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3208" h="817706">
                <a:moveTo>
                  <a:pt x="2213208" y="0"/>
                </a:moveTo>
                <a:lnTo>
                  <a:pt x="2213208" y="26435"/>
                </a:lnTo>
                <a:lnTo>
                  <a:pt x="2168501" y="50714"/>
                </a:lnTo>
                <a:cubicBezTo>
                  <a:pt x="2130857" y="71802"/>
                  <a:pt x="2084861" y="98665"/>
                  <a:pt x="2024616" y="134228"/>
                </a:cubicBezTo>
                <a:cubicBezTo>
                  <a:pt x="1783634" y="276477"/>
                  <a:pt x="1675443" y="313248"/>
                  <a:pt x="1436701" y="330521"/>
                </a:cubicBezTo>
                <a:cubicBezTo>
                  <a:pt x="1197960" y="347795"/>
                  <a:pt x="975821" y="380252"/>
                  <a:pt x="678860" y="494238"/>
                </a:cubicBezTo>
                <a:cubicBezTo>
                  <a:pt x="530379" y="551232"/>
                  <a:pt x="337698" y="663142"/>
                  <a:pt x="150487" y="769874"/>
                </a:cubicBezTo>
                <a:lnTo>
                  <a:pt x="65640" y="817706"/>
                </a:lnTo>
                <a:lnTo>
                  <a:pt x="0" y="817706"/>
                </a:lnTo>
                <a:lnTo>
                  <a:pt x="102146" y="759571"/>
                </a:lnTo>
                <a:cubicBezTo>
                  <a:pt x="271068" y="662146"/>
                  <a:pt x="445706" y="558936"/>
                  <a:pt x="588448" y="502697"/>
                </a:cubicBezTo>
                <a:cubicBezTo>
                  <a:pt x="873933" y="390218"/>
                  <a:pt x="1163233" y="321717"/>
                  <a:pt x="1363060" y="306862"/>
                </a:cubicBezTo>
                <a:cubicBezTo>
                  <a:pt x="1562886" y="292005"/>
                  <a:pt x="1586439" y="305950"/>
                  <a:pt x="1755544" y="242533"/>
                </a:cubicBezTo>
                <a:cubicBezTo>
                  <a:pt x="1840097" y="210825"/>
                  <a:pt x="1944398" y="149934"/>
                  <a:pt x="2053179" y="878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AAD10642-821B-6343-9297-8488550FB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21664" y="2259662"/>
            <a:ext cx="4809580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477B4B50-168B-F247-B8DD-D13253C9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37586"/>
            <a:ext cx="4809580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75A6F999-1284-D946-BB38-539EAF1693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804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2CF0B0A3-678B-7141-9F0A-C48D15216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638C48-B285-3944-8877-89BA08CB7D35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12910394"/>
              </p:ext>
            </p:extLst>
          </p:nvPr>
        </p:nvGraphicFramePr>
        <p:xfrm>
          <a:off x="1113339" y="1038148"/>
          <a:ext cx="10254877" cy="5100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040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>
            <a:extLst>
              <a:ext uri="{FF2B5EF4-FFF2-40B4-BE49-F238E27FC236}">
                <a16:creationId xmlns:a16="http://schemas.microsoft.com/office/drawing/2014/main" id="{2CF0B0A3-678B-7141-9F0A-C48D15216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D8736787-DCB0-4E46-8F63-405F22B7DA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09963" y="1025237"/>
            <a:ext cx="9937750" cy="5208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Sett inn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4291940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BA6441F-70F6-604B-B4D0-135C2CFFA7A8}"/>
              </a:ext>
            </a:extLst>
          </p:cNvPr>
          <p:cNvSpPr/>
          <p:nvPr userDrawn="1"/>
        </p:nvSpPr>
        <p:spPr>
          <a:xfrm>
            <a:off x="1202723" y="1070918"/>
            <a:ext cx="4333103" cy="48610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CF0B0A3-678B-7141-9F0A-C48D152165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FC968602-4A92-1242-97A2-776203AB7A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65360" y="1561170"/>
            <a:ext cx="3293818" cy="3958183"/>
          </a:xfrm>
        </p:spPr>
        <p:txBody>
          <a:bodyPr anchor="t">
            <a:normAutofit/>
          </a:bodyPr>
          <a:lstStyle>
            <a:lvl1pPr>
              <a:spcAft>
                <a:spcPts val="600"/>
              </a:spcAft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b-NO"/>
              <a:t>Klikk for å redigere bildetekst</a:t>
            </a:r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2C789A26-671D-7342-A8EC-79B521D5DA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35827" y="1070918"/>
            <a:ext cx="5453450" cy="4861060"/>
          </a:xfrm>
          <a:solidFill>
            <a:schemeClr val="tx1"/>
          </a:solidFill>
        </p:spPr>
        <p:txBody>
          <a:bodyPr tIns="360000" bIns="46800" anchor="t" anchorCtr="1"/>
          <a:lstStyle>
            <a:lvl1pPr marL="216000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nb-NO"/>
              <a:t>Klikk på ikonet for å legge til bilde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A2F46983-CD3A-7D4A-846B-C786928452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799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84BB5AD-4305-554B-82EF-9BC71ACFEF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20000" bIns="46800" anchor="t" anchorCtr="0"/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6CFD4814-E282-0043-8AAC-33F4AC5C50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2711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form 10">
            <a:extLst>
              <a:ext uri="{FF2B5EF4-FFF2-40B4-BE49-F238E27FC236}">
                <a16:creationId xmlns:a16="http://schemas.microsoft.com/office/drawing/2014/main" id="{AFC54A13-B517-1041-A560-2E0A39E8A5EB}"/>
              </a:ext>
            </a:extLst>
          </p:cNvPr>
          <p:cNvSpPr/>
          <p:nvPr userDrawn="1"/>
        </p:nvSpPr>
        <p:spPr>
          <a:xfrm>
            <a:off x="0" y="4980353"/>
            <a:ext cx="12192000" cy="1877649"/>
          </a:xfrm>
          <a:custGeom>
            <a:avLst/>
            <a:gdLst>
              <a:gd name="connsiteX0" fmla="*/ 6207468 w 12192000"/>
              <a:gd name="connsiteY0" fmla="*/ 1201146 h 1877649"/>
              <a:gd name="connsiteX1" fmla="*/ 6006038 w 12192000"/>
              <a:gd name="connsiteY1" fmla="*/ 1232750 h 1877649"/>
              <a:gd name="connsiteX2" fmla="*/ 5929611 w 12192000"/>
              <a:gd name="connsiteY2" fmla="*/ 1251432 h 1877649"/>
              <a:gd name="connsiteX3" fmla="*/ 5931116 w 12192000"/>
              <a:gd name="connsiteY3" fmla="*/ 1252635 h 1877649"/>
              <a:gd name="connsiteX4" fmla="*/ 6080634 w 12192000"/>
              <a:gd name="connsiteY4" fmla="*/ 1336458 h 1877649"/>
              <a:gd name="connsiteX5" fmla="*/ 6418967 w 12192000"/>
              <a:gd name="connsiteY5" fmla="*/ 1392970 h 1877649"/>
              <a:gd name="connsiteX6" fmla="*/ 6724138 w 12192000"/>
              <a:gd name="connsiteY6" fmla="*/ 1372853 h 1877649"/>
              <a:gd name="connsiteX7" fmla="*/ 6850354 w 12192000"/>
              <a:gd name="connsiteY7" fmla="*/ 1360190 h 1877649"/>
              <a:gd name="connsiteX8" fmla="*/ 6664935 w 12192000"/>
              <a:gd name="connsiteY8" fmla="*/ 1283735 h 1877649"/>
              <a:gd name="connsiteX9" fmla="*/ 6304932 w 12192000"/>
              <a:gd name="connsiteY9" fmla="*/ 1202374 h 1877649"/>
              <a:gd name="connsiteX10" fmla="*/ 6207468 w 12192000"/>
              <a:gd name="connsiteY10" fmla="*/ 1201146 h 1877649"/>
              <a:gd name="connsiteX11" fmla="*/ 5266859 w 12192000"/>
              <a:gd name="connsiteY11" fmla="*/ 553265 h 1877649"/>
              <a:gd name="connsiteX12" fmla="*/ 4994623 w 12192000"/>
              <a:gd name="connsiteY12" fmla="*/ 856413 h 1877649"/>
              <a:gd name="connsiteX13" fmla="*/ 4813390 w 12192000"/>
              <a:gd name="connsiteY13" fmla="*/ 988263 h 1877649"/>
              <a:gd name="connsiteX14" fmla="*/ 4632123 w 12192000"/>
              <a:gd name="connsiteY14" fmla="*/ 922349 h 1877649"/>
              <a:gd name="connsiteX15" fmla="*/ 4357439 w 12192000"/>
              <a:gd name="connsiteY15" fmla="*/ 699941 h 1877649"/>
              <a:gd name="connsiteX16" fmla="*/ 4058177 w 12192000"/>
              <a:gd name="connsiteY16" fmla="*/ 884216 h 1877649"/>
              <a:gd name="connsiteX17" fmla="*/ 4007697 w 12192000"/>
              <a:gd name="connsiteY17" fmla="*/ 921774 h 1877649"/>
              <a:gd name="connsiteX18" fmla="*/ 3991783 w 12192000"/>
              <a:gd name="connsiteY18" fmla="*/ 934456 h 1877649"/>
              <a:gd name="connsiteX19" fmla="*/ 3994069 w 12192000"/>
              <a:gd name="connsiteY19" fmla="*/ 935664 h 1877649"/>
              <a:gd name="connsiteX20" fmla="*/ 4254881 w 12192000"/>
              <a:gd name="connsiteY20" fmla="*/ 1027654 h 1877649"/>
              <a:gd name="connsiteX21" fmla="*/ 4950732 w 12192000"/>
              <a:gd name="connsiteY21" fmla="*/ 1080798 h 1877649"/>
              <a:gd name="connsiteX22" fmla="*/ 5531879 w 12192000"/>
              <a:gd name="connsiteY22" fmla="*/ 1294381 h 1877649"/>
              <a:gd name="connsiteX23" fmla="*/ 5833334 w 12192000"/>
              <a:gd name="connsiteY23" fmla="*/ 1249254 h 1877649"/>
              <a:gd name="connsiteX24" fmla="*/ 5870573 w 12192000"/>
              <a:gd name="connsiteY24" fmla="*/ 1239546 h 1877649"/>
              <a:gd name="connsiteX25" fmla="*/ 5843165 w 12192000"/>
              <a:gd name="connsiteY25" fmla="*/ 1219478 h 1877649"/>
              <a:gd name="connsiteX26" fmla="*/ 5579582 w 12192000"/>
              <a:gd name="connsiteY26" fmla="*/ 956191 h 1877649"/>
              <a:gd name="connsiteX27" fmla="*/ 5266859 w 12192000"/>
              <a:gd name="connsiteY27" fmla="*/ 553265 h 1877649"/>
              <a:gd name="connsiteX28" fmla="*/ 439868 w 12192000"/>
              <a:gd name="connsiteY28" fmla="*/ 218 h 1877649"/>
              <a:gd name="connsiteX29" fmla="*/ 1022606 w 12192000"/>
              <a:gd name="connsiteY29" fmla="*/ 21397 h 1877649"/>
              <a:gd name="connsiteX30" fmla="*/ 1687113 w 12192000"/>
              <a:gd name="connsiteY30" fmla="*/ 235379 h 1877649"/>
              <a:gd name="connsiteX31" fmla="*/ 2071933 w 12192000"/>
              <a:gd name="connsiteY31" fmla="*/ 565218 h 1877649"/>
              <a:gd name="connsiteX32" fmla="*/ 3122532 w 12192000"/>
              <a:gd name="connsiteY32" fmla="*/ 643489 h 1877649"/>
              <a:gd name="connsiteX33" fmla="*/ 3886117 w 12192000"/>
              <a:gd name="connsiteY33" fmla="*/ 878673 h 1877649"/>
              <a:gd name="connsiteX34" fmla="*/ 3967608 w 12192000"/>
              <a:gd name="connsiteY34" fmla="*/ 921694 h 1877649"/>
              <a:gd name="connsiteX35" fmla="*/ 4007881 w 12192000"/>
              <a:gd name="connsiteY35" fmla="*/ 890304 h 1877649"/>
              <a:gd name="connsiteX36" fmla="*/ 4118097 w 12192000"/>
              <a:gd name="connsiteY36" fmla="*/ 808052 h 1877649"/>
              <a:gd name="connsiteX37" fmla="*/ 4342199 w 12192000"/>
              <a:gd name="connsiteY37" fmla="*/ 676330 h 1877649"/>
              <a:gd name="connsiteX38" fmla="*/ 4510225 w 12192000"/>
              <a:gd name="connsiteY38" fmla="*/ 790556 h 1877649"/>
              <a:gd name="connsiteX39" fmla="*/ 4659961 w 12192000"/>
              <a:gd name="connsiteY39" fmla="*/ 911615 h 1877649"/>
              <a:gd name="connsiteX40" fmla="*/ 4848750 w 12192000"/>
              <a:gd name="connsiteY40" fmla="*/ 947755 h 1877649"/>
              <a:gd name="connsiteX41" fmla="*/ 5013240 w 12192000"/>
              <a:gd name="connsiteY41" fmla="*/ 777767 h 1877649"/>
              <a:gd name="connsiteX42" fmla="*/ 5215539 w 12192000"/>
              <a:gd name="connsiteY42" fmla="*/ 529830 h 1877649"/>
              <a:gd name="connsiteX43" fmla="*/ 5377787 w 12192000"/>
              <a:gd name="connsiteY43" fmla="*/ 607212 h 1877649"/>
              <a:gd name="connsiteX44" fmla="*/ 5558937 w 12192000"/>
              <a:gd name="connsiteY44" fmla="*/ 884203 h 1877649"/>
              <a:gd name="connsiteX45" fmla="*/ 5794451 w 12192000"/>
              <a:gd name="connsiteY45" fmla="*/ 1143469 h 1877649"/>
              <a:gd name="connsiteX46" fmla="*/ 5903863 w 12192000"/>
              <a:gd name="connsiteY46" fmla="*/ 1230865 h 1877649"/>
              <a:gd name="connsiteX47" fmla="*/ 5943925 w 12192000"/>
              <a:gd name="connsiteY47" fmla="*/ 1220421 h 1877649"/>
              <a:gd name="connsiteX48" fmla="*/ 6434869 w 12192000"/>
              <a:gd name="connsiteY48" fmla="*/ 1188533 h 1877649"/>
              <a:gd name="connsiteX49" fmla="*/ 6883676 w 12192000"/>
              <a:gd name="connsiteY49" fmla="*/ 1348987 h 1877649"/>
              <a:gd name="connsiteX50" fmla="*/ 6897409 w 12192000"/>
              <a:gd name="connsiteY50" fmla="*/ 1355493 h 1877649"/>
              <a:gd name="connsiteX51" fmla="*/ 7055039 w 12192000"/>
              <a:gd name="connsiteY51" fmla="*/ 1341645 h 1877649"/>
              <a:gd name="connsiteX52" fmla="*/ 7599224 w 12192000"/>
              <a:gd name="connsiteY52" fmla="*/ 1309422 h 1877649"/>
              <a:gd name="connsiteX53" fmla="*/ 7883885 w 12192000"/>
              <a:gd name="connsiteY53" fmla="*/ 1430969 h 1877649"/>
              <a:gd name="connsiteX54" fmla="*/ 8025737 w 12192000"/>
              <a:gd name="connsiteY54" fmla="*/ 1403908 h 1877649"/>
              <a:gd name="connsiteX55" fmla="*/ 8243795 w 12192000"/>
              <a:gd name="connsiteY55" fmla="*/ 1221087 h 1877649"/>
              <a:gd name="connsiteX56" fmla="*/ 8403292 w 12192000"/>
              <a:gd name="connsiteY56" fmla="*/ 1317864 h 1877649"/>
              <a:gd name="connsiteX57" fmla="*/ 8560226 w 12192000"/>
              <a:gd name="connsiteY57" fmla="*/ 1331191 h 1877649"/>
              <a:gd name="connsiteX58" fmla="*/ 8659801 w 12192000"/>
              <a:gd name="connsiteY58" fmla="*/ 1242948 h 1877649"/>
              <a:gd name="connsiteX59" fmla="*/ 8799527 w 12192000"/>
              <a:gd name="connsiteY59" fmla="*/ 1203675 h 1877649"/>
              <a:gd name="connsiteX60" fmla="*/ 9034627 w 12192000"/>
              <a:gd name="connsiteY60" fmla="*/ 1344612 h 1877649"/>
              <a:gd name="connsiteX61" fmla="*/ 9674702 w 12192000"/>
              <a:gd name="connsiteY61" fmla="*/ 1782433 h 1877649"/>
              <a:gd name="connsiteX62" fmla="*/ 10029517 w 12192000"/>
              <a:gd name="connsiteY62" fmla="*/ 1815607 h 1877649"/>
              <a:gd name="connsiteX63" fmla="*/ 10520911 w 12192000"/>
              <a:gd name="connsiteY63" fmla="*/ 1709491 h 1877649"/>
              <a:gd name="connsiteX64" fmla="*/ 11630506 w 12192000"/>
              <a:gd name="connsiteY64" fmla="*/ 1642461 h 1877649"/>
              <a:gd name="connsiteX65" fmla="*/ 12058623 w 12192000"/>
              <a:gd name="connsiteY65" fmla="*/ 1680390 h 1877649"/>
              <a:gd name="connsiteX66" fmla="*/ 12192000 w 12192000"/>
              <a:gd name="connsiteY66" fmla="*/ 1703669 h 1877649"/>
              <a:gd name="connsiteX67" fmla="*/ 12192000 w 12192000"/>
              <a:gd name="connsiteY67" fmla="*/ 1713673 h 1877649"/>
              <a:gd name="connsiteX68" fmla="*/ 12025008 w 12192000"/>
              <a:gd name="connsiteY68" fmla="*/ 1695248 h 1877649"/>
              <a:gd name="connsiteX69" fmla="*/ 11577506 w 12192000"/>
              <a:gd name="connsiteY69" fmla="*/ 1668598 h 1877649"/>
              <a:gd name="connsiteX70" fmla="*/ 10528728 w 12192000"/>
              <a:gd name="connsiteY70" fmla="*/ 1733110 h 1877649"/>
              <a:gd name="connsiteX71" fmla="*/ 9811793 w 12192000"/>
              <a:gd name="connsiteY71" fmla="*/ 1854912 h 1877649"/>
              <a:gd name="connsiteX72" fmla="*/ 9301529 w 12192000"/>
              <a:gd name="connsiteY72" fmla="*/ 1572512 h 1877649"/>
              <a:gd name="connsiteX73" fmla="*/ 8797309 w 12192000"/>
              <a:gd name="connsiteY73" fmla="*/ 1230311 h 1877649"/>
              <a:gd name="connsiteX74" fmla="*/ 8537921 w 12192000"/>
              <a:gd name="connsiteY74" fmla="*/ 1362875 h 1877649"/>
              <a:gd name="connsiteX75" fmla="*/ 8245791 w 12192000"/>
              <a:gd name="connsiteY75" fmla="*/ 1253962 h 1877649"/>
              <a:gd name="connsiteX76" fmla="*/ 7942633 w 12192000"/>
              <a:gd name="connsiteY76" fmla="*/ 1472220 h 1877649"/>
              <a:gd name="connsiteX77" fmla="*/ 7563653 w 12192000"/>
              <a:gd name="connsiteY77" fmla="*/ 1332087 h 1877649"/>
              <a:gd name="connsiteX78" fmla="*/ 6996268 w 12192000"/>
              <a:gd name="connsiteY78" fmla="*/ 1372858 h 1877649"/>
              <a:gd name="connsiteX79" fmla="*/ 6944238 w 12192000"/>
              <a:gd name="connsiteY79" fmla="*/ 1377680 h 1877649"/>
              <a:gd name="connsiteX80" fmla="*/ 7045651 w 12192000"/>
              <a:gd name="connsiteY80" fmla="*/ 1425730 h 1877649"/>
              <a:gd name="connsiteX81" fmla="*/ 7647184 w 12192000"/>
              <a:gd name="connsiteY81" fmla="*/ 1738683 h 1877649"/>
              <a:gd name="connsiteX82" fmla="*/ 7888768 w 12192000"/>
              <a:gd name="connsiteY82" fmla="*/ 1860798 h 1877649"/>
              <a:gd name="connsiteX83" fmla="*/ 7926330 w 12192000"/>
              <a:gd name="connsiteY83" fmla="*/ 1877649 h 1877649"/>
              <a:gd name="connsiteX84" fmla="*/ 7873522 w 12192000"/>
              <a:gd name="connsiteY84" fmla="*/ 1877649 h 1877649"/>
              <a:gd name="connsiteX85" fmla="*/ 7795527 w 12192000"/>
              <a:gd name="connsiteY85" fmla="*/ 1840583 h 1877649"/>
              <a:gd name="connsiteX86" fmla="*/ 7063430 w 12192000"/>
              <a:gd name="connsiteY86" fmla="*/ 1463619 h 1877649"/>
              <a:gd name="connsiteX87" fmla="*/ 6895779 w 12192000"/>
              <a:gd name="connsiteY87" fmla="*/ 1382173 h 1877649"/>
              <a:gd name="connsiteX88" fmla="*/ 6817572 w 12192000"/>
              <a:gd name="connsiteY88" fmla="*/ 1389421 h 1877649"/>
              <a:gd name="connsiteX89" fmla="*/ 6305128 w 12192000"/>
              <a:gd name="connsiteY89" fmla="*/ 1412631 h 1877649"/>
              <a:gd name="connsiteX90" fmla="*/ 5933909 w 12192000"/>
              <a:gd name="connsiteY90" fmla="*/ 1285920 h 1877649"/>
              <a:gd name="connsiteX91" fmla="*/ 5897592 w 12192000"/>
              <a:gd name="connsiteY91" fmla="*/ 1259329 h 1877649"/>
              <a:gd name="connsiteX92" fmla="*/ 5805736 w 12192000"/>
              <a:gd name="connsiteY92" fmla="*/ 1282644 h 1877649"/>
              <a:gd name="connsiteX93" fmla="*/ 5533124 w 12192000"/>
              <a:gd name="connsiteY93" fmla="*/ 1320561 h 1877649"/>
              <a:gd name="connsiteX94" fmla="*/ 4998893 w 12192000"/>
              <a:gd name="connsiteY94" fmla="*/ 1123674 h 1877649"/>
              <a:gd name="connsiteX95" fmla="*/ 4541053 w 12192000"/>
              <a:gd name="connsiteY95" fmla="*/ 1074933 h 1877649"/>
              <a:gd name="connsiteX96" fmla="*/ 4012374 w 12192000"/>
              <a:gd name="connsiteY96" fmla="*/ 974303 h 1877649"/>
              <a:gd name="connsiteX97" fmla="*/ 3968702 w 12192000"/>
              <a:gd name="connsiteY97" fmla="*/ 952851 h 1877649"/>
              <a:gd name="connsiteX98" fmla="*/ 3951847 w 12192000"/>
              <a:gd name="connsiteY98" fmla="*/ 966284 h 1877649"/>
              <a:gd name="connsiteX99" fmla="*/ 3602052 w 12192000"/>
              <a:gd name="connsiteY99" fmla="*/ 1231171 h 1877649"/>
              <a:gd name="connsiteX100" fmla="*/ 3287926 w 12192000"/>
              <a:gd name="connsiteY100" fmla="*/ 1289349 h 1877649"/>
              <a:gd name="connsiteX101" fmla="*/ 2780384 w 12192000"/>
              <a:gd name="connsiteY101" fmla="*/ 1093801 h 1877649"/>
              <a:gd name="connsiteX102" fmla="*/ 2318511 w 12192000"/>
              <a:gd name="connsiteY102" fmla="*/ 882888 h 1877649"/>
              <a:gd name="connsiteX103" fmla="*/ 1943968 w 12192000"/>
              <a:gd name="connsiteY103" fmla="*/ 902831 h 1877649"/>
              <a:gd name="connsiteX104" fmla="*/ 1488932 w 12192000"/>
              <a:gd name="connsiteY104" fmla="*/ 810284 h 1877649"/>
              <a:gd name="connsiteX105" fmla="*/ 342616 w 12192000"/>
              <a:gd name="connsiteY105" fmla="*/ 578187 h 1877649"/>
              <a:gd name="connsiteX106" fmla="*/ 0 w 12192000"/>
              <a:gd name="connsiteY106" fmla="*/ 520239 h 1877649"/>
              <a:gd name="connsiteX107" fmla="*/ 0 w 12192000"/>
              <a:gd name="connsiteY107" fmla="*/ 495216 h 1877649"/>
              <a:gd name="connsiteX108" fmla="*/ 88177 w 12192000"/>
              <a:gd name="connsiteY108" fmla="*/ 508940 h 1877649"/>
              <a:gd name="connsiteX109" fmla="*/ 517274 w 12192000"/>
              <a:gd name="connsiteY109" fmla="*/ 583419 h 1877649"/>
              <a:gd name="connsiteX110" fmla="*/ 1360540 w 12192000"/>
              <a:gd name="connsiteY110" fmla="*/ 754465 h 1877649"/>
              <a:gd name="connsiteX111" fmla="*/ 1937135 w 12192000"/>
              <a:gd name="connsiteY111" fmla="*/ 878250 h 1877649"/>
              <a:gd name="connsiteX112" fmla="*/ 2287195 w 12192000"/>
              <a:gd name="connsiteY112" fmla="*/ 849883 h 1877649"/>
              <a:gd name="connsiteX113" fmla="*/ 2623768 w 12192000"/>
              <a:gd name="connsiteY113" fmla="*/ 983187 h 1877649"/>
              <a:gd name="connsiteX114" fmla="*/ 3070137 w 12192000"/>
              <a:gd name="connsiteY114" fmla="*/ 1185724 h 1877649"/>
              <a:gd name="connsiteX115" fmla="*/ 3345248 w 12192000"/>
              <a:gd name="connsiteY115" fmla="*/ 1270107 h 1877649"/>
              <a:gd name="connsiteX116" fmla="*/ 3621226 w 12192000"/>
              <a:gd name="connsiteY116" fmla="*/ 1178014 h 1877649"/>
              <a:gd name="connsiteX117" fmla="*/ 3872904 w 12192000"/>
              <a:gd name="connsiteY117" fmla="*/ 995509 h 1877649"/>
              <a:gd name="connsiteX118" fmla="*/ 3943509 w 12192000"/>
              <a:gd name="connsiteY118" fmla="*/ 940477 h 1877649"/>
              <a:gd name="connsiteX119" fmla="*/ 3936743 w 12192000"/>
              <a:gd name="connsiteY119" fmla="*/ 937153 h 1877649"/>
              <a:gd name="connsiteX120" fmla="*/ 3204174 w 12192000"/>
              <a:gd name="connsiteY120" fmla="*/ 683243 h 1877649"/>
              <a:gd name="connsiteX121" fmla="*/ 2059027 w 12192000"/>
              <a:gd name="connsiteY121" fmla="*/ 595648 h 1877649"/>
              <a:gd name="connsiteX122" fmla="*/ 1679942 w 12192000"/>
              <a:gd name="connsiteY122" fmla="*/ 265798 h 1877649"/>
              <a:gd name="connsiteX123" fmla="*/ 998536 w 12192000"/>
              <a:gd name="connsiteY123" fmla="*/ 43665 h 1877649"/>
              <a:gd name="connsiteX124" fmla="*/ 100678 w 12192000"/>
              <a:gd name="connsiteY124" fmla="*/ 28002 h 1877649"/>
              <a:gd name="connsiteX125" fmla="*/ 0 w 12192000"/>
              <a:gd name="connsiteY125" fmla="*/ 28981 h 1877649"/>
              <a:gd name="connsiteX126" fmla="*/ 0 w 12192000"/>
              <a:gd name="connsiteY126" fmla="*/ 4615 h 1877649"/>
              <a:gd name="connsiteX127" fmla="*/ 132768 w 12192000"/>
              <a:gd name="connsiteY127" fmla="*/ 3822 h 1877649"/>
              <a:gd name="connsiteX128" fmla="*/ 439868 w 12192000"/>
              <a:gd name="connsiteY128" fmla="*/ 218 h 187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2192000" h="1877649">
                <a:moveTo>
                  <a:pt x="6207468" y="1201146"/>
                </a:moveTo>
                <a:cubicBezTo>
                  <a:pt x="6141444" y="1205015"/>
                  <a:pt x="6073647" y="1217358"/>
                  <a:pt x="6006038" y="1232750"/>
                </a:cubicBezTo>
                <a:lnTo>
                  <a:pt x="5929611" y="1251432"/>
                </a:lnTo>
                <a:lnTo>
                  <a:pt x="5931116" y="1252635"/>
                </a:lnTo>
                <a:cubicBezTo>
                  <a:pt x="5978782" y="1286262"/>
                  <a:pt x="6028590" y="1315666"/>
                  <a:pt x="6080634" y="1336458"/>
                </a:cubicBezTo>
                <a:cubicBezTo>
                  <a:pt x="6184719" y="1378041"/>
                  <a:pt x="6256565" y="1392105"/>
                  <a:pt x="6418967" y="1392970"/>
                </a:cubicBezTo>
                <a:cubicBezTo>
                  <a:pt x="6500168" y="1393403"/>
                  <a:pt x="6610008" y="1384052"/>
                  <a:pt x="6724138" y="1372853"/>
                </a:cubicBezTo>
                <a:lnTo>
                  <a:pt x="6850354" y="1360190"/>
                </a:lnTo>
                <a:lnTo>
                  <a:pt x="6664935" y="1283735"/>
                </a:lnTo>
                <a:cubicBezTo>
                  <a:pt x="6545489" y="1240806"/>
                  <a:pt x="6432458" y="1214296"/>
                  <a:pt x="6304932" y="1202374"/>
                </a:cubicBezTo>
                <a:cubicBezTo>
                  <a:pt x="6273050" y="1199393"/>
                  <a:pt x="6240481" y="1199210"/>
                  <a:pt x="6207468" y="1201146"/>
                </a:cubicBezTo>
                <a:close/>
                <a:moveTo>
                  <a:pt x="5266859" y="553265"/>
                </a:moveTo>
                <a:cubicBezTo>
                  <a:pt x="5169367" y="536635"/>
                  <a:pt x="5072012" y="762161"/>
                  <a:pt x="4994623" y="856413"/>
                </a:cubicBezTo>
                <a:cubicBezTo>
                  <a:pt x="4917235" y="950666"/>
                  <a:pt x="4873807" y="977274"/>
                  <a:pt x="4813390" y="988263"/>
                </a:cubicBezTo>
                <a:cubicBezTo>
                  <a:pt x="4752974" y="999253"/>
                  <a:pt x="4708114" y="970402"/>
                  <a:pt x="4632123" y="922349"/>
                </a:cubicBezTo>
                <a:cubicBezTo>
                  <a:pt x="4556131" y="874295"/>
                  <a:pt x="4453085" y="748511"/>
                  <a:pt x="4357439" y="699941"/>
                </a:cubicBezTo>
                <a:cubicBezTo>
                  <a:pt x="4303445" y="688943"/>
                  <a:pt x="4184075" y="795677"/>
                  <a:pt x="4058177" y="884216"/>
                </a:cubicBezTo>
                <a:cubicBezTo>
                  <a:pt x="4042441" y="895283"/>
                  <a:pt x="4025516" y="907949"/>
                  <a:pt x="4007697" y="921774"/>
                </a:cubicBezTo>
                <a:lnTo>
                  <a:pt x="3991783" y="934456"/>
                </a:lnTo>
                <a:lnTo>
                  <a:pt x="3994069" y="935664"/>
                </a:lnTo>
                <a:cubicBezTo>
                  <a:pt x="4081293" y="982486"/>
                  <a:pt x="4121805" y="1002389"/>
                  <a:pt x="4254881" y="1027654"/>
                </a:cubicBezTo>
                <a:cubicBezTo>
                  <a:pt x="4432317" y="1061342"/>
                  <a:pt x="4737900" y="1036343"/>
                  <a:pt x="4950732" y="1080798"/>
                </a:cubicBezTo>
                <a:cubicBezTo>
                  <a:pt x="5163563" y="1125253"/>
                  <a:pt x="5284522" y="1276424"/>
                  <a:pt x="5531879" y="1294381"/>
                </a:cubicBezTo>
                <a:cubicBezTo>
                  <a:pt x="5624637" y="1301114"/>
                  <a:pt x="5725233" y="1277499"/>
                  <a:pt x="5833334" y="1249254"/>
                </a:cubicBezTo>
                <a:lnTo>
                  <a:pt x="5870573" y="1239546"/>
                </a:lnTo>
                <a:lnTo>
                  <a:pt x="5843165" y="1219478"/>
                </a:lnTo>
                <a:cubicBezTo>
                  <a:pt x="5752562" y="1144663"/>
                  <a:pt x="5662964" y="1047773"/>
                  <a:pt x="5579582" y="956191"/>
                </a:cubicBezTo>
                <a:cubicBezTo>
                  <a:pt x="5468409" y="834083"/>
                  <a:pt x="5364351" y="569895"/>
                  <a:pt x="5266859" y="553265"/>
                </a:cubicBezTo>
                <a:close/>
                <a:moveTo>
                  <a:pt x="439868" y="218"/>
                </a:moveTo>
                <a:cubicBezTo>
                  <a:pt x="653609" y="-966"/>
                  <a:pt x="872863" y="2221"/>
                  <a:pt x="1022606" y="21397"/>
                </a:cubicBezTo>
                <a:cubicBezTo>
                  <a:pt x="1322090" y="59749"/>
                  <a:pt x="1512225" y="144741"/>
                  <a:pt x="1687113" y="235379"/>
                </a:cubicBezTo>
                <a:cubicBezTo>
                  <a:pt x="1862000" y="326016"/>
                  <a:pt x="1832697" y="497199"/>
                  <a:pt x="2071933" y="565218"/>
                </a:cubicBezTo>
                <a:cubicBezTo>
                  <a:pt x="2311169" y="633236"/>
                  <a:pt x="2820169" y="591247"/>
                  <a:pt x="3122532" y="643489"/>
                </a:cubicBezTo>
                <a:cubicBezTo>
                  <a:pt x="3424895" y="695732"/>
                  <a:pt x="3707667" y="787532"/>
                  <a:pt x="3886117" y="878673"/>
                </a:cubicBezTo>
                <a:lnTo>
                  <a:pt x="3967608" y="921694"/>
                </a:lnTo>
                <a:lnTo>
                  <a:pt x="4007881" y="890304"/>
                </a:lnTo>
                <a:cubicBezTo>
                  <a:pt x="4050033" y="857717"/>
                  <a:pt x="4088056" y="828955"/>
                  <a:pt x="4118097" y="808052"/>
                </a:cubicBezTo>
                <a:cubicBezTo>
                  <a:pt x="4238258" y="724438"/>
                  <a:pt x="4276843" y="679245"/>
                  <a:pt x="4342199" y="676330"/>
                </a:cubicBezTo>
                <a:cubicBezTo>
                  <a:pt x="4407554" y="673414"/>
                  <a:pt x="4457265" y="751342"/>
                  <a:pt x="4510225" y="790556"/>
                </a:cubicBezTo>
                <a:cubicBezTo>
                  <a:pt x="4563186" y="829770"/>
                  <a:pt x="4585554" y="862442"/>
                  <a:pt x="4659961" y="911615"/>
                </a:cubicBezTo>
                <a:cubicBezTo>
                  <a:pt x="4734368" y="960788"/>
                  <a:pt x="4789870" y="970063"/>
                  <a:pt x="4848750" y="947755"/>
                </a:cubicBezTo>
                <a:cubicBezTo>
                  <a:pt x="4907629" y="925448"/>
                  <a:pt x="4969184" y="848841"/>
                  <a:pt x="5013240" y="777767"/>
                </a:cubicBezTo>
                <a:cubicBezTo>
                  <a:pt x="5057296" y="706692"/>
                  <a:pt x="5154782" y="558256"/>
                  <a:pt x="5215539" y="529830"/>
                </a:cubicBezTo>
                <a:cubicBezTo>
                  <a:pt x="5276298" y="501404"/>
                  <a:pt x="5320554" y="548150"/>
                  <a:pt x="5377787" y="607212"/>
                </a:cubicBezTo>
                <a:cubicBezTo>
                  <a:pt x="5435019" y="666274"/>
                  <a:pt x="5489494" y="794827"/>
                  <a:pt x="5558937" y="884203"/>
                </a:cubicBezTo>
                <a:cubicBezTo>
                  <a:pt x="5628382" y="973580"/>
                  <a:pt x="5707503" y="1068094"/>
                  <a:pt x="5794451" y="1143469"/>
                </a:cubicBezTo>
                <a:lnTo>
                  <a:pt x="5903863" y="1230865"/>
                </a:lnTo>
                <a:lnTo>
                  <a:pt x="5943925" y="1220421"/>
                </a:lnTo>
                <a:cubicBezTo>
                  <a:pt x="6094684" y="1182458"/>
                  <a:pt x="6258593" y="1151508"/>
                  <a:pt x="6434869" y="1188533"/>
                </a:cubicBezTo>
                <a:cubicBezTo>
                  <a:pt x="6567075" y="1216302"/>
                  <a:pt x="6722766" y="1275991"/>
                  <a:pt x="6883676" y="1348987"/>
                </a:cubicBezTo>
                <a:lnTo>
                  <a:pt x="6897409" y="1355493"/>
                </a:lnTo>
                <a:lnTo>
                  <a:pt x="7055039" y="1341645"/>
                </a:lnTo>
                <a:cubicBezTo>
                  <a:pt x="7251749" y="1327720"/>
                  <a:pt x="7461084" y="1294535"/>
                  <a:pt x="7599224" y="1309422"/>
                </a:cubicBezTo>
                <a:cubicBezTo>
                  <a:pt x="7737364" y="1324310"/>
                  <a:pt x="7812800" y="1415222"/>
                  <a:pt x="7883885" y="1430969"/>
                </a:cubicBezTo>
                <a:cubicBezTo>
                  <a:pt x="7954970" y="1446717"/>
                  <a:pt x="7965752" y="1438889"/>
                  <a:pt x="8025737" y="1403908"/>
                </a:cubicBezTo>
                <a:cubicBezTo>
                  <a:pt x="8085723" y="1368929"/>
                  <a:pt x="8159118" y="1287566"/>
                  <a:pt x="8243795" y="1221087"/>
                </a:cubicBezTo>
                <a:cubicBezTo>
                  <a:pt x="8289797" y="1245038"/>
                  <a:pt x="8350553" y="1299513"/>
                  <a:pt x="8403292" y="1317864"/>
                </a:cubicBezTo>
                <a:cubicBezTo>
                  <a:pt x="8456030" y="1336214"/>
                  <a:pt x="8517475" y="1343676"/>
                  <a:pt x="8560226" y="1331191"/>
                </a:cubicBezTo>
                <a:cubicBezTo>
                  <a:pt x="8602977" y="1318705"/>
                  <a:pt x="8614428" y="1277011"/>
                  <a:pt x="8659801" y="1242948"/>
                </a:cubicBezTo>
                <a:cubicBezTo>
                  <a:pt x="8705172" y="1208884"/>
                  <a:pt x="8737055" y="1186731"/>
                  <a:pt x="8799527" y="1203675"/>
                </a:cubicBezTo>
                <a:cubicBezTo>
                  <a:pt x="8861998" y="1220619"/>
                  <a:pt x="8888764" y="1248153"/>
                  <a:pt x="9034627" y="1344612"/>
                </a:cubicBezTo>
                <a:cubicBezTo>
                  <a:pt x="9180490" y="1441072"/>
                  <a:pt x="9508888" y="1703933"/>
                  <a:pt x="9674702" y="1782433"/>
                </a:cubicBezTo>
                <a:cubicBezTo>
                  <a:pt x="9840516" y="1860931"/>
                  <a:pt x="9923620" y="1830688"/>
                  <a:pt x="10029517" y="1815607"/>
                </a:cubicBezTo>
                <a:cubicBezTo>
                  <a:pt x="10135414" y="1800526"/>
                  <a:pt x="10310441" y="1728752"/>
                  <a:pt x="10520911" y="1709491"/>
                </a:cubicBezTo>
                <a:cubicBezTo>
                  <a:pt x="10793969" y="1682169"/>
                  <a:pt x="11340254" y="1640670"/>
                  <a:pt x="11630506" y="1642461"/>
                </a:cubicBezTo>
                <a:cubicBezTo>
                  <a:pt x="11775632" y="1643357"/>
                  <a:pt x="11935821" y="1661713"/>
                  <a:pt x="12058623" y="1680390"/>
                </a:cubicBezTo>
                <a:lnTo>
                  <a:pt x="12192000" y="1703669"/>
                </a:lnTo>
                <a:lnTo>
                  <a:pt x="12192000" y="1713673"/>
                </a:lnTo>
                <a:lnTo>
                  <a:pt x="12025008" y="1695248"/>
                </a:lnTo>
                <a:cubicBezTo>
                  <a:pt x="11891001" y="1681525"/>
                  <a:pt x="11721980" y="1667525"/>
                  <a:pt x="11577506" y="1668598"/>
                </a:cubicBezTo>
                <a:cubicBezTo>
                  <a:pt x="11288557" y="1670743"/>
                  <a:pt x="10823014" y="1702058"/>
                  <a:pt x="10528728" y="1733110"/>
                </a:cubicBezTo>
                <a:cubicBezTo>
                  <a:pt x="10234442" y="1764163"/>
                  <a:pt x="10016327" y="1881677"/>
                  <a:pt x="9811793" y="1854912"/>
                </a:cubicBezTo>
                <a:cubicBezTo>
                  <a:pt x="9607259" y="1828145"/>
                  <a:pt x="9470608" y="1676612"/>
                  <a:pt x="9301529" y="1572512"/>
                </a:cubicBezTo>
                <a:cubicBezTo>
                  <a:pt x="9132447" y="1468411"/>
                  <a:pt x="8924577" y="1265250"/>
                  <a:pt x="8797309" y="1230311"/>
                </a:cubicBezTo>
                <a:cubicBezTo>
                  <a:pt x="8670041" y="1195372"/>
                  <a:pt x="8629840" y="1358934"/>
                  <a:pt x="8537921" y="1362875"/>
                </a:cubicBezTo>
                <a:cubicBezTo>
                  <a:pt x="8446000" y="1366818"/>
                  <a:pt x="8368236" y="1350730"/>
                  <a:pt x="8245791" y="1253962"/>
                </a:cubicBezTo>
                <a:cubicBezTo>
                  <a:pt x="8173321" y="1299122"/>
                  <a:pt x="8056323" y="1459200"/>
                  <a:pt x="7942633" y="1472220"/>
                </a:cubicBezTo>
                <a:cubicBezTo>
                  <a:pt x="7828943" y="1485241"/>
                  <a:pt x="7751162" y="1345888"/>
                  <a:pt x="7563653" y="1332087"/>
                </a:cubicBezTo>
                <a:cubicBezTo>
                  <a:pt x="7423021" y="1321738"/>
                  <a:pt x="7191652" y="1351611"/>
                  <a:pt x="6996268" y="1372858"/>
                </a:cubicBezTo>
                <a:lnTo>
                  <a:pt x="6944238" y="1377680"/>
                </a:lnTo>
                <a:lnTo>
                  <a:pt x="7045651" y="1425730"/>
                </a:lnTo>
                <a:cubicBezTo>
                  <a:pt x="7262134" y="1532130"/>
                  <a:pt x="7477075" y="1651154"/>
                  <a:pt x="7647184" y="1738683"/>
                </a:cubicBezTo>
                <a:cubicBezTo>
                  <a:pt x="7732239" y="1782447"/>
                  <a:pt x="7811827" y="1823361"/>
                  <a:pt x="7888768" y="1860798"/>
                </a:cubicBezTo>
                <a:lnTo>
                  <a:pt x="7926330" y="1877649"/>
                </a:lnTo>
                <a:lnTo>
                  <a:pt x="7873522" y="1877649"/>
                </a:lnTo>
                <a:lnTo>
                  <a:pt x="7795527" y="1840583"/>
                </a:lnTo>
                <a:cubicBezTo>
                  <a:pt x="7535417" y="1713396"/>
                  <a:pt x="7254913" y="1560621"/>
                  <a:pt x="7063430" y="1463619"/>
                </a:cubicBezTo>
                <a:lnTo>
                  <a:pt x="6895779" y="1382173"/>
                </a:lnTo>
                <a:lnTo>
                  <a:pt x="6817572" y="1389421"/>
                </a:lnTo>
                <a:cubicBezTo>
                  <a:pt x="6607816" y="1402844"/>
                  <a:pt x="6452405" y="1429881"/>
                  <a:pt x="6305128" y="1412631"/>
                </a:cubicBezTo>
                <a:cubicBezTo>
                  <a:pt x="6157850" y="1395381"/>
                  <a:pt x="6054832" y="1361993"/>
                  <a:pt x="5933909" y="1285920"/>
                </a:cubicBezTo>
                <a:lnTo>
                  <a:pt x="5897592" y="1259329"/>
                </a:lnTo>
                <a:lnTo>
                  <a:pt x="5805736" y="1282644"/>
                </a:lnTo>
                <a:cubicBezTo>
                  <a:pt x="5707827" y="1306737"/>
                  <a:pt x="5614752" y="1325480"/>
                  <a:pt x="5533124" y="1320561"/>
                </a:cubicBezTo>
                <a:cubicBezTo>
                  <a:pt x="5315451" y="1307446"/>
                  <a:pt x="5164239" y="1164612"/>
                  <a:pt x="4998893" y="1123674"/>
                </a:cubicBezTo>
                <a:cubicBezTo>
                  <a:pt x="4833548" y="1082736"/>
                  <a:pt x="4820862" y="1078615"/>
                  <a:pt x="4541053" y="1074933"/>
                </a:cubicBezTo>
                <a:cubicBezTo>
                  <a:pt x="4296221" y="1071713"/>
                  <a:pt x="4180214" y="1052322"/>
                  <a:pt x="4012374" y="974303"/>
                </a:cubicBezTo>
                <a:lnTo>
                  <a:pt x="3968702" y="952851"/>
                </a:lnTo>
                <a:lnTo>
                  <a:pt x="3951847" y="966284"/>
                </a:lnTo>
                <a:cubicBezTo>
                  <a:pt x="3835946" y="1060491"/>
                  <a:pt x="3698333" y="1180528"/>
                  <a:pt x="3602052" y="1231171"/>
                </a:cubicBezTo>
                <a:cubicBezTo>
                  <a:pt x="3473677" y="1298693"/>
                  <a:pt x="3424870" y="1312244"/>
                  <a:pt x="3287926" y="1289349"/>
                </a:cubicBezTo>
                <a:cubicBezTo>
                  <a:pt x="3150982" y="1266454"/>
                  <a:pt x="2941953" y="1161544"/>
                  <a:pt x="2780384" y="1093801"/>
                </a:cubicBezTo>
                <a:cubicBezTo>
                  <a:pt x="2618814" y="1026057"/>
                  <a:pt x="2457914" y="914716"/>
                  <a:pt x="2318511" y="882888"/>
                </a:cubicBezTo>
                <a:cubicBezTo>
                  <a:pt x="2179109" y="851061"/>
                  <a:pt x="2082231" y="914931"/>
                  <a:pt x="1943968" y="902831"/>
                </a:cubicBezTo>
                <a:cubicBezTo>
                  <a:pt x="1805704" y="890729"/>
                  <a:pt x="1820091" y="875261"/>
                  <a:pt x="1488932" y="810284"/>
                </a:cubicBezTo>
                <a:cubicBezTo>
                  <a:pt x="1105952" y="735955"/>
                  <a:pt x="726470" y="649479"/>
                  <a:pt x="342616" y="578187"/>
                </a:cubicBezTo>
                <a:lnTo>
                  <a:pt x="0" y="520239"/>
                </a:lnTo>
                <a:lnTo>
                  <a:pt x="0" y="495216"/>
                </a:lnTo>
                <a:lnTo>
                  <a:pt x="88177" y="508940"/>
                </a:lnTo>
                <a:cubicBezTo>
                  <a:pt x="258802" y="537260"/>
                  <a:pt x="517274" y="583419"/>
                  <a:pt x="517274" y="583419"/>
                </a:cubicBezTo>
                <a:lnTo>
                  <a:pt x="1360540" y="754465"/>
                </a:lnTo>
                <a:cubicBezTo>
                  <a:pt x="1573244" y="794522"/>
                  <a:pt x="1782692" y="862347"/>
                  <a:pt x="1937135" y="878250"/>
                </a:cubicBezTo>
                <a:cubicBezTo>
                  <a:pt x="2091577" y="894153"/>
                  <a:pt x="2172757" y="832394"/>
                  <a:pt x="2287195" y="849883"/>
                </a:cubicBezTo>
                <a:cubicBezTo>
                  <a:pt x="2401634" y="867372"/>
                  <a:pt x="2493278" y="927215"/>
                  <a:pt x="2623768" y="983187"/>
                </a:cubicBezTo>
                <a:cubicBezTo>
                  <a:pt x="2754257" y="1039161"/>
                  <a:pt x="2949890" y="1137905"/>
                  <a:pt x="3070137" y="1185724"/>
                </a:cubicBezTo>
                <a:cubicBezTo>
                  <a:pt x="3190384" y="1233544"/>
                  <a:pt x="3253400" y="1271392"/>
                  <a:pt x="3345248" y="1270107"/>
                </a:cubicBezTo>
                <a:cubicBezTo>
                  <a:pt x="3437096" y="1268821"/>
                  <a:pt x="3492418" y="1255023"/>
                  <a:pt x="3621226" y="1178014"/>
                </a:cubicBezTo>
                <a:cubicBezTo>
                  <a:pt x="3685630" y="1139510"/>
                  <a:pt x="3779807" y="1067922"/>
                  <a:pt x="3872904" y="995509"/>
                </a:cubicBezTo>
                <a:lnTo>
                  <a:pt x="3943509" y="940477"/>
                </a:lnTo>
                <a:lnTo>
                  <a:pt x="3936743" y="937153"/>
                </a:lnTo>
                <a:cubicBezTo>
                  <a:pt x="3723786" y="827856"/>
                  <a:pt x="3517127" y="740161"/>
                  <a:pt x="3204174" y="683243"/>
                </a:cubicBezTo>
                <a:cubicBezTo>
                  <a:pt x="2891221" y="626325"/>
                  <a:pt x="2313066" y="665221"/>
                  <a:pt x="2059027" y="595648"/>
                </a:cubicBezTo>
                <a:cubicBezTo>
                  <a:pt x="1804989" y="526074"/>
                  <a:pt x="1856690" y="357796"/>
                  <a:pt x="1679942" y="265798"/>
                </a:cubicBezTo>
                <a:cubicBezTo>
                  <a:pt x="1503193" y="173801"/>
                  <a:pt x="1302042" y="82906"/>
                  <a:pt x="998536" y="43665"/>
                </a:cubicBezTo>
                <a:cubicBezTo>
                  <a:pt x="770908" y="14235"/>
                  <a:pt x="385521" y="22912"/>
                  <a:pt x="100678" y="28002"/>
                </a:cubicBezTo>
                <a:lnTo>
                  <a:pt x="0" y="28981"/>
                </a:lnTo>
                <a:lnTo>
                  <a:pt x="0" y="4615"/>
                </a:lnTo>
                <a:lnTo>
                  <a:pt x="132768" y="3822"/>
                </a:lnTo>
                <a:cubicBezTo>
                  <a:pt x="227504" y="2495"/>
                  <a:pt x="332997" y="810"/>
                  <a:pt x="439868" y="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Plassholder for tekst 36">
            <a:extLst>
              <a:ext uri="{FF2B5EF4-FFF2-40B4-BE49-F238E27FC236}">
                <a16:creationId xmlns:a16="http://schemas.microsoft.com/office/drawing/2014/main" id="{9E82DDEF-A8E0-B840-8C8F-5D92E1D1D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1457" y="2023509"/>
            <a:ext cx="7909085" cy="2267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0" i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D7249FB-B7F5-6244-B807-359EF5940C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5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808E242-9E7A-7240-AFE1-6F1D12B9E63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264876 w 12192000"/>
              <a:gd name="connsiteY0" fmla="*/ 6095610 h 6858000"/>
              <a:gd name="connsiteX1" fmla="*/ 10421592 w 12192000"/>
              <a:gd name="connsiteY1" fmla="*/ 6107649 h 6858000"/>
              <a:gd name="connsiteX2" fmla="*/ 10489685 w 12192000"/>
              <a:gd name="connsiteY2" fmla="*/ 6115276 h 6858000"/>
              <a:gd name="connsiteX3" fmla="*/ 10489744 w 12192000"/>
              <a:gd name="connsiteY3" fmla="*/ 6119017 h 6858000"/>
              <a:gd name="connsiteX4" fmla="*/ 10431587 w 12192000"/>
              <a:gd name="connsiteY4" fmla="*/ 6290345 h 6858000"/>
              <a:gd name="connsiteX5" fmla="*/ 10078118 w 12192000"/>
              <a:gd name="connsiteY5" fmla="*/ 6177084 h 6858000"/>
              <a:gd name="connsiteX6" fmla="*/ 10069268 w 12192000"/>
              <a:gd name="connsiteY6" fmla="*/ 6173466 h 6858000"/>
              <a:gd name="connsiteX7" fmla="*/ 10077471 w 12192000"/>
              <a:gd name="connsiteY7" fmla="*/ 6153014 h 6858000"/>
              <a:gd name="connsiteX8" fmla="*/ 10144158 w 12192000"/>
              <a:gd name="connsiteY8" fmla="*/ 6106206 h 6858000"/>
              <a:gd name="connsiteX9" fmla="*/ 10264876 w 12192000"/>
              <a:gd name="connsiteY9" fmla="*/ 6095610 h 6858000"/>
              <a:gd name="connsiteX10" fmla="*/ 9490505 w 12192000"/>
              <a:gd name="connsiteY10" fmla="*/ 6078872 h 6858000"/>
              <a:gd name="connsiteX11" fmla="*/ 9664802 w 12192000"/>
              <a:gd name="connsiteY11" fmla="*/ 6093530 h 6858000"/>
              <a:gd name="connsiteX12" fmla="*/ 10004755 w 12192000"/>
              <a:gd name="connsiteY12" fmla="*/ 6177900 h 6858000"/>
              <a:gd name="connsiteX13" fmla="*/ 10032905 w 12192000"/>
              <a:gd name="connsiteY13" fmla="*/ 6189218 h 6858000"/>
              <a:gd name="connsiteX14" fmla="*/ 10022329 w 12192000"/>
              <a:gd name="connsiteY14" fmla="*/ 6225803 h 6858000"/>
              <a:gd name="connsiteX15" fmla="*/ 9993811 w 12192000"/>
              <a:gd name="connsiteY15" fmla="*/ 6315445 h 6858000"/>
              <a:gd name="connsiteX16" fmla="*/ 9852734 w 12192000"/>
              <a:gd name="connsiteY16" fmla="*/ 6385469 h 6858000"/>
              <a:gd name="connsiteX17" fmla="*/ 9666173 w 12192000"/>
              <a:gd name="connsiteY17" fmla="*/ 6385480 h 6858000"/>
              <a:gd name="connsiteX18" fmla="*/ 9574603 w 12192000"/>
              <a:gd name="connsiteY18" fmla="*/ 6654901 h 6858000"/>
              <a:gd name="connsiteX19" fmla="*/ 9467372 w 12192000"/>
              <a:gd name="connsiteY19" fmla="*/ 6751628 h 6858000"/>
              <a:gd name="connsiteX20" fmla="*/ 9160958 w 12192000"/>
              <a:gd name="connsiteY20" fmla="*/ 6795398 h 6858000"/>
              <a:gd name="connsiteX21" fmla="*/ 9060431 w 12192000"/>
              <a:gd name="connsiteY21" fmla="*/ 6852654 h 6858000"/>
              <a:gd name="connsiteX22" fmla="*/ 9052760 w 12192000"/>
              <a:gd name="connsiteY22" fmla="*/ 6858000 h 6858000"/>
              <a:gd name="connsiteX23" fmla="*/ 8223303 w 12192000"/>
              <a:gd name="connsiteY23" fmla="*/ 6858000 h 6858000"/>
              <a:gd name="connsiteX24" fmla="*/ 8277776 w 12192000"/>
              <a:gd name="connsiteY24" fmla="*/ 6816306 h 6858000"/>
              <a:gd name="connsiteX25" fmla="*/ 8507125 w 12192000"/>
              <a:gd name="connsiteY25" fmla="*/ 6630316 h 6858000"/>
              <a:gd name="connsiteX26" fmla="*/ 9007068 w 12192000"/>
              <a:gd name="connsiteY26" fmla="*/ 6233731 h 6858000"/>
              <a:gd name="connsiteX27" fmla="*/ 9319631 w 12192000"/>
              <a:gd name="connsiteY27" fmla="*/ 6092423 h 6858000"/>
              <a:gd name="connsiteX28" fmla="*/ 9490505 w 12192000"/>
              <a:gd name="connsiteY28" fmla="*/ 6078872 h 6858000"/>
              <a:gd name="connsiteX29" fmla="*/ 12192000 w 12192000"/>
              <a:gd name="connsiteY29" fmla="*/ 5413737 h 6858000"/>
              <a:gd name="connsiteX30" fmla="*/ 12192000 w 12192000"/>
              <a:gd name="connsiteY30" fmla="*/ 6858000 h 6858000"/>
              <a:gd name="connsiteX31" fmla="*/ 9098936 w 12192000"/>
              <a:gd name="connsiteY31" fmla="*/ 6858000 h 6858000"/>
              <a:gd name="connsiteX32" fmla="*/ 9142307 w 12192000"/>
              <a:gd name="connsiteY32" fmla="*/ 6833229 h 6858000"/>
              <a:gd name="connsiteX33" fmla="*/ 9538997 w 12192000"/>
              <a:gd name="connsiteY33" fmla="*/ 6756416 h 6858000"/>
              <a:gd name="connsiteX34" fmla="*/ 9684936 w 12192000"/>
              <a:gd name="connsiteY34" fmla="*/ 6412551 h 6858000"/>
              <a:gd name="connsiteX35" fmla="*/ 9991180 w 12192000"/>
              <a:gd name="connsiteY35" fmla="*/ 6354105 h 6858000"/>
              <a:gd name="connsiteX36" fmla="*/ 10048773 w 12192000"/>
              <a:gd name="connsiteY36" fmla="*/ 6224568 h 6858000"/>
              <a:gd name="connsiteX37" fmla="*/ 10058778 w 12192000"/>
              <a:gd name="connsiteY37" fmla="*/ 6199621 h 6858000"/>
              <a:gd name="connsiteX38" fmla="*/ 10086370 w 12192000"/>
              <a:gd name="connsiteY38" fmla="*/ 6210715 h 6858000"/>
              <a:gd name="connsiteX39" fmla="*/ 10309400 w 12192000"/>
              <a:gd name="connsiteY39" fmla="*/ 6307246 h 6858000"/>
              <a:gd name="connsiteX40" fmla="*/ 10487267 w 12192000"/>
              <a:gd name="connsiteY40" fmla="*/ 6281261 h 6858000"/>
              <a:gd name="connsiteX41" fmla="*/ 10516433 w 12192000"/>
              <a:gd name="connsiteY41" fmla="*/ 6131776 h 6858000"/>
              <a:gd name="connsiteX42" fmla="*/ 10516779 w 12192000"/>
              <a:gd name="connsiteY42" fmla="*/ 6118310 h 6858000"/>
              <a:gd name="connsiteX43" fmla="*/ 10591738 w 12192000"/>
              <a:gd name="connsiteY43" fmla="*/ 6126706 h 6858000"/>
              <a:gd name="connsiteX44" fmla="*/ 10752746 w 12192000"/>
              <a:gd name="connsiteY44" fmla="*/ 6137167 h 6858000"/>
              <a:gd name="connsiteX45" fmla="*/ 11335478 w 12192000"/>
              <a:gd name="connsiteY45" fmla="*/ 6113868 h 6858000"/>
              <a:gd name="connsiteX46" fmla="*/ 11885196 w 12192000"/>
              <a:gd name="connsiteY46" fmla="*/ 5637799 h 6858000"/>
              <a:gd name="connsiteX47" fmla="*/ 12084820 w 12192000"/>
              <a:gd name="connsiteY47" fmla="*/ 5489895 h 6858000"/>
              <a:gd name="connsiteX48" fmla="*/ 12192000 w 12192000"/>
              <a:gd name="connsiteY48" fmla="*/ 4494339 h 6858000"/>
              <a:gd name="connsiteX49" fmla="*/ 12192000 w 12192000"/>
              <a:gd name="connsiteY49" fmla="*/ 5383991 h 6858000"/>
              <a:gd name="connsiteX50" fmla="*/ 12186081 w 12192000"/>
              <a:gd name="connsiteY50" fmla="*/ 5388174 h 6858000"/>
              <a:gd name="connsiteX51" fmla="*/ 11866259 w 12192000"/>
              <a:gd name="connsiteY51" fmla="*/ 5621662 h 6858000"/>
              <a:gd name="connsiteX52" fmla="*/ 11501219 w 12192000"/>
              <a:gd name="connsiteY52" fmla="*/ 5967313 h 6858000"/>
              <a:gd name="connsiteX53" fmla="*/ 11180677 w 12192000"/>
              <a:gd name="connsiteY53" fmla="*/ 6123028 h 6858000"/>
              <a:gd name="connsiteX54" fmla="*/ 10575387 w 12192000"/>
              <a:gd name="connsiteY54" fmla="*/ 6092925 h 6858000"/>
              <a:gd name="connsiteX55" fmla="*/ 10517553 w 12192000"/>
              <a:gd name="connsiteY55" fmla="*/ 6088214 h 6858000"/>
              <a:gd name="connsiteX56" fmla="*/ 10518801 w 12192000"/>
              <a:gd name="connsiteY56" fmla="*/ 6039643 h 6858000"/>
              <a:gd name="connsiteX57" fmla="*/ 10517392 w 12192000"/>
              <a:gd name="connsiteY57" fmla="*/ 5962685 h 6858000"/>
              <a:gd name="connsiteX58" fmla="*/ 10559475 w 12192000"/>
              <a:gd name="connsiteY58" fmla="*/ 5729915 h 6858000"/>
              <a:gd name="connsiteX59" fmla="*/ 10736448 w 12192000"/>
              <a:gd name="connsiteY59" fmla="*/ 5654892 h 6858000"/>
              <a:gd name="connsiteX60" fmla="*/ 10928222 w 12192000"/>
              <a:gd name="connsiteY60" fmla="*/ 5672159 h 6858000"/>
              <a:gd name="connsiteX61" fmla="*/ 11131394 w 12192000"/>
              <a:gd name="connsiteY61" fmla="*/ 5673571 h 6858000"/>
              <a:gd name="connsiteX62" fmla="*/ 11244301 w 12192000"/>
              <a:gd name="connsiteY62" fmla="*/ 5439424 h 6858000"/>
              <a:gd name="connsiteX63" fmla="*/ 11451280 w 12192000"/>
              <a:gd name="connsiteY63" fmla="*/ 4855548 h 6858000"/>
              <a:gd name="connsiteX64" fmla="*/ 11629342 w 12192000"/>
              <a:gd name="connsiteY64" fmla="*/ 4625463 h 6858000"/>
              <a:gd name="connsiteX65" fmla="*/ 11904881 w 12192000"/>
              <a:gd name="connsiteY65" fmla="*/ 4542491 h 6858000"/>
              <a:gd name="connsiteX66" fmla="*/ 12141779 w 12192000"/>
              <a:gd name="connsiteY66" fmla="*/ 4502040 h 6858000"/>
              <a:gd name="connsiteX67" fmla="*/ 0 w 12192000"/>
              <a:gd name="connsiteY67" fmla="*/ 0 h 6858000"/>
              <a:gd name="connsiteX68" fmla="*/ 12192000 w 12192000"/>
              <a:gd name="connsiteY68" fmla="*/ 0 h 6858000"/>
              <a:gd name="connsiteX69" fmla="*/ 12192000 w 12192000"/>
              <a:gd name="connsiteY69" fmla="*/ 4458502 h 6858000"/>
              <a:gd name="connsiteX70" fmla="*/ 12059144 w 12192000"/>
              <a:gd name="connsiteY70" fmla="*/ 4482519 h 6858000"/>
              <a:gd name="connsiteX71" fmla="*/ 11666262 w 12192000"/>
              <a:gd name="connsiteY71" fmla="*/ 4577578 h 6858000"/>
              <a:gd name="connsiteX72" fmla="*/ 11437633 w 12192000"/>
              <a:gd name="connsiteY72" fmla="*/ 4800711 h 6858000"/>
              <a:gd name="connsiteX73" fmla="*/ 11251706 w 12192000"/>
              <a:gd name="connsiteY73" fmla="*/ 5342800 h 6858000"/>
              <a:gd name="connsiteX74" fmla="*/ 11105594 w 12192000"/>
              <a:gd name="connsiteY74" fmla="*/ 5662433 h 6858000"/>
              <a:gd name="connsiteX75" fmla="*/ 10753605 w 12192000"/>
              <a:gd name="connsiteY75" fmla="*/ 5630484 h 6858000"/>
              <a:gd name="connsiteX76" fmla="*/ 10566315 w 12192000"/>
              <a:gd name="connsiteY76" fmla="*/ 5676581 h 6858000"/>
              <a:gd name="connsiteX77" fmla="*/ 10489098 w 12192000"/>
              <a:gd name="connsiteY77" fmla="*/ 5886980 h 6858000"/>
              <a:gd name="connsiteX78" fmla="*/ 10487803 w 12192000"/>
              <a:gd name="connsiteY78" fmla="*/ 5995526 h 6858000"/>
              <a:gd name="connsiteX79" fmla="*/ 10489223 w 12192000"/>
              <a:gd name="connsiteY79" fmla="*/ 6085907 h 6858000"/>
              <a:gd name="connsiteX80" fmla="*/ 10482297 w 12192000"/>
              <a:gd name="connsiteY80" fmla="*/ 6085342 h 6858000"/>
              <a:gd name="connsiteX81" fmla="*/ 10406339 w 12192000"/>
              <a:gd name="connsiteY81" fmla="*/ 6080803 h 6858000"/>
              <a:gd name="connsiteX82" fmla="*/ 10132234 w 12192000"/>
              <a:gd name="connsiteY82" fmla="*/ 6082285 h 6858000"/>
              <a:gd name="connsiteX83" fmla="*/ 10067290 w 12192000"/>
              <a:gd name="connsiteY83" fmla="*/ 6122291 h 6858000"/>
              <a:gd name="connsiteX84" fmla="*/ 10045804 w 12192000"/>
              <a:gd name="connsiteY84" fmla="*/ 6163873 h 6858000"/>
              <a:gd name="connsiteX85" fmla="*/ 10010670 w 12192000"/>
              <a:gd name="connsiteY85" fmla="*/ 6149508 h 6858000"/>
              <a:gd name="connsiteX86" fmla="*/ 9947544 w 12192000"/>
              <a:gd name="connsiteY86" fmla="*/ 6129573 h 6858000"/>
              <a:gd name="connsiteX87" fmla="*/ 9469663 w 12192000"/>
              <a:gd name="connsiteY87" fmla="*/ 6052770 h 6858000"/>
              <a:gd name="connsiteX88" fmla="*/ 9090716 w 12192000"/>
              <a:gd name="connsiteY88" fmla="*/ 6154050 h 6858000"/>
              <a:gd name="connsiteX89" fmla="*/ 8677849 w 12192000"/>
              <a:gd name="connsiteY89" fmla="*/ 6458482 h 6858000"/>
              <a:gd name="connsiteX90" fmla="*/ 8227229 w 12192000"/>
              <a:gd name="connsiteY90" fmla="*/ 6827762 h 6858000"/>
              <a:gd name="connsiteX91" fmla="*/ 8185510 w 12192000"/>
              <a:gd name="connsiteY91" fmla="*/ 6858000 h 6858000"/>
              <a:gd name="connsiteX92" fmla="*/ 0 w 12192000"/>
              <a:gd name="connsiteY9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2000" h="6858000">
                <a:moveTo>
                  <a:pt x="10264876" y="6095610"/>
                </a:moveTo>
                <a:cubicBezTo>
                  <a:pt x="10312369" y="6096718"/>
                  <a:pt x="10365861" y="6101599"/>
                  <a:pt x="10421592" y="6107649"/>
                </a:cubicBezTo>
                <a:lnTo>
                  <a:pt x="10489685" y="6115276"/>
                </a:lnTo>
                <a:lnTo>
                  <a:pt x="10489744" y="6119017"/>
                </a:lnTo>
                <a:cubicBezTo>
                  <a:pt x="10488130" y="6199632"/>
                  <a:pt x="10476716" y="6270130"/>
                  <a:pt x="10431587" y="6290345"/>
                </a:cubicBezTo>
                <a:cubicBezTo>
                  <a:pt x="10363893" y="6320669"/>
                  <a:pt x="10215646" y="6237346"/>
                  <a:pt x="10078118" y="6177084"/>
                </a:cubicBezTo>
                <a:lnTo>
                  <a:pt x="10069268" y="6173466"/>
                </a:lnTo>
                <a:lnTo>
                  <a:pt x="10077471" y="6153014"/>
                </a:lnTo>
                <a:cubicBezTo>
                  <a:pt x="10091783" y="6132067"/>
                  <a:pt x="10112426" y="6115245"/>
                  <a:pt x="10144158" y="6106206"/>
                </a:cubicBezTo>
                <a:cubicBezTo>
                  <a:pt x="10175890" y="6097167"/>
                  <a:pt x="10217383" y="6094502"/>
                  <a:pt x="10264876" y="6095610"/>
                </a:cubicBezTo>
                <a:close/>
                <a:moveTo>
                  <a:pt x="9490505" y="6078872"/>
                </a:moveTo>
                <a:cubicBezTo>
                  <a:pt x="9548821" y="6080289"/>
                  <a:pt x="9607709" y="6086407"/>
                  <a:pt x="9664802" y="6093530"/>
                </a:cubicBezTo>
                <a:cubicBezTo>
                  <a:pt x="9778988" y="6107776"/>
                  <a:pt x="9897321" y="6142280"/>
                  <a:pt x="10004755" y="6177900"/>
                </a:cubicBezTo>
                <a:lnTo>
                  <a:pt x="10032905" y="6189218"/>
                </a:lnTo>
                <a:lnTo>
                  <a:pt x="10022329" y="6225803"/>
                </a:lnTo>
                <a:cubicBezTo>
                  <a:pt x="10015342" y="6261254"/>
                  <a:pt x="10016363" y="6290806"/>
                  <a:pt x="9993811" y="6315445"/>
                </a:cubicBezTo>
                <a:cubicBezTo>
                  <a:pt x="9963741" y="6348298"/>
                  <a:pt x="9907340" y="6373797"/>
                  <a:pt x="9852734" y="6385469"/>
                </a:cubicBezTo>
                <a:cubicBezTo>
                  <a:pt x="9798127" y="6397142"/>
                  <a:pt x="9717926" y="6382091"/>
                  <a:pt x="9666173" y="6385480"/>
                </a:cubicBezTo>
                <a:cubicBezTo>
                  <a:pt x="9628272" y="6486244"/>
                  <a:pt x="9607737" y="6593877"/>
                  <a:pt x="9574603" y="6654901"/>
                </a:cubicBezTo>
                <a:cubicBezTo>
                  <a:pt x="9541469" y="6715926"/>
                  <a:pt x="9536312" y="6728212"/>
                  <a:pt x="9467372" y="6751628"/>
                </a:cubicBezTo>
                <a:cubicBezTo>
                  <a:pt x="9398431" y="6775044"/>
                  <a:pt x="9286777" y="6736459"/>
                  <a:pt x="9160958" y="6795398"/>
                </a:cubicBezTo>
                <a:cubicBezTo>
                  <a:pt x="9129503" y="6810133"/>
                  <a:pt x="9095803" y="6829745"/>
                  <a:pt x="9060431" y="6852654"/>
                </a:cubicBezTo>
                <a:lnTo>
                  <a:pt x="9052760" y="6858000"/>
                </a:lnTo>
                <a:lnTo>
                  <a:pt x="8223303" y="6858000"/>
                </a:lnTo>
                <a:lnTo>
                  <a:pt x="8277776" y="6816306"/>
                </a:lnTo>
                <a:cubicBezTo>
                  <a:pt x="8351487" y="6757101"/>
                  <a:pt x="8429278" y="6690830"/>
                  <a:pt x="8507125" y="6630316"/>
                </a:cubicBezTo>
                <a:cubicBezTo>
                  <a:pt x="8662819" y="6509288"/>
                  <a:pt x="8871650" y="6323380"/>
                  <a:pt x="9007068" y="6233731"/>
                </a:cubicBezTo>
                <a:cubicBezTo>
                  <a:pt x="9142487" y="6144082"/>
                  <a:pt x="9210009" y="6115790"/>
                  <a:pt x="9319631" y="6092423"/>
                </a:cubicBezTo>
                <a:cubicBezTo>
                  <a:pt x="9374442" y="6080740"/>
                  <a:pt x="9432188" y="6077455"/>
                  <a:pt x="9490505" y="6078872"/>
                </a:cubicBezTo>
                <a:close/>
                <a:moveTo>
                  <a:pt x="12192000" y="5413737"/>
                </a:moveTo>
                <a:lnTo>
                  <a:pt x="12192000" y="6858000"/>
                </a:lnTo>
                <a:lnTo>
                  <a:pt x="9098936" y="6858000"/>
                </a:lnTo>
                <a:lnTo>
                  <a:pt x="9142307" y="6833229"/>
                </a:lnTo>
                <a:cubicBezTo>
                  <a:pt x="9309768" y="6747748"/>
                  <a:pt x="9448559" y="6826529"/>
                  <a:pt x="9538997" y="6756416"/>
                </a:cubicBezTo>
                <a:cubicBezTo>
                  <a:pt x="9629435" y="6686303"/>
                  <a:pt x="9646409" y="6488754"/>
                  <a:pt x="9684936" y="6412551"/>
                </a:cubicBezTo>
                <a:cubicBezTo>
                  <a:pt x="9839816" y="6431752"/>
                  <a:pt x="9914643" y="6405163"/>
                  <a:pt x="9991180" y="6354105"/>
                </a:cubicBezTo>
                <a:cubicBezTo>
                  <a:pt x="10029449" y="6328577"/>
                  <a:pt x="10035961" y="6275641"/>
                  <a:pt x="10048773" y="6224568"/>
                </a:cubicBezTo>
                <a:lnTo>
                  <a:pt x="10058778" y="6199621"/>
                </a:lnTo>
                <a:lnTo>
                  <a:pt x="10086370" y="6210715"/>
                </a:lnTo>
                <a:cubicBezTo>
                  <a:pt x="10168311" y="6248065"/>
                  <a:pt x="10249086" y="6294327"/>
                  <a:pt x="10309400" y="6307246"/>
                </a:cubicBezTo>
                <a:cubicBezTo>
                  <a:pt x="10389819" y="6324473"/>
                  <a:pt x="10452602" y="6338688"/>
                  <a:pt x="10487267" y="6281261"/>
                </a:cubicBezTo>
                <a:cubicBezTo>
                  <a:pt x="10504600" y="6252547"/>
                  <a:pt x="10512867" y="6193796"/>
                  <a:pt x="10516433" y="6131776"/>
                </a:cubicBezTo>
                <a:lnTo>
                  <a:pt x="10516779" y="6118310"/>
                </a:lnTo>
                <a:lnTo>
                  <a:pt x="10591738" y="6126706"/>
                </a:lnTo>
                <a:cubicBezTo>
                  <a:pt x="10648184" y="6132494"/>
                  <a:pt x="10703107" y="6136848"/>
                  <a:pt x="10752746" y="6137167"/>
                </a:cubicBezTo>
                <a:cubicBezTo>
                  <a:pt x="10951300" y="6138444"/>
                  <a:pt x="11146736" y="6197097"/>
                  <a:pt x="11335478" y="6113868"/>
                </a:cubicBezTo>
                <a:cubicBezTo>
                  <a:pt x="11524220" y="6030640"/>
                  <a:pt x="11649721" y="5817019"/>
                  <a:pt x="11885196" y="5637799"/>
                </a:cubicBezTo>
                <a:cubicBezTo>
                  <a:pt x="11944065" y="5592994"/>
                  <a:pt x="12012075" y="5542621"/>
                  <a:pt x="12084820" y="5489895"/>
                </a:cubicBezTo>
                <a:close/>
                <a:moveTo>
                  <a:pt x="12192000" y="4494339"/>
                </a:moveTo>
                <a:lnTo>
                  <a:pt x="12192000" y="5383991"/>
                </a:lnTo>
                <a:lnTo>
                  <a:pt x="12186081" y="5388174"/>
                </a:lnTo>
                <a:cubicBezTo>
                  <a:pt x="12062519" y="5476261"/>
                  <a:pt x="11948483" y="5559780"/>
                  <a:pt x="11866259" y="5621662"/>
                </a:cubicBezTo>
                <a:cubicBezTo>
                  <a:pt x="11696321" y="5747320"/>
                  <a:pt x="11583926" y="5899481"/>
                  <a:pt x="11501219" y="5967313"/>
                </a:cubicBezTo>
                <a:cubicBezTo>
                  <a:pt x="11418511" y="6035144"/>
                  <a:pt x="11363156" y="6104113"/>
                  <a:pt x="11180677" y="6123028"/>
                </a:cubicBezTo>
                <a:cubicBezTo>
                  <a:pt x="11043818" y="6137214"/>
                  <a:pt x="10774974" y="6110189"/>
                  <a:pt x="10575387" y="6092925"/>
                </a:cubicBezTo>
                <a:lnTo>
                  <a:pt x="10517553" y="6088214"/>
                </a:lnTo>
                <a:lnTo>
                  <a:pt x="10518801" y="6039643"/>
                </a:lnTo>
                <a:cubicBezTo>
                  <a:pt x="10518779" y="6010346"/>
                  <a:pt x="10518128" y="5983578"/>
                  <a:pt x="10517392" y="5962685"/>
                </a:cubicBezTo>
                <a:cubicBezTo>
                  <a:pt x="10514449" y="5879116"/>
                  <a:pt x="10522966" y="5781213"/>
                  <a:pt x="10559475" y="5729915"/>
                </a:cubicBezTo>
                <a:cubicBezTo>
                  <a:pt x="10595985" y="5678616"/>
                  <a:pt x="10647262" y="5655439"/>
                  <a:pt x="10736448" y="5654892"/>
                </a:cubicBezTo>
                <a:cubicBezTo>
                  <a:pt x="10825633" y="5654346"/>
                  <a:pt x="10862398" y="5669047"/>
                  <a:pt x="10928222" y="5672159"/>
                </a:cubicBezTo>
                <a:cubicBezTo>
                  <a:pt x="10994047" y="5675272"/>
                  <a:pt x="11078714" y="5712360"/>
                  <a:pt x="11131394" y="5673571"/>
                </a:cubicBezTo>
                <a:cubicBezTo>
                  <a:pt x="11184075" y="5634781"/>
                  <a:pt x="11190987" y="5575761"/>
                  <a:pt x="11244301" y="5439424"/>
                </a:cubicBezTo>
                <a:cubicBezTo>
                  <a:pt x="11297615" y="5303087"/>
                  <a:pt x="11387107" y="4991207"/>
                  <a:pt x="11451280" y="4855548"/>
                </a:cubicBezTo>
                <a:cubicBezTo>
                  <a:pt x="11515454" y="4719888"/>
                  <a:pt x="11553741" y="4677639"/>
                  <a:pt x="11629342" y="4625463"/>
                </a:cubicBezTo>
                <a:cubicBezTo>
                  <a:pt x="11704942" y="4573287"/>
                  <a:pt x="11778361" y="4569670"/>
                  <a:pt x="11904881" y="4542491"/>
                </a:cubicBezTo>
                <a:cubicBezTo>
                  <a:pt x="11968141" y="4528902"/>
                  <a:pt x="12054145" y="4515404"/>
                  <a:pt x="12141779" y="450204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458502"/>
                </a:lnTo>
                <a:lnTo>
                  <a:pt x="12059144" y="4482519"/>
                </a:lnTo>
                <a:cubicBezTo>
                  <a:pt x="11915410" y="4507579"/>
                  <a:pt x="11761156" y="4534694"/>
                  <a:pt x="11666262" y="4577578"/>
                </a:cubicBezTo>
                <a:cubicBezTo>
                  <a:pt x="11539738" y="4634757"/>
                  <a:pt x="11506725" y="4673174"/>
                  <a:pt x="11437633" y="4800711"/>
                </a:cubicBezTo>
                <a:cubicBezTo>
                  <a:pt x="11368541" y="4928248"/>
                  <a:pt x="11307047" y="5199179"/>
                  <a:pt x="11251706" y="5342800"/>
                </a:cubicBezTo>
                <a:cubicBezTo>
                  <a:pt x="11196366" y="5486420"/>
                  <a:pt x="11156576" y="5641526"/>
                  <a:pt x="11105594" y="5662433"/>
                </a:cubicBezTo>
                <a:cubicBezTo>
                  <a:pt x="10999096" y="5675298"/>
                  <a:pt x="10843485" y="5628125"/>
                  <a:pt x="10753605" y="5630484"/>
                </a:cubicBezTo>
                <a:cubicBezTo>
                  <a:pt x="10663725" y="5632842"/>
                  <a:pt x="10610399" y="5633833"/>
                  <a:pt x="10566315" y="5676581"/>
                </a:cubicBezTo>
                <a:cubicBezTo>
                  <a:pt x="10522230" y="5719330"/>
                  <a:pt x="10500953" y="5765604"/>
                  <a:pt x="10489098" y="5886980"/>
                </a:cubicBezTo>
                <a:cubicBezTo>
                  <a:pt x="10486134" y="5917324"/>
                  <a:pt x="10486699" y="5955179"/>
                  <a:pt x="10487803" y="5995526"/>
                </a:cubicBezTo>
                <a:lnTo>
                  <a:pt x="10489223" y="6085907"/>
                </a:lnTo>
                <a:lnTo>
                  <a:pt x="10482297" y="6085342"/>
                </a:lnTo>
                <a:cubicBezTo>
                  <a:pt x="10453811" y="6083243"/>
                  <a:pt x="10428182" y="6081652"/>
                  <a:pt x="10406339" y="6080803"/>
                </a:cubicBezTo>
                <a:cubicBezTo>
                  <a:pt x="10231598" y="6074013"/>
                  <a:pt x="10194432" y="6064361"/>
                  <a:pt x="10132234" y="6082285"/>
                </a:cubicBezTo>
                <a:cubicBezTo>
                  <a:pt x="10101136" y="6091247"/>
                  <a:pt x="10081645" y="6104598"/>
                  <a:pt x="10067290" y="6122291"/>
                </a:cubicBezTo>
                <a:lnTo>
                  <a:pt x="10045804" y="6163873"/>
                </a:lnTo>
                <a:lnTo>
                  <a:pt x="10010670" y="6149508"/>
                </a:lnTo>
                <a:cubicBezTo>
                  <a:pt x="9988767" y="6141379"/>
                  <a:pt x="9967584" y="6134523"/>
                  <a:pt x="9947544" y="6129573"/>
                </a:cubicBezTo>
                <a:cubicBezTo>
                  <a:pt x="9787224" y="6089977"/>
                  <a:pt x="9612467" y="6048691"/>
                  <a:pt x="9469663" y="6052770"/>
                </a:cubicBezTo>
                <a:cubicBezTo>
                  <a:pt x="9326859" y="6056849"/>
                  <a:pt x="9222685" y="6086431"/>
                  <a:pt x="9090716" y="6154050"/>
                </a:cubicBezTo>
                <a:cubicBezTo>
                  <a:pt x="8958746" y="6221669"/>
                  <a:pt x="8844661" y="6330611"/>
                  <a:pt x="8677849" y="6458482"/>
                </a:cubicBezTo>
                <a:cubicBezTo>
                  <a:pt x="8552741" y="6554385"/>
                  <a:pt x="8376499" y="6714512"/>
                  <a:pt x="8227229" y="6827762"/>
                </a:cubicBezTo>
                <a:lnTo>
                  <a:pt x="81855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>
            <a:noAutofit/>
          </a:bodyPr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08CB54-7F4F-0042-B499-641DFC6561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043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499C8465-6D9C-A642-9D04-C5F3405D2A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669653 w 12192000"/>
              <a:gd name="connsiteY0" fmla="*/ 6381997 h 6858000"/>
              <a:gd name="connsiteX1" fmla="*/ 8669653 w 12192000"/>
              <a:gd name="connsiteY1" fmla="*/ 6858000 h 6858000"/>
              <a:gd name="connsiteX2" fmla="*/ 7932127 w 12192000"/>
              <a:gd name="connsiteY2" fmla="*/ 6858000 h 6858000"/>
              <a:gd name="connsiteX3" fmla="*/ 8008048 w 12192000"/>
              <a:gd name="connsiteY3" fmla="*/ 6756272 h 6858000"/>
              <a:gd name="connsiteX4" fmla="*/ 8150977 w 12192000"/>
              <a:gd name="connsiteY4" fmla="*/ 6619465 h 6858000"/>
              <a:gd name="connsiteX5" fmla="*/ 8668286 w 12192000"/>
              <a:gd name="connsiteY5" fmla="*/ 6382360 h 6858000"/>
              <a:gd name="connsiteX6" fmla="*/ 0 w 12192000"/>
              <a:gd name="connsiteY6" fmla="*/ 0 h 6858000"/>
              <a:gd name="connsiteX7" fmla="*/ 8669653 w 12192000"/>
              <a:gd name="connsiteY7" fmla="*/ 0 h 6858000"/>
              <a:gd name="connsiteX8" fmla="*/ 8669653 w 12192000"/>
              <a:gd name="connsiteY8" fmla="*/ 6116625 h 6858000"/>
              <a:gd name="connsiteX9" fmla="*/ 8695012 w 12192000"/>
              <a:gd name="connsiteY9" fmla="*/ 6113682 h 6858000"/>
              <a:gd name="connsiteX10" fmla="*/ 8912403 w 12192000"/>
              <a:gd name="connsiteY10" fmla="*/ 6069336 h 6858000"/>
              <a:gd name="connsiteX11" fmla="*/ 9993449 w 12192000"/>
              <a:gd name="connsiteY11" fmla="*/ 5681553 h 6858000"/>
              <a:gd name="connsiteX12" fmla="*/ 10407107 w 12192000"/>
              <a:gd name="connsiteY12" fmla="*/ 5816478 h 6858000"/>
              <a:gd name="connsiteX13" fmla="*/ 10421086 w 12192000"/>
              <a:gd name="connsiteY13" fmla="*/ 5818837 h 6858000"/>
              <a:gd name="connsiteX14" fmla="*/ 10454567 w 12192000"/>
              <a:gd name="connsiteY14" fmla="*/ 5798260 h 6858000"/>
              <a:gd name="connsiteX15" fmla="*/ 11258497 w 12192000"/>
              <a:gd name="connsiteY15" fmla="*/ 4991826 h 6858000"/>
              <a:gd name="connsiteX16" fmla="*/ 11963339 w 12192000"/>
              <a:gd name="connsiteY16" fmla="*/ 4714344 h 6858000"/>
              <a:gd name="connsiteX17" fmla="*/ 12129288 w 12192000"/>
              <a:gd name="connsiteY17" fmla="*/ 4636931 h 6858000"/>
              <a:gd name="connsiteX18" fmla="*/ 12192000 w 12192000"/>
              <a:gd name="connsiteY18" fmla="*/ 4605419 h 6858000"/>
              <a:gd name="connsiteX19" fmla="*/ 12192000 w 12192000"/>
              <a:gd name="connsiteY19" fmla="*/ 4632488 h 6858000"/>
              <a:gd name="connsiteX20" fmla="*/ 12111422 w 12192000"/>
              <a:gd name="connsiteY20" fmla="*/ 4673100 h 6858000"/>
              <a:gd name="connsiteX21" fmla="*/ 11941812 w 12192000"/>
              <a:gd name="connsiteY21" fmla="*/ 4752334 h 6858000"/>
              <a:gd name="connsiteX22" fmla="*/ 11291963 w 12192000"/>
              <a:gd name="connsiteY22" fmla="*/ 5000135 h 6858000"/>
              <a:gd name="connsiteX23" fmla="*/ 10742546 w 12192000"/>
              <a:gd name="connsiteY23" fmla="*/ 5578534 h 6858000"/>
              <a:gd name="connsiteX24" fmla="*/ 10485670 w 12192000"/>
              <a:gd name="connsiteY24" fmla="*/ 5807111 h 6858000"/>
              <a:gd name="connsiteX25" fmla="*/ 10456787 w 12192000"/>
              <a:gd name="connsiteY25" fmla="*/ 5824858 h 6858000"/>
              <a:gd name="connsiteX26" fmla="*/ 10474197 w 12192000"/>
              <a:gd name="connsiteY26" fmla="*/ 5827795 h 6858000"/>
              <a:gd name="connsiteX27" fmla="*/ 11186901 w 12192000"/>
              <a:gd name="connsiteY27" fmla="*/ 5752231 h 6858000"/>
              <a:gd name="connsiteX28" fmla="*/ 12133267 w 12192000"/>
              <a:gd name="connsiteY28" fmla="*/ 5343660 h 6858000"/>
              <a:gd name="connsiteX29" fmla="*/ 12192000 w 12192000"/>
              <a:gd name="connsiteY29" fmla="*/ 5317185 h 6858000"/>
              <a:gd name="connsiteX30" fmla="*/ 12192000 w 12192000"/>
              <a:gd name="connsiteY30" fmla="*/ 5344511 h 6858000"/>
              <a:gd name="connsiteX31" fmla="*/ 12114080 w 12192000"/>
              <a:gd name="connsiteY31" fmla="*/ 5379303 h 6858000"/>
              <a:gd name="connsiteX32" fmla="*/ 11174026 w 12192000"/>
              <a:gd name="connsiteY32" fmla="*/ 5782389 h 6858000"/>
              <a:gd name="connsiteX33" fmla="*/ 10480077 w 12192000"/>
              <a:gd name="connsiteY33" fmla="*/ 5858491 h 6858000"/>
              <a:gd name="connsiteX34" fmla="*/ 10418323 w 12192000"/>
              <a:gd name="connsiteY34" fmla="*/ 5848492 h 6858000"/>
              <a:gd name="connsiteX35" fmla="*/ 10334234 w 12192000"/>
              <a:gd name="connsiteY35" fmla="*/ 5900162 h 6858000"/>
              <a:gd name="connsiteX36" fmla="*/ 10135145 w 12192000"/>
              <a:gd name="connsiteY36" fmla="*/ 5991017 h 6858000"/>
              <a:gd name="connsiteX37" fmla="*/ 8894582 w 12192000"/>
              <a:gd name="connsiteY37" fmla="*/ 6320516 h 6858000"/>
              <a:gd name="connsiteX38" fmla="*/ 8775417 w 12192000"/>
              <a:gd name="connsiteY38" fmla="*/ 6350914 h 6858000"/>
              <a:gd name="connsiteX39" fmla="*/ 8669655 w 12192000"/>
              <a:gd name="connsiteY39" fmla="*/ 6380186 h 6858000"/>
              <a:gd name="connsiteX40" fmla="*/ 8669654 w 12192000"/>
              <a:gd name="connsiteY40" fmla="*/ 6357378 h 6858000"/>
              <a:gd name="connsiteX41" fmla="*/ 8520646 w 12192000"/>
              <a:gd name="connsiteY41" fmla="*/ 6404629 h 6858000"/>
              <a:gd name="connsiteX42" fmla="*/ 8240334 w 12192000"/>
              <a:gd name="connsiteY42" fmla="*/ 6524122 h 6858000"/>
              <a:gd name="connsiteX43" fmla="*/ 7959751 w 12192000"/>
              <a:gd name="connsiteY43" fmla="*/ 6773613 h 6858000"/>
              <a:gd name="connsiteX44" fmla="*/ 7897436 w 12192000"/>
              <a:gd name="connsiteY44" fmla="*/ 6858000 h 6858000"/>
              <a:gd name="connsiteX45" fmla="*/ 5950970 w 12192000"/>
              <a:gd name="connsiteY45" fmla="*/ 6858000 h 6858000"/>
              <a:gd name="connsiteX46" fmla="*/ 5996277 w 12192000"/>
              <a:gd name="connsiteY46" fmla="*/ 6836053 h 6858000"/>
              <a:gd name="connsiteX47" fmla="*/ 6539504 w 12192000"/>
              <a:gd name="connsiteY47" fmla="*/ 6463666 h 6858000"/>
              <a:gd name="connsiteX48" fmla="*/ 7157201 w 12192000"/>
              <a:gd name="connsiteY48" fmla="*/ 6421248 h 6858000"/>
              <a:gd name="connsiteX49" fmla="*/ 7814065 w 12192000"/>
              <a:gd name="connsiteY49" fmla="*/ 6185535 h 6858000"/>
              <a:gd name="connsiteX50" fmla="*/ 8211518 w 12192000"/>
              <a:gd name="connsiteY50" fmla="*/ 6170900 h 6858000"/>
              <a:gd name="connsiteX51" fmla="*/ 8571584 w 12192000"/>
              <a:gd name="connsiteY51" fmla="*/ 6154586 h 6858000"/>
              <a:gd name="connsiteX52" fmla="*/ 8669653 w 12192000"/>
              <a:gd name="connsiteY52" fmla="*/ 6139636 h 6858000"/>
              <a:gd name="connsiteX53" fmla="*/ 8669653 w 12192000"/>
              <a:gd name="connsiteY53" fmla="*/ 6355527 h 6858000"/>
              <a:gd name="connsiteX54" fmla="*/ 8683594 w 12192000"/>
              <a:gd name="connsiteY54" fmla="*/ 6351106 h 6858000"/>
              <a:gd name="connsiteX55" fmla="*/ 9516288 w 12192000"/>
              <a:gd name="connsiteY55" fmla="*/ 6147565 h 6858000"/>
              <a:gd name="connsiteX56" fmla="*/ 10346139 w 12192000"/>
              <a:gd name="connsiteY56" fmla="*/ 5864896 h 6858000"/>
              <a:gd name="connsiteX57" fmla="*/ 10388881 w 12192000"/>
              <a:gd name="connsiteY57" fmla="*/ 5838629 h 6858000"/>
              <a:gd name="connsiteX58" fmla="*/ 10355793 w 12192000"/>
              <a:gd name="connsiteY58" fmla="*/ 5826231 h 6858000"/>
              <a:gd name="connsiteX59" fmla="*/ 10058269 w 12192000"/>
              <a:gd name="connsiteY59" fmla="*/ 5709658 h 6858000"/>
              <a:gd name="connsiteX60" fmla="*/ 9994097 w 12192000"/>
              <a:gd name="connsiteY60" fmla="*/ 5714601 h 6858000"/>
              <a:gd name="connsiteX61" fmla="*/ 9003161 w 12192000"/>
              <a:gd name="connsiteY61" fmla="*/ 6072275 h 6858000"/>
              <a:gd name="connsiteX62" fmla="*/ 8781952 w 12192000"/>
              <a:gd name="connsiteY62" fmla="*/ 6120899 h 6858000"/>
              <a:gd name="connsiteX63" fmla="*/ 8669654 w 12192000"/>
              <a:gd name="connsiteY63" fmla="*/ 6138017 h 6858000"/>
              <a:gd name="connsiteX64" fmla="*/ 8669654 w 12192000"/>
              <a:gd name="connsiteY64" fmla="*/ 6118195 h 6858000"/>
              <a:gd name="connsiteX65" fmla="*/ 8501409 w 12192000"/>
              <a:gd name="connsiteY65" fmla="*/ 6137717 h 6858000"/>
              <a:gd name="connsiteX66" fmla="*/ 8141422 w 12192000"/>
              <a:gd name="connsiteY66" fmla="*/ 6138198 h 6858000"/>
              <a:gd name="connsiteX67" fmla="*/ 7533542 w 12192000"/>
              <a:gd name="connsiteY67" fmla="*/ 6259268 h 6858000"/>
              <a:gd name="connsiteX68" fmla="*/ 7095727 w 12192000"/>
              <a:gd name="connsiteY68" fmla="*/ 6401783 h 6858000"/>
              <a:gd name="connsiteX69" fmla="*/ 6527673 w 12192000"/>
              <a:gd name="connsiteY69" fmla="*/ 6440278 h 6858000"/>
              <a:gd name="connsiteX70" fmla="*/ 5960921 w 12192000"/>
              <a:gd name="connsiteY70" fmla="*/ 6824716 h 6858000"/>
              <a:gd name="connsiteX71" fmla="*/ 5883951 w 12192000"/>
              <a:gd name="connsiteY71" fmla="*/ 6858000 h 6858000"/>
              <a:gd name="connsiteX72" fmla="*/ 0 w 12192000"/>
              <a:gd name="connsiteY7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192000" h="6858000">
                <a:moveTo>
                  <a:pt x="8669653" y="6381997"/>
                </a:moveTo>
                <a:lnTo>
                  <a:pt x="8669653" y="6858000"/>
                </a:lnTo>
                <a:lnTo>
                  <a:pt x="7932127" y="6858000"/>
                </a:lnTo>
                <a:lnTo>
                  <a:pt x="8008048" y="6756272"/>
                </a:lnTo>
                <a:cubicBezTo>
                  <a:pt x="8051841" y="6703993"/>
                  <a:pt x="8098798" y="6656595"/>
                  <a:pt x="8150977" y="6619465"/>
                </a:cubicBezTo>
                <a:cubicBezTo>
                  <a:pt x="8307513" y="6508077"/>
                  <a:pt x="8460790" y="6442844"/>
                  <a:pt x="8668286" y="6382360"/>
                </a:cubicBezTo>
                <a:close/>
                <a:moveTo>
                  <a:pt x="0" y="0"/>
                </a:moveTo>
                <a:lnTo>
                  <a:pt x="8669653" y="0"/>
                </a:lnTo>
                <a:lnTo>
                  <a:pt x="8669653" y="6116625"/>
                </a:lnTo>
                <a:lnTo>
                  <a:pt x="8695012" y="6113682"/>
                </a:lnTo>
                <a:cubicBezTo>
                  <a:pt x="8763229" y="6102803"/>
                  <a:pt x="8835177" y="6088304"/>
                  <a:pt x="8912403" y="6069336"/>
                </a:cubicBezTo>
                <a:cubicBezTo>
                  <a:pt x="9221308" y="5993463"/>
                  <a:pt x="9733149" y="5721811"/>
                  <a:pt x="9993449" y="5681553"/>
                </a:cubicBezTo>
                <a:cubicBezTo>
                  <a:pt x="10221211" y="5646329"/>
                  <a:pt x="10266172" y="5775695"/>
                  <a:pt x="10407107" y="5816478"/>
                </a:cubicBezTo>
                <a:lnTo>
                  <a:pt x="10421086" y="5818837"/>
                </a:lnTo>
                <a:lnTo>
                  <a:pt x="10454567" y="5798260"/>
                </a:lnTo>
                <a:cubicBezTo>
                  <a:pt x="10744936" y="5605636"/>
                  <a:pt x="11007036" y="5172478"/>
                  <a:pt x="11258497" y="4991826"/>
                </a:cubicBezTo>
                <a:cubicBezTo>
                  <a:pt x="11509959" y="4811174"/>
                  <a:pt x="11747596" y="4808485"/>
                  <a:pt x="11963339" y="4714344"/>
                </a:cubicBezTo>
                <a:cubicBezTo>
                  <a:pt x="12017275" y="4690808"/>
                  <a:pt x="12073451" y="4664282"/>
                  <a:pt x="12129288" y="4636931"/>
                </a:cubicBezTo>
                <a:lnTo>
                  <a:pt x="12192000" y="4605419"/>
                </a:lnTo>
                <a:lnTo>
                  <a:pt x="12192000" y="4632488"/>
                </a:lnTo>
                <a:lnTo>
                  <a:pt x="12111422" y="4673100"/>
                </a:lnTo>
                <a:cubicBezTo>
                  <a:pt x="12052753" y="4701951"/>
                  <a:pt x="11995034" y="4729283"/>
                  <a:pt x="11941812" y="4752334"/>
                </a:cubicBezTo>
                <a:cubicBezTo>
                  <a:pt x="11728924" y="4844540"/>
                  <a:pt x="11491840" y="4862434"/>
                  <a:pt x="11291963" y="5000135"/>
                </a:cubicBezTo>
                <a:cubicBezTo>
                  <a:pt x="11092085" y="5137835"/>
                  <a:pt x="10925675" y="5395310"/>
                  <a:pt x="10742546" y="5578534"/>
                </a:cubicBezTo>
                <a:cubicBezTo>
                  <a:pt x="10650983" y="5670147"/>
                  <a:pt x="10576130" y="5742351"/>
                  <a:pt x="10485670" y="5807111"/>
                </a:cubicBezTo>
                <a:lnTo>
                  <a:pt x="10456787" y="5824858"/>
                </a:lnTo>
                <a:lnTo>
                  <a:pt x="10474197" y="5827795"/>
                </a:lnTo>
                <a:cubicBezTo>
                  <a:pt x="10673106" y="5839576"/>
                  <a:pt x="10893840" y="5840381"/>
                  <a:pt x="11186901" y="5752231"/>
                </a:cubicBezTo>
                <a:cubicBezTo>
                  <a:pt x="11443328" y="5675102"/>
                  <a:pt x="11874570" y="5462921"/>
                  <a:pt x="12133267" y="5343660"/>
                </a:cubicBezTo>
                <a:lnTo>
                  <a:pt x="12192000" y="5317185"/>
                </a:lnTo>
                <a:lnTo>
                  <a:pt x="12192000" y="5344511"/>
                </a:lnTo>
                <a:lnTo>
                  <a:pt x="12114080" y="5379303"/>
                </a:lnTo>
                <a:cubicBezTo>
                  <a:pt x="11854138" y="5497937"/>
                  <a:pt x="11426927" y="5705986"/>
                  <a:pt x="11174026" y="5782389"/>
                </a:cubicBezTo>
                <a:cubicBezTo>
                  <a:pt x="10884998" y="5869708"/>
                  <a:pt x="10676731" y="5869789"/>
                  <a:pt x="10480077" y="5858491"/>
                </a:cubicBezTo>
                <a:lnTo>
                  <a:pt x="10418323" y="5848492"/>
                </a:lnTo>
                <a:lnTo>
                  <a:pt x="10334234" y="5900162"/>
                </a:lnTo>
                <a:cubicBezTo>
                  <a:pt x="10277159" y="5930314"/>
                  <a:pt x="10212143" y="5960101"/>
                  <a:pt x="10135145" y="5991017"/>
                </a:cubicBezTo>
                <a:cubicBezTo>
                  <a:pt x="9827150" y="6114680"/>
                  <a:pt x="9227953" y="6237955"/>
                  <a:pt x="8894582" y="6320516"/>
                </a:cubicBezTo>
                <a:cubicBezTo>
                  <a:pt x="8852911" y="6330836"/>
                  <a:pt x="8813277" y="6340905"/>
                  <a:pt x="8775417" y="6350914"/>
                </a:cubicBezTo>
                <a:lnTo>
                  <a:pt x="8669655" y="6380186"/>
                </a:lnTo>
                <a:lnTo>
                  <a:pt x="8669654" y="6357378"/>
                </a:lnTo>
                <a:lnTo>
                  <a:pt x="8520646" y="6404629"/>
                </a:lnTo>
                <a:cubicBezTo>
                  <a:pt x="8415173" y="6440961"/>
                  <a:pt x="8319169" y="6480578"/>
                  <a:pt x="8240334" y="6524122"/>
                </a:cubicBezTo>
                <a:cubicBezTo>
                  <a:pt x="8122082" y="6589437"/>
                  <a:pt x="8034070" y="6679165"/>
                  <a:pt x="7959751" y="6773613"/>
                </a:cubicBezTo>
                <a:lnTo>
                  <a:pt x="7897436" y="6858000"/>
                </a:lnTo>
                <a:lnTo>
                  <a:pt x="5950970" y="6858000"/>
                </a:lnTo>
                <a:lnTo>
                  <a:pt x="5996277" y="6836053"/>
                </a:lnTo>
                <a:cubicBezTo>
                  <a:pt x="6210801" y="6714240"/>
                  <a:pt x="6364667" y="6527148"/>
                  <a:pt x="6539504" y="6463666"/>
                </a:cubicBezTo>
                <a:cubicBezTo>
                  <a:pt x="6772620" y="6379022"/>
                  <a:pt x="6944774" y="6467603"/>
                  <a:pt x="7157201" y="6421248"/>
                </a:cubicBezTo>
                <a:cubicBezTo>
                  <a:pt x="7369627" y="6374894"/>
                  <a:pt x="7638346" y="6227259"/>
                  <a:pt x="7814065" y="6185535"/>
                </a:cubicBezTo>
                <a:cubicBezTo>
                  <a:pt x="7989786" y="6143811"/>
                  <a:pt x="8011404" y="6160598"/>
                  <a:pt x="8211518" y="6170900"/>
                </a:cubicBezTo>
                <a:cubicBezTo>
                  <a:pt x="8311574" y="6176052"/>
                  <a:pt x="8435503" y="6170701"/>
                  <a:pt x="8571584" y="6154586"/>
                </a:cubicBezTo>
                <a:lnTo>
                  <a:pt x="8669653" y="6139636"/>
                </a:lnTo>
                <a:lnTo>
                  <a:pt x="8669653" y="6355527"/>
                </a:lnTo>
                <a:lnTo>
                  <a:pt x="8683594" y="6351106"/>
                </a:lnTo>
                <a:cubicBezTo>
                  <a:pt x="8966140" y="6268085"/>
                  <a:pt x="9283807" y="6203584"/>
                  <a:pt x="9516288" y="6147565"/>
                </a:cubicBezTo>
                <a:cubicBezTo>
                  <a:pt x="9841760" y="6069139"/>
                  <a:pt x="10093713" y="6007999"/>
                  <a:pt x="10346139" y="5864896"/>
                </a:cubicBezTo>
                <a:lnTo>
                  <a:pt x="10388881" y="5838629"/>
                </a:lnTo>
                <a:lnTo>
                  <a:pt x="10355793" y="5826231"/>
                </a:lnTo>
                <a:cubicBezTo>
                  <a:pt x="10262480" y="5782123"/>
                  <a:pt x="10196887" y="5709278"/>
                  <a:pt x="10058269" y="5709658"/>
                </a:cubicBezTo>
                <a:cubicBezTo>
                  <a:pt x="10038467" y="5709712"/>
                  <a:pt x="10017174" y="5711261"/>
                  <a:pt x="9994097" y="5714601"/>
                </a:cubicBezTo>
                <a:cubicBezTo>
                  <a:pt x="9747945" y="5750232"/>
                  <a:pt x="9300491" y="5996460"/>
                  <a:pt x="9003161" y="6072275"/>
                </a:cubicBezTo>
                <a:cubicBezTo>
                  <a:pt x="8928828" y="6091229"/>
                  <a:pt x="8854604" y="6107426"/>
                  <a:pt x="8781952" y="6120899"/>
                </a:cubicBezTo>
                <a:lnTo>
                  <a:pt x="8669654" y="6138017"/>
                </a:lnTo>
                <a:lnTo>
                  <a:pt x="8669654" y="6118195"/>
                </a:lnTo>
                <a:lnTo>
                  <a:pt x="8501409" y="6137717"/>
                </a:lnTo>
                <a:cubicBezTo>
                  <a:pt x="8376804" y="6146693"/>
                  <a:pt x="8260935" y="6144589"/>
                  <a:pt x="8141422" y="6138198"/>
                </a:cubicBezTo>
                <a:cubicBezTo>
                  <a:pt x="7902397" y="6125417"/>
                  <a:pt x="7790451" y="6148338"/>
                  <a:pt x="7533542" y="6259268"/>
                </a:cubicBezTo>
                <a:cubicBezTo>
                  <a:pt x="7276634" y="6370197"/>
                  <a:pt x="7263372" y="6371615"/>
                  <a:pt x="7095727" y="6401783"/>
                </a:cubicBezTo>
                <a:cubicBezTo>
                  <a:pt x="6928082" y="6431951"/>
                  <a:pt x="6731717" y="6363341"/>
                  <a:pt x="6527673" y="6440278"/>
                </a:cubicBezTo>
                <a:cubicBezTo>
                  <a:pt x="6349133" y="6507597"/>
                  <a:pt x="6166319" y="6717966"/>
                  <a:pt x="5960921" y="6824716"/>
                </a:cubicBezTo>
                <a:lnTo>
                  <a:pt x="58839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 anchorCtr="0">
            <a:noAutofit/>
          </a:bodyPr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50" name="Plassholder for tekst 49">
            <a:extLst>
              <a:ext uri="{FF2B5EF4-FFF2-40B4-BE49-F238E27FC236}">
                <a16:creationId xmlns:a16="http://schemas.microsoft.com/office/drawing/2014/main" id="{0C2CAA67-2FF1-1145-A3EB-58293BAE5D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31978" y="598488"/>
            <a:ext cx="2353515" cy="3086006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500">
                <a:solidFill>
                  <a:schemeClr val="bg1"/>
                </a:solidFill>
              </a:defRPr>
            </a:lvl2pPr>
            <a:lvl3pPr marL="914400" indent="0">
              <a:buNone/>
              <a:defRPr sz="1500">
                <a:solidFill>
                  <a:schemeClr val="bg1"/>
                </a:solidFill>
              </a:defRPr>
            </a:lvl3pPr>
            <a:lvl4pPr marL="1371600" indent="0">
              <a:buNone/>
              <a:defRPr sz="1500">
                <a:solidFill>
                  <a:schemeClr val="bg1"/>
                </a:solidFill>
              </a:defRPr>
            </a:lvl4pPr>
            <a:lvl5pPr marL="1828800" indent="0"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her for å legge til bildetekst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4AD43929-8EFA-C544-BCD3-4B296A4ECB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41519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-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69B12B1-232E-8C41-AAE0-143D517F28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09675" y="890588"/>
            <a:ext cx="9937750" cy="5076825"/>
          </a:xfrm>
          <a:solidFill>
            <a:schemeClr val="tx1"/>
          </a:solidFill>
        </p:spPr>
        <p:txBody>
          <a:bodyPr lIns="360000" tIns="360000" rIns="90000" bIns="46800" anchor="t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137408CE-9CD5-184B-ADE9-7A60FB47F5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2138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summer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4924083-F119-B246-B65E-C135090308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8259324 w 12192000"/>
              <a:gd name="connsiteY0" fmla="*/ 3990287 h 6857999"/>
              <a:gd name="connsiteX1" fmla="*/ 8195023 w 12192000"/>
              <a:gd name="connsiteY1" fmla="*/ 3996176 h 6857999"/>
              <a:gd name="connsiteX2" fmla="*/ 7754475 w 12192000"/>
              <a:gd name="connsiteY2" fmla="*/ 4130004 h 6857999"/>
              <a:gd name="connsiteX3" fmla="*/ 7144319 w 12192000"/>
              <a:gd name="connsiteY3" fmla="*/ 4239026 h 6857999"/>
              <a:gd name="connsiteX4" fmla="*/ 6370752 w 12192000"/>
              <a:gd name="connsiteY4" fmla="*/ 4291189 h 6857999"/>
              <a:gd name="connsiteX5" fmla="*/ 6245584 w 12192000"/>
              <a:gd name="connsiteY5" fmla="*/ 4325515 h 6857999"/>
              <a:gd name="connsiteX6" fmla="*/ 6193095 w 12192000"/>
              <a:gd name="connsiteY6" fmla="*/ 4343398 h 6857999"/>
              <a:gd name="connsiteX7" fmla="*/ 8502112 w 12192000"/>
              <a:gd name="connsiteY7" fmla="*/ 4343398 h 6857999"/>
              <a:gd name="connsiteX8" fmla="*/ 8502112 w 12192000"/>
              <a:gd name="connsiteY8" fmla="*/ 4001177 h 6857999"/>
              <a:gd name="connsiteX9" fmla="*/ 8465380 w 12192000"/>
              <a:gd name="connsiteY9" fmla="*/ 3999816 h 6857999"/>
              <a:gd name="connsiteX10" fmla="*/ 8259324 w 12192000"/>
              <a:gd name="connsiteY10" fmla="*/ 3990287 h 6857999"/>
              <a:gd name="connsiteX11" fmla="*/ 6111666 w 12192000"/>
              <a:gd name="connsiteY11" fmla="*/ 2514598 h 6857999"/>
              <a:gd name="connsiteX12" fmla="*/ 6054897 w 12192000"/>
              <a:gd name="connsiteY12" fmla="*/ 2550073 h 6857999"/>
              <a:gd name="connsiteX13" fmla="*/ 5616641 w 12192000"/>
              <a:gd name="connsiteY13" fmla="*/ 2821305 h 6857999"/>
              <a:gd name="connsiteX14" fmla="*/ 5038998 w 12192000"/>
              <a:gd name="connsiteY14" fmla="*/ 2752640 h 6857999"/>
              <a:gd name="connsiteX15" fmla="*/ 4444417 w 12192000"/>
              <a:gd name="connsiteY15" fmla="*/ 2626465 h 6857999"/>
              <a:gd name="connsiteX16" fmla="*/ 4277658 w 12192000"/>
              <a:gd name="connsiteY16" fmla="*/ 2831885 h 6857999"/>
              <a:gd name="connsiteX17" fmla="*/ 3993279 w 12192000"/>
              <a:gd name="connsiteY17" fmla="*/ 2927804 h 6857999"/>
              <a:gd name="connsiteX18" fmla="*/ 3746122 w 12192000"/>
              <a:gd name="connsiteY18" fmla="*/ 3171771 h 6857999"/>
              <a:gd name="connsiteX19" fmla="*/ 3705029 w 12192000"/>
              <a:gd name="connsiteY19" fmla="*/ 3182279 h 6857999"/>
              <a:gd name="connsiteX20" fmla="*/ 3689888 w 12192000"/>
              <a:gd name="connsiteY20" fmla="*/ 3182821 h 6857999"/>
              <a:gd name="connsiteX21" fmla="*/ 3689888 w 12192000"/>
              <a:gd name="connsiteY21" fmla="*/ 4343398 h 6857999"/>
              <a:gd name="connsiteX22" fmla="*/ 6093486 w 12192000"/>
              <a:gd name="connsiteY22" fmla="*/ 4343398 h 6857999"/>
              <a:gd name="connsiteX23" fmla="*/ 6161537 w 12192000"/>
              <a:gd name="connsiteY23" fmla="*/ 4319792 h 6857999"/>
              <a:gd name="connsiteX24" fmla="*/ 6280069 w 12192000"/>
              <a:gd name="connsiteY24" fmla="*/ 4286455 h 6857999"/>
              <a:gd name="connsiteX25" fmla="*/ 7074884 w 12192000"/>
              <a:gd name="connsiteY25" fmla="*/ 4204943 h 6857999"/>
              <a:gd name="connsiteX26" fmla="*/ 7472547 w 12192000"/>
              <a:gd name="connsiteY26" fmla="*/ 4198173 h 6857999"/>
              <a:gd name="connsiteX27" fmla="*/ 8133946 w 12192000"/>
              <a:gd name="connsiteY27" fmla="*/ 3975499 h 6857999"/>
              <a:gd name="connsiteX28" fmla="*/ 8435113 w 12192000"/>
              <a:gd name="connsiteY28" fmla="*/ 3974606 h 6857999"/>
              <a:gd name="connsiteX29" fmla="*/ 8502112 w 12192000"/>
              <a:gd name="connsiteY29" fmla="*/ 3978470 h 6857999"/>
              <a:gd name="connsiteX30" fmla="*/ 8502112 w 12192000"/>
              <a:gd name="connsiteY30" fmla="*/ 2514598 h 6857999"/>
              <a:gd name="connsiteX31" fmla="*/ 3689888 w 12192000"/>
              <a:gd name="connsiteY31" fmla="*/ 2514598 h 6857999"/>
              <a:gd name="connsiteX32" fmla="*/ 3689888 w 12192000"/>
              <a:gd name="connsiteY32" fmla="*/ 3152531 h 6857999"/>
              <a:gd name="connsiteX33" fmla="*/ 3753638 w 12192000"/>
              <a:gd name="connsiteY33" fmla="*/ 3137194 h 6857999"/>
              <a:gd name="connsiteX34" fmla="*/ 3810799 w 12192000"/>
              <a:gd name="connsiteY34" fmla="*/ 3096102 h 6857999"/>
              <a:gd name="connsiteX35" fmla="*/ 3958284 w 12192000"/>
              <a:gd name="connsiteY35" fmla="*/ 2921231 h 6857999"/>
              <a:gd name="connsiteX36" fmla="*/ 4106188 w 12192000"/>
              <a:gd name="connsiteY36" fmla="*/ 2862012 h 6857999"/>
              <a:gd name="connsiteX37" fmla="*/ 4263432 w 12192000"/>
              <a:gd name="connsiteY37" fmla="*/ 2808926 h 6857999"/>
              <a:gd name="connsiteX38" fmla="*/ 4322169 w 12192000"/>
              <a:gd name="connsiteY38" fmla="*/ 2689923 h 6857999"/>
              <a:gd name="connsiteX39" fmla="*/ 4436433 w 12192000"/>
              <a:gd name="connsiteY39" fmla="*/ 2601029 h 6857999"/>
              <a:gd name="connsiteX40" fmla="*/ 4706654 w 12192000"/>
              <a:gd name="connsiteY40" fmla="*/ 2642662 h 6857999"/>
              <a:gd name="connsiteX41" fmla="*/ 5462725 w 12192000"/>
              <a:gd name="connsiteY41" fmla="*/ 2805990 h 6857999"/>
              <a:gd name="connsiteX42" fmla="*/ 5802933 w 12192000"/>
              <a:gd name="connsiteY42" fmla="*/ 2703007 h 6857999"/>
              <a:gd name="connsiteX43" fmla="*/ 5974254 w 12192000"/>
              <a:gd name="connsiteY43" fmla="*/ 2577689 h 6857999"/>
              <a:gd name="connsiteX44" fmla="*/ 6062354 w 12192000"/>
              <a:gd name="connsiteY44" fmla="*/ 2514598 h 6857999"/>
              <a:gd name="connsiteX45" fmla="*/ 0 w 12192000"/>
              <a:gd name="connsiteY45" fmla="*/ 0 h 6857999"/>
              <a:gd name="connsiteX46" fmla="*/ 12192000 w 12192000"/>
              <a:gd name="connsiteY46" fmla="*/ 0 h 6857999"/>
              <a:gd name="connsiteX47" fmla="*/ 12192000 w 12192000"/>
              <a:gd name="connsiteY47" fmla="*/ 6857999 h 6857999"/>
              <a:gd name="connsiteX48" fmla="*/ 0 w 12192000"/>
              <a:gd name="connsiteY4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192000" h="6857999">
                <a:moveTo>
                  <a:pt x="8259324" y="3990287"/>
                </a:moveTo>
                <a:cubicBezTo>
                  <a:pt x="8237493" y="3991017"/>
                  <a:pt x="8216049" y="3992820"/>
                  <a:pt x="8195023" y="3996176"/>
                </a:cubicBezTo>
                <a:cubicBezTo>
                  <a:pt x="8026814" y="4023022"/>
                  <a:pt x="8013526" y="4024179"/>
                  <a:pt x="7754475" y="4130004"/>
                </a:cubicBezTo>
                <a:cubicBezTo>
                  <a:pt x="7495422" y="4235830"/>
                  <a:pt x="7383044" y="4256533"/>
                  <a:pt x="7144319" y="4239026"/>
                </a:cubicBezTo>
                <a:cubicBezTo>
                  <a:pt x="6905594" y="4221519"/>
                  <a:pt x="6681097" y="4221442"/>
                  <a:pt x="6370752" y="4291189"/>
                </a:cubicBezTo>
                <a:cubicBezTo>
                  <a:pt x="6331959" y="4299908"/>
                  <a:pt x="6289935" y="4311622"/>
                  <a:pt x="6245584" y="4325515"/>
                </a:cubicBezTo>
                <a:lnTo>
                  <a:pt x="6193095" y="4343398"/>
                </a:lnTo>
                <a:lnTo>
                  <a:pt x="8502112" y="4343398"/>
                </a:lnTo>
                <a:lnTo>
                  <a:pt x="8502112" y="4001177"/>
                </a:lnTo>
                <a:lnTo>
                  <a:pt x="8465380" y="3999816"/>
                </a:lnTo>
                <a:cubicBezTo>
                  <a:pt x="8393786" y="3995576"/>
                  <a:pt x="8324816" y="3988098"/>
                  <a:pt x="8259324" y="3990287"/>
                </a:cubicBezTo>
                <a:close/>
                <a:moveTo>
                  <a:pt x="6111666" y="2514598"/>
                </a:moveTo>
                <a:lnTo>
                  <a:pt x="6054897" y="2550073"/>
                </a:lnTo>
                <a:cubicBezTo>
                  <a:pt x="5891621" y="2665010"/>
                  <a:pt x="5765885" y="2782076"/>
                  <a:pt x="5616641" y="2821305"/>
                </a:cubicBezTo>
                <a:cubicBezTo>
                  <a:pt x="5417648" y="2873610"/>
                  <a:pt x="5234368" y="2785114"/>
                  <a:pt x="5038998" y="2752640"/>
                </a:cubicBezTo>
                <a:cubicBezTo>
                  <a:pt x="4843626" y="2720167"/>
                  <a:pt x="4571307" y="2613258"/>
                  <a:pt x="4444417" y="2626465"/>
                </a:cubicBezTo>
                <a:cubicBezTo>
                  <a:pt x="4317529" y="2639673"/>
                  <a:pt x="4352847" y="2781662"/>
                  <a:pt x="4277658" y="2831885"/>
                </a:cubicBezTo>
                <a:cubicBezTo>
                  <a:pt x="4202468" y="2882109"/>
                  <a:pt x="4081868" y="2871156"/>
                  <a:pt x="3993279" y="2927804"/>
                </a:cubicBezTo>
                <a:cubicBezTo>
                  <a:pt x="3904690" y="2984452"/>
                  <a:pt x="3854449" y="3128894"/>
                  <a:pt x="3746122" y="3171771"/>
                </a:cubicBezTo>
                <a:cubicBezTo>
                  <a:pt x="3732581" y="3177130"/>
                  <a:pt x="3718919" y="3180454"/>
                  <a:pt x="3705029" y="3182279"/>
                </a:cubicBezTo>
                <a:lnTo>
                  <a:pt x="3689888" y="3182821"/>
                </a:lnTo>
                <a:lnTo>
                  <a:pt x="3689888" y="4343398"/>
                </a:lnTo>
                <a:lnTo>
                  <a:pt x="6093486" y="4343398"/>
                </a:lnTo>
                <a:lnTo>
                  <a:pt x="6161537" y="4319792"/>
                </a:lnTo>
                <a:cubicBezTo>
                  <a:pt x="6202979" y="4306551"/>
                  <a:pt x="6242723" y="4295195"/>
                  <a:pt x="6280069" y="4286455"/>
                </a:cubicBezTo>
                <a:cubicBezTo>
                  <a:pt x="6578841" y="4216536"/>
                  <a:pt x="6875014" y="4190684"/>
                  <a:pt x="7074884" y="4204943"/>
                </a:cubicBezTo>
                <a:cubicBezTo>
                  <a:pt x="7274754" y="4219202"/>
                  <a:pt x="7296037" y="4236413"/>
                  <a:pt x="7472547" y="4198173"/>
                </a:cubicBezTo>
                <a:cubicBezTo>
                  <a:pt x="7649058" y="4159933"/>
                  <a:pt x="7920644" y="4017643"/>
                  <a:pt x="8133946" y="3975499"/>
                </a:cubicBezTo>
                <a:cubicBezTo>
                  <a:pt x="8240597" y="3954427"/>
                  <a:pt x="8336515" y="3966884"/>
                  <a:pt x="8435113" y="3974606"/>
                </a:cubicBezTo>
                <a:lnTo>
                  <a:pt x="8502112" y="3978470"/>
                </a:lnTo>
                <a:lnTo>
                  <a:pt x="8502112" y="2514598"/>
                </a:lnTo>
                <a:close/>
                <a:moveTo>
                  <a:pt x="3689888" y="2514598"/>
                </a:moveTo>
                <a:lnTo>
                  <a:pt x="3689888" y="3152531"/>
                </a:lnTo>
                <a:lnTo>
                  <a:pt x="3753638" y="3137194"/>
                </a:lnTo>
                <a:cubicBezTo>
                  <a:pt x="3772149" y="3128296"/>
                  <a:pt x="3787303" y="3115649"/>
                  <a:pt x="3810799" y="3096102"/>
                </a:cubicBezTo>
                <a:cubicBezTo>
                  <a:pt x="3857792" y="3057008"/>
                  <a:pt x="3909052" y="2960245"/>
                  <a:pt x="3958284" y="2921231"/>
                </a:cubicBezTo>
                <a:cubicBezTo>
                  <a:pt x="4007516" y="2882216"/>
                  <a:pt x="4055331" y="2880729"/>
                  <a:pt x="4106188" y="2862012"/>
                </a:cubicBezTo>
                <a:cubicBezTo>
                  <a:pt x="4157046" y="2843295"/>
                  <a:pt x="4227435" y="2837607"/>
                  <a:pt x="4263432" y="2808926"/>
                </a:cubicBezTo>
                <a:cubicBezTo>
                  <a:pt x="4299429" y="2780244"/>
                  <a:pt x="4293092" y="2738471"/>
                  <a:pt x="4322169" y="2689923"/>
                </a:cubicBezTo>
                <a:cubicBezTo>
                  <a:pt x="4351247" y="2641374"/>
                  <a:pt x="4372352" y="2608905"/>
                  <a:pt x="4436433" y="2601029"/>
                </a:cubicBezTo>
                <a:cubicBezTo>
                  <a:pt x="4500514" y="2593152"/>
                  <a:pt x="4535605" y="2608503"/>
                  <a:pt x="4706654" y="2642662"/>
                </a:cubicBezTo>
                <a:cubicBezTo>
                  <a:pt x="4877703" y="2676822"/>
                  <a:pt x="5280012" y="2795933"/>
                  <a:pt x="5462725" y="2805990"/>
                </a:cubicBezTo>
                <a:cubicBezTo>
                  <a:pt x="5645437" y="2816048"/>
                  <a:pt x="5710803" y="2756817"/>
                  <a:pt x="5802933" y="2703007"/>
                </a:cubicBezTo>
                <a:cubicBezTo>
                  <a:pt x="5849000" y="2676102"/>
                  <a:pt x="5905687" y="2629598"/>
                  <a:pt x="5974254" y="2577689"/>
                </a:cubicBezTo>
                <a:lnTo>
                  <a:pt x="6062354" y="251459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>
            <a:noAutofit/>
          </a:bodyPr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Klikk på ikonet over «oppsummering» for å legge til bilde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A32EE93-ABC5-F34A-8460-5D30AB6FD4C0}"/>
              </a:ext>
            </a:extLst>
          </p:cNvPr>
          <p:cNvSpPr txBox="1"/>
          <p:nvPr userDrawn="1"/>
        </p:nvSpPr>
        <p:spPr>
          <a:xfrm>
            <a:off x="4344691" y="3113527"/>
            <a:ext cx="3502618" cy="6309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500">
                <a:latin typeface="Quire Sans" panose="020B0502040400020003" pitchFamily="34" charset="0"/>
                <a:cs typeface="Quire Sans" panose="020B0502040400020003" pitchFamily="34" charset="0"/>
              </a:rPr>
              <a:t>Oppsummering</a:t>
            </a:r>
          </a:p>
        </p:txBody>
      </p:sp>
      <p:sp>
        <p:nvSpPr>
          <p:cNvPr id="4" name="Plassholder for tekst 2">
            <a:extLst>
              <a:ext uri="{FF2B5EF4-FFF2-40B4-BE49-F238E27FC236}">
                <a16:creationId xmlns:a16="http://schemas.microsoft.com/office/drawing/2014/main" id="{EE80356A-1127-244B-B349-FD30C4EE1F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477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sj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AB9CB22-F5D5-EB49-81A9-4480A06422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2693" y="1069442"/>
            <a:ext cx="2777091" cy="4842108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888375D6-4C11-8643-A331-9D9A77EBBAA8}"/>
              </a:ext>
            </a:extLst>
          </p:cNvPr>
          <p:cNvGrpSpPr/>
          <p:nvPr userDrawn="1"/>
        </p:nvGrpSpPr>
        <p:grpSpPr>
          <a:xfrm>
            <a:off x="5032987" y="915553"/>
            <a:ext cx="1198519" cy="307777"/>
            <a:chOff x="8857501" y="915553"/>
            <a:chExt cx="1198519" cy="307777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C72E02B-329C-8944-8166-A436AB96600D}"/>
                </a:ext>
              </a:extLst>
            </p:cNvPr>
            <p:cNvSpPr/>
            <p:nvPr userDrawn="1"/>
          </p:nvSpPr>
          <p:spPr>
            <a:xfrm>
              <a:off x="8857501" y="1007135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73CDFF9A-2070-1740-B4CC-98A3FC68AA07}"/>
                </a:ext>
              </a:extLst>
            </p:cNvPr>
            <p:cNvSpPr txBox="1"/>
            <p:nvPr userDrawn="1"/>
          </p:nvSpPr>
          <p:spPr>
            <a:xfrm>
              <a:off x="9012142" y="915553"/>
              <a:ext cx="10438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Nord</a:t>
              </a:r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31617113-5D81-C440-A201-304327C1A313}"/>
              </a:ext>
            </a:extLst>
          </p:cNvPr>
          <p:cNvGrpSpPr/>
          <p:nvPr userDrawn="1"/>
        </p:nvGrpSpPr>
        <p:grpSpPr>
          <a:xfrm>
            <a:off x="3701728" y="4689019"/>
            <a:ext cx="1019363" cy="307777"/>
            <a:chOff x="7526242" y="4689019"/>
            <a:chExt cx="1019363" cy="307777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9BB8959-1FA6-6B47-8D03-843A5516A8BA}"/>
                </a:ext>
              </a:extLst>
            </p:cNvPr>
            <p:cNvSpPr/>
            <p:nvPr userDrawn="1"/>
          </p:nvSpPr>
          <p:spPr>
            <a:xfrm>
              <a:off x="7526242" y="4758864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47F66546-E668-E843-8583-1230806AA410}"/>
                </a:ext>
              </a:extLst>
            </p:cNvPr>
            <p:cNvSpPr txBox="1"/>
            <p:nvPr userDrawn="1"/>
          </p:nvSpPr>
          <p:spPr>
            <a:xfrm>
              <a:off x="7679998" y="4689019"/>
              <a:ext cx="865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Øst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488F08D9-D331-D341-AB55-B510E1AB9595}"/>
              </a:ext>
            </a:extLst>
          </p:cNvPr>
          <p:cNvGrpSpPr/>
          <p:nvPr userDrawn="1"/>
        </p:nvGrpSpPr>
        <p:grpSpPr>
          <a:xfrm>
            <a:off x="3573981" y="5226901"/>
            <a:ext cx="1019364" cy="307777"/>
            <a:chOff x="7398495" y="5226901"/>
            <a:chExt cx="1019364" cy="30777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99E27217-5C41-1949-A6A0-5D696307D47C}"/>
                </a:ext>
              </a:extLst>
            </p:cNvPr>
            <p:cNvSpPr/>
            <p:nvPr userDrawn="1"/>
          </p:nvSpPr>
          <p:spPr>
            <a:xfrm>
              <a:off x="7398495" y="5290023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36B730B-5999-4241-8D79-08A985A46BA0}"/>
                </a:ext>
              </a:extLst>
            </p:cNvPr>
            <p:cNvSpPr txBox="1"/>
            <p:nvPr userDrawn="1"/>
          </p:nvSpPr>
          <p:spPr>
            <a:xfrm>
              <a:off x="7552252" y="5226901"/>
              <a:ext cx="865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Oslo</a:t>
              </a:r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D129D9FF-C986-2048-ADB1-44E38EF8E6C2}"/>
              </a:ext>
            </a:extLst>
          </p:cNvPr>
          <p:cNvGrpSpPr/>
          <p:nvPr userDrawn="1"/>
        </p:nvGrpSpPr>
        <p:grpSpPr>
          <a:xfrm>
            <a:off x="3110057" y="5626200"/>
            <a:ext cx="999193" cy="352231"/>
            <a:chOff x="6934571" y="5626200"/>
            <a:chExt cx="999193" cy="352231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3C85361-D15D-0449-9114-BD67E290F2C7}"/>
                </a:ext>
              </a:extLst>
            </p:cNvPr>
            <p:cNvSpPr/>
            <p:nvPr userDrawn="1"/>
          </p:nvSpPr>
          <p:spPr>
            <a:xfrm>
              <a:off x="6934571" y="5626200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0C28C6AE-FF6F-DD4C-9503-F637919B7A63}"/>
                </a:ext>
              </a:extLst>
            </p:cNvPr>
            <p:cNvSpPr txBox="1"/>
            <p:nvPr userDrawn="1"/>
          </p:nvSpPr>
          <p:spPr>
            <a:xfrm>
              <a:off x="7068157" y="5670654"/>
              <a:ext cx="865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Sør</a:t>
              </a:r>
            </a:p>
          </p:txBody>
        </p:sp>
      </p:grp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EDD909D8-EEA0-3B4D-A4A6-C5261198CD30}"/>
              </a:ext>
            </a:extLst>
          </p:cNvPr>
          <p:cNvGrpSpPr/>
          <p:nvPr userDrawn="1"/>
        </p:nvGrpSpPr>
        <p:grpSpPr>
          <a:xfrm>
            <a:off x="1464942" y="5675522"/>
            <a:ext cx="1100507" cy="307777"/>
            <a:chOff x="5289456" y="5675522"/>
            <a:chExt cx="1100507" cy="307777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F87E373-3E42-3F4F-93D6-036E2D8E394D}"/>
                </a:ext>
              </a:extLst>
            </p:cNvPr>
            <p:cNvSpPr/>
            <p:nvPr userDrawn="1"/>
          </p:nvSpPr>
          <p:spPr>
            <a:xfrm>
              <a:off x="6235322" y="5769362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4D18568D-9D31-474D-82B6-B1EAF52AF6E4}"/>
                </a:ext>
              </a:extLst>
            </p:cNvPr>
            <p:cNvSpPr txBox="1"/>
            <p:nvPr userDrawn="1"/>
          </p:nvSpPr>
          <p:spPr>
            <a:xfrm>
              <a:off x="5289456" y="5675522"/>
              <a:ext cx="9727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Stavanger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5F161DC0-2ECA-5B4D-93EB-2282DA841FF3}"/>
              </a:ext>
            </a:extLst>
          </p:cNvPr>
          <p:cNvGrpSpPr/>
          <p:nvPr userDrawn="1"/>
        </p:nvGrpSpPr>
        <p:grpSpPr>
          <a:xfrm>
            <a:off x="1561262" y="4998009"/>
            <a:ext cx="876442" cy="307777"/>
            <a:chOff x="5385776" y="4998009"/>
            <a:chExt cx="876442" cy="307777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A066A0A-B011-7D4D-BFB3-CA9B273DD0CD}"/>
                </a:ext>
              </a:extLst>
            </p:cNvPr>
            <p:cNvSpPr/>
            <p:nvPr userDrawn="1"/>
          </p:nvSpPr>
          <p:spPr>
            <a:xfrm>
              <a:off x="6107577" y="5081595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8EA0AE10-9BA8-2544-A24A-C1EEE160FAF8}"/>
                </a:ext>
              </a:extLst>
            </p:cNvPr>
            <p:cNvSpPr txBox="1"/>
            <p:nvPr userDrawn="1"/>
          </p:nvSpPr>
          <p:spPr>
            <a:xfrm>
              <a:off x="5385776" y="4998009"/>
              <a:ext cx="7814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Bergen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5008BDB9-A10B-4A48-B681-D0471EACF3F6}"/>
              </a:ext>
            </a:extLst>
          </p:cNvPr>
          <p:cNvGrpSpPr/>
          <p:nvPr userDrawn="1"/>
        </p:nvGrpSpPr>
        <p:grpSpPr>
          <a:xfrm>
            <a:off x="2923525" y="3655653"/>
            <a:ext cx="677350" cy="307777"/>
            <a:chOff x="6748039" y="3655653"/>
            <a:chExt cx="677350" cy="307777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6CC68F86-19C5-E640-A545-B79C61A59F68}"/>
                </a:ext>
              </a:extLst>
            </p:cNvPr>
            <p:cNvSpPr/>
            <p:nvPr userDrawn="1"/>
          </p:nvSpPr>
          <p:spPr>
            <a:xfrm>
              <a:off x="7270748" y="3770505"/>
              <a:ext cx="154641" cy="15464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TekstSylinder 17">
              <a:extLst>
                <a:ext uri="{FF2B5EF4-FFF2-40B4-BE49-F238E27FC236}">
                  <a16:creationId xmlns:a16="http://schemas.microsoft.com/office/drawing/2014/main" id="{1285AF8E-9F18-CA49-A3D7-F834AB7EA745}"/>
                </a:ext>
              </a:extLst>
            </p:cNvPr>
            <p:cNvSpPr txBox="1"/>
            <p:nvPr userDrawn="1"/>
          </p:nvSpPr>
          <p:spPr>
            <a:xfrm>
              <a:off x="6748039" y="3655653"/>
              <a:ext cx="5806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b="0" i="0">
                  <a:latin typeface="Quire Sans" panose="020B0502040400020003" pitchFamily="34" charset="0"/>
                  <a:cs typeface="Quire Sans" panose="020B0502040400020003" pitchFamily="34" charset="0"/>
                </a:rPr>
                <a:t>Midt</a:t>
              </a:r>
            </a:p>
          </p:txBody>
        </p:sp>
      </p:grp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AF6D41BD-24B2-D74F-BD3C-75F5638F123D}"/>
              </a:ext>
            </a:extLst>
          </p:cNvPr>
          <p:cNvSpPr txBox="1"/>
          <p:nvPr userDrawn="1"/>
        </p:nvSpPr>
        <p:spPr>
          <a:xfrm>
            <a:off x="5490465" y="3070877"/>
            <a:ext cx="50292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 b="0" i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Et nettverk av</a:t>
            </a:r>
          </a:p>
          <a:p>
            <a:pPr algn="ctr"/>
            <a:r>
              <a:rPr lang="nb-NO" sz="3500" b="0" i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kompetansesentre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363F4538-E6FC-6C4D-BC8E-B29B1FE776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A7951DA-18C1-2D4A-BADC-10F4C2CF6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8577" y="2749187"/>
            <a:ext cx="2653200" cy="12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7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9CEBA4-67F6-42AC-8557-D3AE1516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4D2AFB6-FFA5-4656-A36C-F1D7107E9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C8C656C-5EC9-4FB5-ABFE-D11033A0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7628-A3CD-4EFD-BA82-9C12CFB094C7}" type="datetime1">
              <a:rPr lang="en-US" smtClean="0"/>
              <a:t>10/12/2022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8C0217-6A3F-4B16-9D84-CFD7A4ED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95EF4F-CD21-418F-9571-DF2F8435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369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DFC3EB-F219-4B11-9B55-C74D2903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9699E5-AE2D-42C7-80BC-270BF5F75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257529-19A3-48E0-8917-C7409781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3101-288B-4413-A352-F9C19ECD0ED6}" type="datetime1">
              <a:rPr lang="en-US" smtClean="0"/>
              <a:t>10/12/2022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52E2C7-F4BE-45B0-99E8-849A6FA9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9F1667-1369-46BD-AA2D-C7F1D2C9F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022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6D799D-56C2-44EF-B2D7-CE307D4D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671EB5-4C6F-4272-B7F9-BC7DAEC38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7CE36BF-F4A2-496D-BAB7-133B4024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1EBA-F319-4091-846B-342DF8EA35BC}" type="datetime1">
              <a:rPr lang="en-US" smtClean="0"/>
              <a:t>10/12/2022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4847B9-63DF-45F9-BB03-F971CE2C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07B688-80D3-4DF0-ABED-8815EF50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62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2CB9E-AEBA-4F5C-84F0-B6A623DE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73AD85-D49F-487A-A4E8-2C38DFE4E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CC728C0-3FDA-4CD7-B52E-2434A610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D6002F-979D-4BC8-87C1-FEC296B5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3B0B-685E-42A2-BF0C-535CE1A29E7A}" type="datetime1">
              <a:rPr lang="en-US" smtClean="0"/>
              <a:t>10/12/2022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C6AB028-D59C-4794-9A28-1CF48F46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3407AB-A91F-438C-9FCE-A2A4902EC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187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-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D56BAACF-9DDD-9C48-91C0-6E296C5D62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485" y="3429000"/>
            <a:ext cx="12217400" cy="3429000"/>
          </a:xfrm>
          <a:custGeom>
            <a:avLst/>
            <a:gdLst>
              <a:gd name="connsiteX0" fmla="*/ 7641684 w 12192000"/>
              <a:gd name="connsiteY0" fmla="*/ 0 h 3429000"/>
              <a:gd name="connsiteX1" fmla="*/ 8023116 w 12192000"/>
              <a:gd name="connsiteY1" fmla="*/ 0 h 3429000"/>
              <a:gd name="connsiteX2" fmla="*/ 7966235 w 12192000"/>
              <a:gd name="connsiteY2" fmla="*/ 55178 h 3429000"/>
              <a:gd name="connsiteX3" fmla="*/ 7852268 w 12192000"/>
              <a:gd name="connsiteY3" fmla="*/ 126332 h 3429000"/>
              <a:gd name="connsiteX4" fmla="*/ 7693616 w 12192000"/>
              <a:gd name="connsiteY4" fmla="*/ 35885 h 3429000"/>
              <a:gd name="connsiteX5" fmla="*/ 6557137 w 12192000"/>
              <a:gd name="connsiteY5" fmla="*/ 0 h 3429000"/>
              <a:gd name="connsiteX6" fmla="*/ 7239126 w 12192000"/>
              <a:gd name="connsiteY6" fmla="*/ 0 h 3429000"/>
              <a:gd name="connsiteX7" fmla="*/ 7199622 w 12192000"/>
              <a:gd name="connsiteY7" fmla="*/ 58936 h 3429000"/>
              <a:gd name="connsiteX8" fmla="*/ 6971644 w 12192000"/>
              <a:gd name="connsiteY8" fmla="*/ 396631 h 3429000"/>
              <a:gd name="connsiteX9" fmla="*/ 6606500 w 12192000"/>
              <a:gd name="connsiteY9" fmla="*/ 40519 h 3429000"/>
              <a:gd name="connsiteX10" fmla="*/ 2950835 w 12192000"/>
              <a:gd name="connsiteY10" fmla="*/ 0 h 3429000"/>
              <a:gd name="connsiteX11" fmla="*/ 4021404 w 12192000"/>
              <a:gd name="connsiteY11" fmla="*/ 0 h 3429000"/>
              <a:gd name="connsiteX12" fmla="*/ 3978980 w 12192000"/>
              <a:gd name="connsiteY12" fmla="*/ 52740 h 3429000"/>
              <a:gd name="connsiteX13" fmla="*/ 3924669 w 12192000"/>
              <a:gd name="connsiteY13" fmla="*/ 112092 h 3429000"/>
              <a:gd name="connsiteX14" fmla="*/ 3620342 w 12192000"/>
              <a:gd name="connsiteY14" fmla="*/ 44372 h 3429000"/>
              <a:gd name="connsiteX15" fmla="*/ 3381638 w 12192000"/>
              <a:gd name="connsiteY15" fmla="*/ 211336 h 3429000"/>
              <a:gd name="connsiteX16" fmla="*/ 2978840 w 12192000"/>
              <a:gd name="connsiteY16" fmla="*/ 15117 h 3429000"/>
              <a:gd name="connsiteX17" fmla="*/ 1497074 w 12192000"/>
              <a:gd name="connsiteY17" fmla="*/ 0 h 3429000"/>
              <a:gd name="connsiteX18" fmla="*/ 2882740 w 12192000"/>
              <a:gd name="connsiteY18" fmla="*/ 0 h 3429000"/>
              <a:gd name="connsiteX19" fmla="*/ 2980463 w 12192000"/>
              <a:gd name="connsiteY19" fmla="*/ 52613 h 3429000"/>
              <a:gd name="connsiteX20" fmla="*/ 3130861 w 12192000"/>
              <a:gd name="connsiteY20" fmla="*/ 130744 h 3429000"/>
              <a:gd name="connsiteX21" fmla="*/ 3383104 w 12192000"/>
              <a:gd name="connsiteY21" fmla="*/ 238024 h 3429000"/>
              <a:gd name="connsiteX22" fmla="*/ 3516105 w 12192000"/>
              <a:gd name="connsiteY22" fmla="*/ 179916 h 3429000"/>
              <a:gd name="connsiteX23" fmla="*/ 3602604 w 12192000"/>
              <a:gd name="connsiteY23" fmla="*/ 78823 h 3429000"/>
              <a:gd name="connsiteX24" fmla="*/ 3759880 w 12192000"/>
              <a:gd name="connsiteY24" fmla="*/ 70450 h 3429000"/>
              <a:gd name="connsiteX25" fmla="*/ 3931166 w 12192000"/>
              <a:gd name="connsiteY25" fmla="*/ 144383 h 3429000"/>
              <a:gd name="connsiteX26" fmla="*/ 4034141 w 12192000"/>
              <a:gd name="connsiteY26" fmla="*/ 25878 h 3429000"/>
              <a:gd name="connsiteX27" fmla="*/ 4056636 w 12192000"/>
              <a:gd name="connsiteY27" fmla="*/ 0 h 3429000"/>
              <a:gd name="connsiteX28" fmla="*/ 6518314 w 12192000"/>
              <a:gd name="connsiteY28" fmla="*/ 0 h 3429000"/>
              <a:gd name="connsiteX29" fmla="*/ 6636845 w 12192000"/>
              <a:gd name="connsiteY29" fmla="*/ 108986 h 3429000"/>
              <a:gd name="connsiteX30" fmla="*/ 6854354 w 12192000"/>
              <a:gd name="connsiteY30" fmla="*/ 358444 h 3429000"/>
              <a:gd name="connsiteX31" fmla="*/ 7025698 w 12192000"/>
              <a:gd name="connsiteY31" fmla="*/ 412788 h 3429000"/>
              <a:gd name="connsiteX32" fmla="*/ 7191993 w 12192000"/>
              <a:gd name="connsiteY32" fmla="*/ 139396 h 3429000"/>
              <a:gd name="connsiteX33" fmla="*/ 7253754 w 12192000"/>
              <a:gd name="connsiteY33" fmla="*/ 26553 h 3429000"/>
              <a:gd name="connsiteX34" fmla="*/ 7275221 w 12192000"/>
              <a:gd name="connsiteY34" fmla="*/ 0 h 3429000"/>
              <a:gd name="connsiteX35" fmla="*/ 7596182 w 12192000"/>
              <a:gd name="connsiteY35" fmla="*/ 0 h 3429000"/>
              <a:gd name="connsiteX36" fmla="*/ 7614476 w 12192000"/>
              <a:gd name="connsiteY36" fmla="*/ 10510 h 3429000"/>
              <a:gd name="connsiteX37" fmla="*/ 7688474 w 12192000"/>
              <a:gd name="connsiteY37" fmla="*/ 57579 h 3429000"/>
              <a:gd name="connsiteX38" fmla="*/ 7870608 w 12192000"/>
              <a:gd name="connsiteY38" fmla="*/ 147623 h 3429000"/>
              <a:gd name="connsiteX39" fmla="*/ 8006305 w 12192000"/>
              <a:gd name="connsiteY39" fmla="*/ 51783 h 3429000"/>
              <a:gd name="connsiteX40" fmla="*/ 8060250 w 12192000"/>
              <a:gd name="connsiteY40" fmla="*/ 0 h 3429000"/>
              <a:gd name="connsiteX41" fmla="*/ 12192000 w 12192000"/>
              <a:gd name="connsiteY41" fmla="*/ 0 h 3429000"/>
              <a:gd name="connsiteX42" fmla="*/ 12192000 w 12192000"/>
              <a:gd name="connsiteY42" fmla="*/ 3429000 h 3429000"/>
              <a:gd name="connsiteX43" fmla="*/ 0 w 12192000"/>
              <a:gd name="connsiteY43" fmla="*/ 3429000 h 3429000"/>
              <a:gd name="connsiteX44" fmla="*/ 0 w 12192000"/>
              <a:gd name="connsiteY44" fmla="*/ 211576 h 3429000"/>
              <a:gd name="connsiteX45" fmla="*/ 4047 w 12192000"/>
              <a:gd name="connsiteY45" fmla="*/ 211772 h 3429000"/>
              <a:gd name="connsiteX46" fmla="*/ 518682 w 12192000"/>
              <a:gd name="connsiteY46" fmla="*/ 192572 h 3429000"/>
              <a:gd name="connsiteX47" fmla="*/ 1496926 w 12192000"/>
              <a:gd name="connsiteY47" fmla="*/ 35 h 3429000"/>
              <a:gd name="connsiteX48" fmla="*/ 0 w 12192000"/>
              <a:gd name="connsiteY48" fmla="*/ 0 h 3429000"/>
              <a:gd name="connsiteX49" fmla="*/ 1389766 w 12192000"/>
              <a:gd name="connsiteY49" fmla="*/ 0 h 3429000"/>
              <a:gd name="connsiteX50" fmla="*/ 1355642 w 12192000"/>
              <a:gd name="connsiteY50" fmla="*/ 7995 h 3429000"/>
              <a:gd name="connsiteX51" fmla="*/ 567586 w 12192000"/>
              <a:gd name="connsiteY51" fmla="*/ 159398 h 3429000"/>
              <a:gd name="connsiteX52" fmla="*/ 27167 w 12192000"/>
              <a:gd name="connsiteY52" fmla="*/ 197397 h 3429000"/>
              <a:gd name="connsiteX53" fmla="*/ 0 w 12192000"/>
              <a:gd name="connsiteY53" fmla="*/ 198064 h 3429000"/>
              <a:gd name="connsiteX0" fmla="*/ 7641684 w 12211050"/>
              <a:gd name="connsiteY0" fmla="*/ 0 h 3429000"/>
              <a:gd name="connsiteX1" fmla="*/ 8023116 w 12211050"/>
              <a:gd name="connsiteY1" fmla="*/ 0 h 3429000"/>
              <a:gd name="connsiteX2" fmla="*/ 7966235 w 12211050"/>
              <a:gd name="connsiteY2" fmla="*/ 55178 h 3429000"/>
              <a:gd name="connsiteX3" fmla="*/ 7852268 w 12211050"/>
              <a:gd name="connsiteY3" fmla="*/ 126332 h 3429000"/>
              <a:gd name="connsiteX4" fmla="*/ 7693616 w 12211050"/>
              <a:gd name="connsiteY4" fmla="*/ 35885 h 3429000"/>
              <a:gd name="connsiteX5" fmla="*/ 7641684 w 12211050"/>
              <a:gd name="connsiteY5" fmla="*/ 0 h 3429000"/>
              <a:gd name="connsiteX6" fmla="*/ 6557137 w 12211050"/>
              <a:gd name="connsiteY6" fmla="*/ 0 h 3429000"/>
              <a:gd name="connsiteX7" fmla="*/ 7239126 w 12211050"/>
              <a:gd name="connsiteY7" fmla="*/ 0 h 3429000"/>
              <a:gd name="connsiteX8" fmla="*/ 7199622 w 12211050"/>
              <a:gd name="connsiteY8" fmla="*/ 58936 h 3429000"/>
              <a:gd name="connsiteX9" fmla="*/ 6971644 w 12211050"/>
              <a:gd name="connsiteY9" fmla="*/ 396631 h 3429000"/>
              <a:gd name="connsiteX10" fmla="*/ 6606500 w 12211050"/>
              <a:gd name="connsiteY10" fmla="*/ 40519 h 3429000"/>
              <a:gd name="connsiteX11" fmla="*/ 6557137 w 12211050"/>
              <a:gd name="connsiteY11" fmla="*/ 0 h 3429000"/>
              <a:gd name="connsiteX12" fmla="*/ 2950835 w 12211050"/>
              <a:gd name="connsiteY12" fmla="*/ 0 h 3429000"/>
              <a:gd name="connsiteX13" fmla="*/ 4021404 w 12211050"/>
              <a:gd name="connsiteY13" fmla="*/ 0 h 3429000"/>
              <a:gd name="connsiteX14" fmla="*/ 3978980 w 12211050"/>
              <a:gd name="connsiteY14" fmla="*/ 52740 h 3429000"/>
              <a:gd name="connsiteX15" fmla="*/ 3924669 w 12211050"/>
              <a:gd name="connsiteY15" fmla="*/ 112092 h 3429000"/>
              <a:gd name="connsiteX16" fmla="*/ 3620342 w 12211050"/>
              <a:gd name="connsiteY16" fmla="*/ 44372 h 3429000"/>
              <a:gd name="connsiteX17" fmla="*/ 3381638 w 12211050"/>
              <a:gd name="connsiteY17" fmla="*/ 211336 h 3429000"/>
              <a:gd name="connsiteX18" fmla="*/ 2978840 w 12211050"/>
              <a:gd name="connsiteY18" fmla="*/ 15117 h 3429000"/>
              <a:gd name="connsiteX19" fmla="*/ 2950835 w 12211050"/>
              <a:gd name="connsiteY19" fmla="*/ 0 h 3429000"/>
              <a:gd name="connsiteX20" fmla="*/ 1497074 w 12211050"/>
              <a:gd name="connsiteY20" fmla="*/ 0 h 3429000"/>
              <a:gd name="connsiteX21" fmla="*/ 2882740 w 12211050"/>
              <a:gd name="connsiteY21" fmla="*/ 0 h 3429000"/>
              <a:gd name="connsiteX22" fmla="*/ 2980463 w 12211050"/>
              <a:gd name="connsiteY22" fmla="*/ 52613 h 3429000"/>
              <a:gd name="connsiteX23" fmla="*/ 3130861 w 12211050"/>
              <a:gd name="connsiteY23" fmla="*/ 130744 h 3429000"/>
              <a:gd name="connsiteX24" fmla="*/ 3383104 w 12211050"/>
              <a:gd name="connsiteY24" fmla="*/ 238024 h 3429000"/>
              <a:gd name="connsiteX25" fmla="*/ 3516105 w 12211050"/>
              <a:gd name="connsiteY25" fmla="*/ 179916 h 3429000"/>
              <a:gd name="connsiteX26" fmla="*/ 3602604 w 12211050"/>
              <a:gd name="connsiteY26" fmla="*/ 78823 h 3429000"/>
              <a:gd name="connsiteX27" fmla="*/ 3759880 w 12211050"/>
              <a:gd name="connsiteY27" fmla="*/ 70450 h 3429000"/>
              <a:gd name="connsiteX28" fmla="*/ 3931166 w 12211050"/>
              <a:gd name="connsiteY28" fmla="*/ 144383 h 3429000"/>
              <a:gd name="connsiteX29" fmla="*/ 4034141 w 12211050"/>
              <a:gd name="connsiteY29" fmla="*/ 25878 h 3429000"/>
              <a:gd name="connsiteX30" fmla="*/ 4056636 w 12211050"/>
              <a:gd name="connsiteY30" fmla="*/ 0 h 3429000"/>
              <a:gd name="connsiteX31" fmla="*/ 6518314 w 12211050"/>
              <a:gd name="connsiteY31" fmla="*/ 0 h 3429000"/>
              <a:gd name="connsiteX32" fmla="*/ 6636845 w 12211050"/>
              <a:gd name="connsiteY32" fmla="*/ 108986 h 3429000"/>
              <a:gd name="connsiteX33" fmla="*/ 6854354 w 12211050"/>
              <a:gd name="connsiteY33" fmla="*/ 358444 h 3429000"/>
              <a:gd name="connsiteX34" fmla="*/ 7025698 w 12211050"/>
              <a:gd name="connsiteY34" fmla="*/ 412788 h 3429000"/>
              <a:gd name="connsiteX35" fmla="*/ 7191993 w 12211050"/>
              <a:gd name="connsiteY35" fmla="*/ 139396 h 3429000"/>
              <a:gd name="connsiteX36" fmla="*/ 7253754 w 12211050"/>
              <a:gd name="connsiteY36" fmla="*/ 26553 h 3429000"/>
              <a:gd name="connsiteX37" fmla="*/ 7275221 w 12211050"/>
              <a:gd name="connsiteY37" fmla="*/ 0 h 3429000"/>
              <a:gd name="connsiteX38" fmla="*/ 7596182 w 12211050"/>
              <a:gd name="connsiteY38" fmla="*/ 0 h 3429000"/>
              <a:gd name="connsiteX39" fmla="*/ 7614476 w 12211050"/>
              <a:gd name="connsiteY39" fmla="*/ 10510 h 3429000"/>
              <a:gd name="connsiteX40" fmla="*/ 7688474 w 12211050"/>
              <a:gd name="connsiteY40" fmla="*/ 57579 h 3429000"/>
              <a:gd name="connsiteX41" fmla="*/ 7870608 w 12211050"/>
              <a:gd name="connsiteY41" fmla="*/ 147623 h 3429000"/>
              <a:gd name="connsiteX42" fmla="*/ 8006305 w 12211050"/>
              <a:gd name="connsiteY42" fmla="*/ 51783 h 3429000"/>
              <a:gd name="connsiteX43" fmla="*/ 8060250 w 12211050"/>
              <a:gd name="connsiteY43" fmla="*/ 0 h 3429000"/>
              <a:gd name="connsiteX44" fmla="*/ 12211050 w 12211050"/>
              <a:gd name="connsiteY44" fmla="*/ 0 h 3429000"/>
              <a:gd name="connsiteX45" fmla="*/ 12192000 w 12211050"/>
              <a:gd name="connsiteY45" fmla="*/ 3429000 h 3429000"/>
              <a:gd name="connsiteX46" fmla="*/ 0 w 12211050"/>
              <a:gd name="connsiteY46" fmla="*/ 3429000 h 3429000"/>
              <a:gd name="connsiteX47" fmla="*/ 0 w 12211050"/>
              <a:gd name="connsiteY47" fmla="*/ 211576 h 3429000"/>
              <a:gd name="connsiteX48" fmla="*/ 4047 w 12211050"/>
              <a:gd name="connsiteY48" fmla="*/ 211772 h 3429000"/>
              <a:gd name="connsiteX49" fmla="*/ 518682 w 12211050"/>
              <a:gd name="connsiteY49" fmla="*/ 192572 h 3429000"/>
              <a:gd name="connsiteX50" fmla="*/ 1496926 w 12211050"/>
              <a:gd name="connsiteY50" fmla="*/ 35 h 3429000"/>
              <a:gd name="connsiteX51" fmla="*/ 1497074 w 12211050"/>
              <a:gd name="connsiteY51" fmla="*/ 0 h 3429000"/>
              <a:gd name="connsiteX52" fmla="*/ 0 w 12211050"/>
              <a:gd name="connsiteY52" fmla="*/ 0 h 3429000"/>
              <a:gd name="connsiteX53" fmla="*/ 1389766 w 12211050"/>
              <a:gd name="connsiteY53" fmla="*/ 0 h 3429000"/>
              <a:gd name="connsiteX54" fmla="*/ 1355642 w 12211050"/>
              <a:gd name="connsiteY54" fmla="*/ 7995 h 3429000"/>
              <a:gd name="connsiteX55" fmla="*/ 567586 w 12211050"/>
              <a:gd name="connsiteY55" fmla="*/ 159398 h 3429000"/>
              <a:gd name="connsiteX56" fmla="*/ 27167 w 12211050"/>
              <a:gd name="connsiteY56" fmla="*/ 197397 h 3429000"/>
              <a:gd name="connsiteX57" fmla="*/ 0 w 12211050"/>
              <a:gd name="connsiteY57" fmla="*/ 198064 h 3429000"/>
              <a:gd name="connsiteX58" fmla="*/ 0 w 1221105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75221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6025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65696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6025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65696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5390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7400" h="3429000">
                <a:moveTo>
                  <a:pt x="7641684" y="0"/>
                </a:moveTo>
                <a:lnTo>
                  <a:pt x="8023116" y="0"/>
                </a:lnTo>
                <a:lnTo>
                  <a:pt x="7966235" y="55178"/>
                </a:lnTo>
                <a:cubicBezTo>
                  <a:pt x="7919403" y="98402"/>
                  <a:pt x="7879764" y="128067"/>
                  <a:pt x="7852268" y="126332"/>
                </a:cubicBezTo>
                <a:cubicBezTo>
                  <a:pt x="7801560" y="108851"/>
                  <a:pt x="7746367" y="72505"/>
                  <a:pt x="7693616" y="35885"/>
                </a:cubicBezTo>
                <a:lnTo>
                  <a:pt x="7641684" y="0"/>
                </a:lnTo>
                <a:close/>
                <a:moveTo>
                  <a:pt x="6557137" y="0"/>
                </a:moveTo>
                <a:lnTo>
                  <a:pt x="7239126" y="0"/>
                </a:lnTo>
                <a:lnTo>
                  <a:pt x="7199622" y="58936"/>
                </a:lnTo>
                <a:cubicBezTo>
                  <a:pt x="7135925" y="162933"/>
                  <a:pt x="7070497" y="399701"/>
                  <a:pt x="6971644" y="396631"/>
                </a:cubicBezTo>
                <a:cubicBezTo>
                  <a:pt x="6872791" y="393561"/>
                  <a:pt x="6733405" y="146186"/>
                  <a:pt x="6606500" y="40519"/>
                </a:cubicBezTo>
                <a:lnTo>
                  <a:pt x="6557137" y="0"/>
                </a:lnTo>
                <a:close/>
                <a:moveTo>
                  <a:pt x="2950835" y="0"/>
                </a:moveTo>
                <a:lnTo>
                  <a:pt x="4021404" y="0"/>
                </a:lnTo>
                <a:lnTo>
                  <a:pt x="3978980" y="52740"/>
                </a:lnTo>
                <a:cubicBezTo>
                  <a:pt x="3959226" y="77250"/>
                  <a:pt x="3941063" y="98419"/>
                  <a:pt x="3924669" y="112092"/>
                </a:cubicBezTo>
                <a:cubicBezTo>
                  <a:pt x="3790084" y="33077"/>
                  <a:pt x="3710847" y="27831"/>
                  <a:pt x="3620342" y="44372"/>
                </a:cubicBezTo>
                <a:cubicBezTo>
                  <a:pt x="3529836" y="60913"/>
                  <a:pt x="3512501" y="228448"/>
                  <a:pt x="3381638" y="211336"/>
                </a:cubicBezTo>
                <a:cubicBezTo>
                  <a:pt x="3283491" y="198502"/>
                  <a:pt x="3127428" y="98174"/>
                  <a:pt x="2978840" y="15117"/>
                </a:cubicBezTo>
                <a:lnTo>
                  <a:pt x="2950835" y="0"/>
                </a:lnTo>
                <a:close/>
                <a:moveTo>
                  <a:pt x="1497074" y="0"/>
                </a:moveTo>
                <a:lnTo>
                  <a:pt x="2882740" y="0"/>
                </a:lnTo>
                <a:lnTo>
                  <a:pt x="2980463" y="52613"/>
                </a:lnTo>
                <a:cubicBezTo>
                  <a:pt x="3039262" y="84265"/>
                  <a:pt x="3091427" y="111871"/>
                  <a:pt x="3130861" y="130744"/>
                </a:cubicBezTo>
                <a:cubicBezTo>
                  <a:pt x="3288600" y="206236"/>
                  <a:pt x="3318897" y="229828"/>
                  <a:pt x="3383104" y="238024"/>
                </a:cubicBezTo>
                <a:cubicBezTo>
                  <a:pt x="3447312" y="246220"/>
                  <a:pt x="3475847" y="219893"/>
                  <a:pt x="3516105" y="179916"/>
                </a:cubicBezTo>
                <a:cubicBezTo>
                  <a:pt x="3556363" y="139939"/>
                  <a:pt x="3561975" y="97067"/>
                  <a:pt x="3602604" y="78823"/>
                </a:cubicBezTo>
                <a:cubicBezTo>
                  <a:pt x="3643233" y="60579"/>
                  <a:pt x="3705120" y="59523"/>
                  <a:pt x="3759880" y="70450"/>
                </a:cubicBezTo>
                <a:cubicBezTo>
                  <a:pt x="3814641" y="81376"/>
                  <a:pt x="3882309" y="126982"/>
                  <a:pt x="3931166" y="144383"/>
                </a:cubicBezTo>
                <a:cubicBezTo>
                  <a:pt x="3968533" y="105638"/>
                  <a:pt x="4002595" y="63596"/>
                  <a:pt x="4034141" y="25878"/>
                </a:cubicBezTo>
                <a:lnTo>
                  <a:pt x="4056636" y="0"/>
                </a:lnTo>
                <a:lnTo>
                  <a:pt x="6518314" y="0"/>
                </a:lnTo>
                <a:lnTo>
                  <a:pt x="6636845" y="108986"/>
                </a:lnTo>
                <a:cubicBezTo>
                  <a:pt x="6717916" y="187968"/>
                  <a:pt x="6789545" y="307811"/>
                  <a:pt x="6854354" y="358444"/>
                </a:cubicBezTo>
                <a:cubicBezTo>
                  <a:pt x="6919162" y="409078"/>
                  <a:pt x="6969424" y="449297"/>
                  <a:pt x="7025698" y="412788"/>
                </a:cubicBezTo>
                <a:cubicBezTo>
                  <a:pt x="7081971" y="376280"/>
                  <a:pt x="7158126" y="215852"/>
                  <a:pt x="7191993" y="139396"/>
                </a:cubicBezTo>
                <a:cubicBezTo>
                  <a:pt x="7208927" y="101168"/>
                  <a:pt x="7230004" y="60969"/>
                  <a:pt x="7253754" y="26553"/>
                </a:cubicBezTo>
                <a:lnTo>
                  <a:pt x="7265696" y="0"/>
                </a:lnTo>
                <a:lnTo>
                  <a:pt x="7596182" y="0"/>
                </a:lnTo>
                <a:lnTo>
                  <a:pt x="7614476" y="10510"/>
                </a:lnTo>
                <a:cubicBezTo>
                  <a:pt x="7638426" y="26587"/>
                  <a:pt x="7659550" y="41799"/>
                  <a:pt x="7688474" y="57579"/>
                </a:cubicBezTo>
                <a:cubicBezTo>
                  <a:pt x="7746322" y="89141"/>
                  <a:pt x="7806274" y="159496"/>
                  <a:pt x="7870608" y="147623"/>
                </a:cubicBezTo>
                <a:cubicBezTo>
                  <a:pt x="7918859" y="138719"/>
                  <a:pt x="7948925" y="108330"/>
                  <a:pt x="8006305" y="51783"/>
                </a:cubicBezTo>
                <a:lnTo>
                  <a:pt x="8053900" y="0"/>
                </a:lnTo>
                <a:lnTo>
                  <a:pt x="12211050" y="0"/>
                </a:lnTo>
                <a:cubicBezTo>
                  <a:pt x="12213167" y="1143000"/>
                  <a:pt x="12215283" y="2286000"/>
                  <a:pt x="12217400" y="3429000"/>
                </a:cubicBezTo>
                <a:lnTo>
                  <a:pt x="0" y="3429000"/>
                </a:lnTo>
                <a:lnTo>
                  <a:pt x="0" y="211576"/>
                </a:lnTo>
                <a:lnTo>
                  <a:pt x="4047" y="211772"/>
                </a:lnTo>
                <a:cubicBezTo>
                  <a:pt x="131942" y="216442"/>
                  <a:pt x="338842" y="216401"/>
                  <a:pt x="518682" y="192572"/>
                </a:cubicBezTo>
                <a:cubicBezTo>
                  <a:pt x="770458" y="159212"/>
                  <a:pt x="1211840" y="66075"/>
                  <a:pt x="1496926" y="35"/>
                </a:cubicBezTo>
                <a:lnTo>
                  <a:pt x="1497074" y="0"/>
                </a:lnTo>
                <a:close/>
                <a:moveTo>
                  <a:pt x="0" y="0"/>
                </a:moveTo>
                <a:lnTo>
                  <a:pt x="1389766" y="0"/>
                </a:lnTo>
                <a:lnTo>
                  <a:pt x="1355642" y="7995"/>
                </a:lnTo>
                <a:cubicBezTo>
                  <a:pt x="1092588" y="66722"/>
                  <a:pt x="782019" y="128014"/>
                  <a:pt x="567586" y="159398"/>
                </a:cubicBezTo>
                <a:cubicBezTo>
                  <a:pt x="388892" y="185552"/>
                  <a:pt x="168970" y="193651"/>
                  <a:pt x="27167" y="197397"/>
                </a:cubicBezTo>
                <a:lnTo>
                  <a:pt x="0" y="1980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90000" tIns="720000" rIns="90000" bIns="46800" anchor="t" anchorCtr="1">
            <a:noAutofit/>
          </a:bodyPr>
          <a:lstStyle>
            <a:lvl1pPr marL="2160000" indent="0" algn="l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nb-NO"/>
              <a:t>Klikk på ikonet for å legge til bilde</a:t>
            </a:r>
          </a:p>
        </p:txBody>
      </p:sp>
      <p:sp>
        <p:nvSpPr>
          <p:cNvPr id="19" name="Plassholder for tekst 36">
            <a:extLst>
              <a:ext uri="{FF2B5EF4-FFF2-40B4-BE49-F238E27FC236}">
                <a16:creationId xmlns:a16="http://schemas.microsoft.com/office/drawing/2014/main" id="{9E82DDEF-A8E0-B840-8C8F-5D92E1D1D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7596" y="1093304"/>
            <a:ext cx="7596808" cy="1083366"/>
          </a:xfrm>
        </p:spPr>
        <p:txBody>
          <a:bodyPr anchor="b">
            <a:norm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D22F1236-F0EB-C348-AFA3-D258DB046460}"/>
              </a:ext>
            </a:extLst>
          </p:cNvPr>
          <p:cNvSpPr/>
          <p:nvPr userDrawn="1"/>
        </p:nvSpPr>
        <p:spPr>
          <a:xfrm rot="21411958">
            <a:off x="1364512" y="2915152"/>
            <a:ext cx="10889333" cy="582644"/>
          </a:xfrm>
          <a:custGeom>
            <a:avLst/>
            <a:gdLst>
              <a:gd name="connsiteX0" fmla="*/ 5998971 w 10814853"/>
              <a:gd name="connsiteY0" fmla="*/ 443898 h 582644"/>
              <a:gd name="connsiteX1" fmla="*/ 6141829 w 10814853"/>
              <a:gd name="connsiteY1" fmla="*/ 499080 h 582644"/>
              <a:gd name="connsiteX2" fmla="*/ 6206975 w 10814853"/>
              <a:gd name="connsiteY2" fmla="*/ 541896 h 582644"/>
              <a:gd name="connsiteX3" fmla="*/ 6230031 w 10814853"/>
              <a:gd name="connsiteY3" fmla="*/ 559774 h 582644"/>
              <a:gd name="connsiteX4" fmla="*/ 6184641 w 10814853"/>
              <a:gd name="connsiteY4" fmla="*/ 557288 h 582644"/>
              <a:gd name="connsiteX5" fmla="*/ 6115045 w 10814853"/>
              <a:gd name="connsiteY5" fmla="*/ 512052 h 582644"/>
              <a:gd name="connsiteX6" fmla="*/ 5924396 w 10814853"/>
              <a:gd name="connsiteY6" fmla="*/ 491742 h 582644"/>
              <a:gd name="connsiteX7" fmla="*/ 5882465 w 10814853"/>
              <a:gd name="connsiteY7" fmla="*/ 521231 h 582644"/>
              <a:gd name="connsiteX8" fmla="*/ 5865666 w 10814853"/>
              <a:gd name="connsiteY8" fmla="*/ 539823 h 582644"/>
              <a:gd name="connsiteX9" fmla="*/ 5829681 w 10814853"/>
              <a:gd name="connsiteY9" fmla="*/ 537853 h 582644"/>
              <a:gd name="connsiteX10" fmla="*/ 5834242 w 10814853"/>
              <a:gd name="connsiteY10" fmla="*/ 531795 h 582644"/>
              <a:gd name="connsiteX11" fmla="*/ 5956194 w 10814853"/>
              <a:gd name="connsiteY11" fmla="*/ 448552 h 582644"/>
              <a:gd name="connsiteX12" fmla="*/ 5998971 w 10814853"/>
              <a:gd name="connsiteY12" fmla="*/ 443898 h 582644"/>
              <a:gd name="connsiteX13" fmla="*/ 916031 w 10814853"/>
              <a:gd name="connsiteY13" fmla="*/ 495 h 582644"/>
              <a:gd name="connsiteX14" fmla="*/ 1446598 w 10814853"/>
              <a:gd name="connsiteY14" fmla="*/ 239002 h 582644"/>
              <a:gd name="connsiteX15" fmla="*/ 1514948 w 10814853"/>
              <a:gd name="connsiteY15" fmla="*/ 276479 h 582644"/>
              <a:gd name="connsiteX16" fmla="*/ 1560405 w 10814853"/>
              <a:gd name="connsiteY16" fmla="*/ 304094 h 582644"/>
              <a:gd name="connsiteX17" fmla="*/ 1491887 w 10814853"/>
              <a:gd name="connsiteY17" fmla="*/ 300342 h 582644"/>
              <a:gd name="connsiteX18" fmla="*/ 1401403 w 10814853"/>
              <a:gd name="connsiteY18" fmla="*/ 245019 h 582644"/>
              <a:gd name="connsiteX19" fmla="*/ 1058296 w 10814853"/>
              <a:gd name="connsiteY19" fmla="*/ 61202 h 582644"/>
              <a:gd name="connsiteX20" fmla="*/ 702861 w 10814853"/>
              <a:gd name="connsiteY20" fmla="*/ 57572 h 582644"/>
              <a:gd name="connsiteX21" fmla="*/ 223184 w 10814853"/>
              <a:gd name="connsiteY21" fmla="*/ 203694 h 582644"/>
              <a:gd name="connsiteX22" fmla="*/ 104525 w 10814853"/>
              <a:gd name="connsiteY22" fmla="*/ 224379 h 582644"/>
              <a:gd name="connsiteX23" fmla="*/ 0 w 10814853"/>
              <a:gd name="connsiteY23" fmla="*/ 218656 h 582644"/>
              <a:gd name="connsiteX24" fmla="*/ 213460 w 10814853"/>
              <a:gd name="connsiteY24" fmla="*/ 180863 h 582644"/>
              <a:gd name="connsiteX25" fmla="*/ 916031 w 10814853"/>
              <a:gd name="connsiteY25" fmla="*/ 495 h 582644"/>
              <a:gd name="connsiteX26" fmla="*/ 4438287 w 10814853"/>
              <a:gd name="connsiteY26" fmla="*/ 150102 h 582644"/>
              <a:gd name="connsiteX27" fmla="*/ 4817764 w 10814853"/>
              <a:gd name="connsiteY27" fmla="*/ 245352 h 582644"/>
              <a:gd name="connsiteX28" fmla="*/ 5104854 w 10814853"/>
              <a:gd name="connsiteY28" fmla="*/ 459069 h 582644"/>
              <a:gd name="connsiteX29" fmla="*/ 5150189 w 10814853"/>
              <a:gd name="connsiteY29" fmla="*/ 500648 h 582644"/>
              <a:gd name="connsiteX30" fmla="*/ 5111543 w 10814853"/>
              <a:gd name="connsiteY30" fmla="*/ 498532 h 582644"/>
              <a:gd name="connsiteX31" fmla="*/ 5102032 w 10814853"/>
              <a:gd name="connsiteY31" fmla="*/ 488772 h 582644"/>
              <a:gd name="connsiteX32" fmla="*/ 4968168 w 10814853"/>
              <a:gd name="connsiteY32" fmla="*/ 375416 h 582644"/>
              <a:gd name="connsiteX33" fmla="*/ 4667738 w 10814853"/>
              <a:gd name="connsiteY33" fmla="*/ 207252 h 582644"/>
              <a:gd name="connsiteX34" fmla="*/ 4326755 w 10814853"/>
              <a:gd name="connsiteY34" fmla="*/ 179060 h 582644"/>
              <a:gd name="connsiteX35" fmla="*/ 3698735 w 10814853"/>
              <a:gd name="connsiteY35" fmla="*/ 282686 h 582644"/>
              <a:gd name="connsiteX36" fmla="*/ 3160473 w 10814853"/>
              <a:gd name="connsiteY36" fmla="*/ 359724 h 582644"/>
              <a:gd name="connsiteX37" fmla="*/ 2867463 w 10814853"/>
              <a:gd name="connsiteY37" fmla="*/ 262448 h 582644"/>
              <a:gd name="connsiteX38" fmla="*/ 2704183 w 10814853"/>
              <a:gd name="connsiteY38" fmla="*/ 305587 h 582644"/>
              <a:gd name="connsiteX39" fmla="*/ 2660883 w 10814853"/>
              <a:gd name="connsiteY39" fmla="*/ 364349 h 582644"/>
              <a:gd name="connsiteX40" fmla="*/ 2621706 w 10814853"/>
              <a:gd name="connsiteY40" fmla="*/ 362204 h 582644"/>
              <a:gd name="connsiteX41" fmla="*/ 2651334 w 10814853"/>
              <a:gd name="connsiteY41" fmla="*/ 324389 h 582644"/>
              <a:gd name="connsiteX42" fmla="*/ 2805655 w 10814853"/>
              <a:gd name="connsiteY42" fmla="*/ 226302 h 582644"/>
              <a:gd name="connsiteX43" fmla="*/ 3193956 w 10814853"/>
              <a:gd name="connsiteY43" fmla="*/ 334252 h 582644"/>
              <a:gd name="connsiteX44" fmla="*/ 3930830 w 10814853"/>
              <a:gd name="connsiteY44" fmla="*/ 215556 h 582644"/>
              <a:gd name="connsiteX45" fmla="*/ 4438287 w 10814853"/>
              <a:gd name="connsiteY45" fmla="*/ 150102 h 582644"/>
              <a:gd name="connsiteX46" fmla="*/ 7447627 w 10814853"/>
              <a:gd name="connsiteY46" fmla="*/ 23102 h 582644"/>
              <a:gd name="connsiteX47" fmla="*/ 7968304 w 10814853"/>
              <a:gd name="connsiteY47" fmla="*/ 175502 h 582644"/>
              <a:gd name="connsiteX48" fmla="*/ 8444856 w 10814853"/>
              <a:gd name="connsiteY48" fmla="*/ 346952 h 582644"/>
              <a:gd name="connsiteX49" fmla="*/ 8815508 w 10814853"/>
              <a:gd name="connsiteY49" fmla="*/ 296152 h 582644"/>
              <a:gd name="connsiteX50" fmla="*/ 9275475 w 10814853"/>
              <a:gd name="connsiteY50" fmla="*/ 350510 h 582644"/>
              <a:gd name="connsiteX51" fmla="*/ 10434126 w 10814853"/>
              <a:gd name="connsiteY51" fmla="*/ 486409 h 582644"/>
              <a:gd name="connsiteX52" fmla="*/ 10814853 w 10814853"/>
              <a:gd name="connsiteY52" fmla="*/ 518670 h 582644"/>
              <a:gd name="connsiteX53" fmla="*/ 10813529 w 10814853"/>
              <a:gd name="connsiteY53" fmla="*/ 542834 h 582644"/>
              <a:gd name="connsiteX54" fmla="*/ 10692768 w 10814853"/>
              <a:gd name="connsiteY54" fmla="*/ 534198 h 582644"/>
              <a:gd name="connsiteX55" fmla="*/ 10260080 w 10814853"/>
              <a:gd name="connsiteY55" fmla="*/ 495654 h 582644"/>
              <a:gd name="connsiteX56" fmla="*/ 9407714 w 10814853"/>
              <a:gd name="connsiteY56" fmla="*/ 395376 h 582644"/>
              <a:gd name="connsiteX57" fmla="*/ 8824333 w 10814853"/>
              <a:gd name="connsiteY57" fmla="*/ 320020 h 582644"/>
              <a:gd name="connsiteX58" fmla="*/ 8478714 w 10814853"/>
              <a:gd name="connsiteY58" fmla="*/ 377170 h 582644"/>
              <a:gd name="connsiteX59" fmla="*/ 8133131 w 10814853"/>
              <a:gd name="connsiteY59" fmla="*/ 272500 h 582644"/>
              <a:gd name="connsiteX60" fmla="*/ 7672682 w 10814853"/>
              <a:gd name="connsiteY60" fmla="*/ 108094 h 582644"/>
              <a:gd name="connsiteX61" fmla="*/ 7392239 w 10814853"/>
              <a:gd name="connsiteY61" fmla="*/ 46970 h 582644"/>
              <a:gd name="connsiteX62" fmla="*/ 7125529 w 10814853"/>
              <a:gd name="connsiteY62" fmla="*/ 161337 h 582644"/>
              <a:gd name="connsiteX63" fmla="*/ 6662231 w 10814853"/>
              <a:gd name="connsiteY63" fmla="*/ 570179 h 582644"/>
              <a:gd name="connsiteX64" fmla="*/ 6647731 w 10814853"/>
              <a:gd name="connsiteY64" fmla="*/ 582644 h 582644"/>
              <a:gd name="connsiteX65" fmla="*/ 6610735 w 10814853"/>
              <a:gd name="connsiteY65" fmla="*/ 580619 h 582644"/>
              <a:gd name="connsiteX66" fmla="*/ 6629364 w 10814853"/>
              <a:gd name="connsiteY66" fmla="*/ 564435 h 582644"/>
              <a:gd name="connsiteX67" fmla="*/ 6715493 w 10814853"/>
              <a:gd name="connsiteY67" fmla="*/ 489516 h 582644"/>
              <a:gd name="connsiteX68" fmla="*/ 7140193 w 10814853"/>
              <a:gd name="connsiteY68" fmla="*/ 106912 h 582644"/>
              <a:gd name="connsiteX69" fmla="*/ 7447627 w 10814853"/>
              <a:gd name="connsiteY69" fmla="*/ 23102 h 582644"/>
              <a:gd name="connsiteX0" fmla="*/ 5998971 w 10887559"/>
              <a:gd name="connsiteY0" fmla="*/ 443898 h 582644"/>
              <a:gd name="connsiteX1" fmla="*/ 6141829 w 10887559"/>
              <a:gd name="connsiteY1" fmla="*/ 499080 h 582644"/>
              <a:gd name="connsiteX2" fmla="*/ 6206975 w 10887559"/>
              <a:gd name="connsiteY2" fmla="*/ 541896 h 582644"/>
              <a:gd name="connsiteX3" fmla="*/ 6230031 w 10887559"/>
              <a:gd name="connsiteY3" fmla="*/ 559774 h 582644"/>
              <a:gd name="connsiteX4" fmla="*/ 6184641 w 10887559"/>
              <a:gd name="connsiteY4" fmla="*/ 557288 h 582644"/>
              <a:gd name="connsiteX5" fmla="*/ 6115045 w 10887559"/>
              <a:gd name="connsiteY5" fmla="*/ 512052 h 582644"/>
              <a:gd name="connsiteX6" fmla="*/ 5924396 w 10887559"/>
              <a:gd name="connsiteY6" fmla="*/ 491742 h 582644"/>
              <a:gd name="connsiteX7" fmla="*/ 5882465 w 10887559"/>
              <a:gd name="connsiteY7" fmla="*/ 521231 h 582644"/>
              <a:gd name="connsiteX8" fmla="*/ 5865666 w 10887559"/>
              <a:gd name="connsiteY8" fmla="*/ 539823 h 582644"/>
              <a:gd name="connsiteX9" fmla="*/ 5829681 w 10887559"/>
              <a:gd name="connsiteY9" fmla="*/ 537853 h 582644"/>
              <a:gd name="connsiteX10" fmla="*/ 5834242 w 10887559"/>
              <a:gd name="connsiteY10" fmla="*/ 531795 h 582644"/>
              <a:gd name="connsiteX11" fmla="*/ 5956194 w 10887559"/>
              <a:gd name="connsiteY11" fmla="*/ 448552 h 582644"/>
              <a:gd name="connsiteX12" fmla="*/ 5998971 w 10887559"/>
              <a:gd name="connsiteY12" fmla="*/ 443898 h 582644"/>
              <a:gd name="connsiteX13" fmla="*/ 916031 w 10887559"/>
              <a:gd name="connsiteY13" fmla="*/ 495 h 582644"/>
              <a:gd name="connsiteX14" fmla="*/ 1446598 w 10887559"/>
              <a:gd name="connsiteY14" fmla="*/ 239002 h 582644"/>
              <a:gd name="connsiteX15" fmla="*/ 1514948 w 10887559"/>
              <a:gd name="connsiteY15" fmla="*/ 276479 h 582644"/>
              <a:gd name="connsiteX16" fmla="*/ 1560405 w 10887559"/>
              <a:gd name="connsiteY16" fmla="*/ 304094 h 582644"/>
              <a:gd name="connsiteX17" fmla="*/ 1491887 w 10887559"/>
              <a:gd name="connsiteY17" fmla="*/ 300342 h 582644"/>
              <a:gd name="connsiteX18" fmla="*/ 1401403 w 10887559"/>
              <a:gd name="connsiteY18" fmla="*/ 245019 h 582644"/>
              <a:gd name="connsiteX19" fmla="*/ 1058296 w 10887559"/>
              <a:gd name="connsiteY19" fmla="*/ 61202 h 582644"/>
              <a:gd name="connsiteX20" fmla="*/ 702861 w 10887559"/>
              <a:gd name="connsiteY20" fmla="*/ 57572 h 582644"/>
              <a:gd name="connsiteX21" fmla="*/ 223184 w 10887559"/>
              <a:gd name="connsiteY21" fmla="*/ 203694 h 582644"/>
              <a:gd name="connsiteX22" fmla="*/ 104525 w 10887559"/>
              <a:gd name="connsiteY22" fmla="*/ 224379 h 582644"/>
              <a:gd name="connsiteX23" fmla="*/ 0 w 10887559"/>
              <a:gd name="connsiteY23" fmla="*/ 218656 h 582644"/>
              <a:gd name="connsiteX24" fmla="*/ 213460 w 10887559"/>
              <a:gd name="connsiteY24" fmla="*/ 180863 h 582644"/>
              <a:gd name="connsiteX25" fmla="*/ 916031 w 10887559"/>
              <a:gd name="connsiteY25" fmla="*/ 495 h 582644"/>
              <a:gd name="connsiteX26" fmla="*/ 4438287 w 10887559"/>
              <a:gd name="connsiteY26" fmla="*/ 150102 h 582644"/>
              <a:gd name="connsiteX27" fmla="*/ 4817764 w 10887559"/>
              <a:gd name="connsiteY27" fmla="*/ 245352 h 582644"/>
              <a:gd name="connsiteX28" fmla="*/ 5104854 w 10887559"/>
              <a:gd name="connsiteY28" fmla="*/ 459069 h 582644"/>
              <a:gd name="connsiteX29" fmla="*/ 5150189 w 10887559"/>
              <a:gd name="connsiteY29" fmla="*/ 500648 h 582644"/>
              <a:gd name="connsiteX30" fmla="*/ 5111543 w 10887559"/>
              <a:gd name="connsiteY30" fmla="*/ 498532 h 582644"/>
              <a:gd name="connsiteX31" fmla="*/ 5102032 w 10887559"/>
              <a:gd name="connsiteY31" fmla="*/ 488772 h 582644"/>
              <a:gd name="connsiteX32" fmla="*/ 4968168 w 10887559"/>
              <a:gd name="connsiteY32" fmla="*/ 375416 h 582644"/>
              <a:gd name="connsiteX33" fmla="*/ 4667738 w 10887559"/>
              <a:gd name="connsiteY33" fmla="*/ 207252 h 582644"/>
              <a:gd name="connsiteX34" fmla="*/ 4326755 w 10887559"/>
              <a:gd name="connsiteY34" fmla="*/ 179060 h 582644"/>
              <a:gd name="connsiteX35" fmla="*/ 3698735 w 10887559"/>
              <a:gd name="connsiteY35" fmla="*/ 282686 h 582644"/>
              <a:gd name="connsiteX36" fmla="*/ 3160473 w 10887559"/>
              <a:gd name="connsiteY36" fmla="*/ 359724 h 582644"/>
              <a:gd name="connsiteX37" fmla="*/ 2867463 w 10887559"/>
              <a:gd name="connsiteY37" fmla="*/ 262448 h 582644"/>
              <a:gd name="connsiteX38" fmla="*/ 2704183 w 10887559"/>
              <a:gd name="connsiteY38" fmla="*/ 305587 h 582644"/>
              <a:gd name="connsiteX39" fmla="*/ 2660883 w 10887559"/>
              <a:gd name="connsiteY39" fmla="*/ 364349 h 582644"/>
              <a:gd name="connsiteX40" fmla="*/ 2621706 w 10887559"/>
              <a:gd name="connsiteY40" fmla="*/ 362204 h 582644"/>
              <a:gd name="connsiteX41" fmla="*/ 2651334 w 10887559"/>
              <a:gd name="connsiteY41" fmla="*/ 324389 h 582644"/>
              <a:gd name="connsiteX42" fmla="*/ 2805655 w 10887559"/>
              <a:gd name="connsiteY42" fmla="*/ 226302 h 582644"/>
              <a:gd name="connsiteX43" fmla="*/ 3193956 w 10887559"/>
              <a:gd name="connsiteY43" fmla="*/ 334252 h 582644"/>
              <a:gd name="connsiteX44" fmla="*/ 3930830 w 10887559"/>
              <a:gd name="connsiteY44" fmla="*/ 215556 h 582644"/>
              <a:gd name="connsiteX45" fmla="*/ 4438287 w 10887559"/>
              <a:gd name="connsiteY45" fmla="*/ 150102 h 582644"/>
              <a:gd name="connsiteX46" fmla="*/ 7447627 w 10887559"/>
              <a:gd name="connsiteY46" fmla="*/ 23102 h 582644"/>
              <a:gd name="connsiteX47" fmla="*/ 7968304 w 10887559"/>
              <a:gd name="connsiteY47" fmla="*/ 175502 h 582644"/>
              <a:gd name="connsiteX48" fmla="*/ 8444856 w 10887559"/>
              <a:gd name="connsiteY48" fmla="*/ 346952 h 582644"/>
              <a:gd name="connsiteX49" fmla="*/ 8815508 w 10887559"/>
              <a:gd name="connsiteY49" fmla="*/ 296152 h 582644"/>
              <a:gd name="connsiteX50" fmla="*/ 9275475 w 10887559"/>
              <a:gd name="connsiteY50" fmla="*/ 350510 h 582644"/>
              <a:gd name="connsiteX51" fmla="*/ 10434126 w 10887559"/>
              <a:gd name="connsiteY51" fmla="*/ 486409 h 582644"/>
              <a:gd name="connsiteX52" fmla="*/ 10814853 w 10887559"/>
              <a:gd name="connsiteY52" fmla="*/ 518670 h 582644"/>
              <a:gd name="connsiteX53" fmla="*/ 10887559 w 10887559"/>
              <a:gd name="connsiteY53" fmla="*/ 546888 h 582644"/>
              <a:gd name="connsiteX54" fmla="*/ 10692768 w 10887559"/>
              <a:gd name="connsiteY54" fmla="*/ 534198 h 582644"/>
              <a:gd name="connsiteX55" fmla="*/ 10260080 w 10887559"/>
              <a:gd name="connsiteY55" fmla="*/ 495654 h 582644"/>
              <a:gd name="connsiteX56" fmla="*/ 9407714 w 10887559"/>
              <a:gd name="connsiteY56" fmla="*/ 395376 h 582644"/>
              <a:gd name="connsiteX57" fmla="*/ 8824333 w 10887559"/>
              <a:gd name="connsiteY57" fmla="*/ 320020 h 582644"/>
              <a:gd name="connsiteX58" fmla="*/ 8478714 w 10887559"/>
              <a:gd name="connsiteY58" fmla="*/ 377170 h 582644"/>
              <a:gd name="connsiteX59" fmla="*/ 8133131 w 10887559"/>
              <a:gd name="connsiteY59" fmla="*/ 272500 h 582644"/>
              <a:gd name="connsiteX60" fmla="*/ 7672682 w 10887559"/>
              <a:gd name="connsiteY60" fmla="*/ 108094 h 582644"/>
              <a:gd name="connsiteX61" fmla="*/ 7392239 w 10887559"/>
              <a:gd name="connsiteY61" fmla="*/ 46970 h 582644"/>
              <a:gd name="connsiteX62" fmla="*/ 7125529 w 10887559"/>
              <a:gd name="connsiteY62" fmla="*/ 161337 h 582644"/>
              <a:gd name="connsiteX63" fmla="*/ 6662231 w 10887559"/>
              <a:gd name="connsiteY63" fmla="*/ 570179 h 582644"/>
              <a:gd name="connsiteX64" fmla="*/ 6647731 w 10887559"/>
              <a:gd name="connsiteY64" fmla="*/ 582644 h 582644"/>
              <a:gd name="connsiteX65" fmla="*/ 6610735 w 10887559"/>
              <a:gd name="connsiteY65" fmla="*/ 580619 h 582644"/>
              <a:gd name="connsiteX66" fmla="*/ 6629364 w 10887559"/>
              <a:gd name="connsiteY66" fmla="*/ 564435 h 582644"/>
              <a:gd name="connsiteX67" fmla="*/ 6715493 w 10887559"/>
              <a:gd name="connsiteY67" fmla="*/ 489516 h 582644"/>
              <a:gd name="connsiteX68" fmla="*/ 7140193 w 10887559"/>
              <a:gd name="connsiteY68" fmla="*/ 106912 h 582644"/>
              <a:gd name="connsiteX69" fmla="*/ 7447627 w 10887559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06975 w 10889333"/>
              <a:gd name="connsiteY2" fmla="*/ 541896 h 582644"/>
              <a:gd name="connsiteX3" fmla="*/ 6230031 w 10889333"/>
              <a:gd name="connsiteY3" fmla="*/ 559774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06975 w 10889333"/>
              <a:gd name="connsiteY2" fmla="*/ 541896 h 582644"/>
              <a:gd name="connsiteX3" fmla="*/ 6253093 w 10889333"/>
              <a:gd name="connsiteY3" fmla="*/ 545138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53093 w 10889333"/>
              <a:gd name="connsiteY3" fmla="*/ 545138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49229 w 10889333"/>
              <a:gd name="connsiteY3" fmla="*/ 557646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49229 w 10889333"/>
              <a:gd name="connsiteY3" fmla="*/ 557646 h 582644"/>
              <a:gd name="connsiteX4" fmla="*/ 6197669 w 10889333"/>
              <a:gd name="connsiteY4" fmla="*/ 551642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194988 w 10889333"/>
              <a:gd name="connsiteY2" fmla="*/ 528521 h 582644"/>
              <a:gd name="connsiteX3" fmla="*/ 6249229 w 10889333"/>
              <a:gd name="connsiteY3" fmla="*/ 557646 h 582644"/>
              <a:gd name="connsiteX4" fmla="*/ 6197669 w 10889333"/>
              <a:gd name="connsiteY4" fmla="*/ 551642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50189 w 10889333"/>
              <a:gd name="connsiteY28" fmla="*/ 500648 h 582644"/>
              <a:gd name="connsiteX29" fmla="*/ 5111543 w 10889333"/>
              <a:gd name="connsiteY29" fmla="*/ 498532 h 582644"/>
              <a:gd name="connsiteX30" fmla="*/ 5102032 w 10889333"/>
              <a:gd name="connsiteY30" fmla="*/ 488772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69211 w 10889333"/>
              <a:gd name="connsiteY28" fmla="*/ 501690 h 582644"/>
              <a:gd name="connsiteX29" fmla="*/ 5111543 w 10889333"/>
              <a:gd name="connsiteY29" fmla="*/ 498532 h 582644"/>
              <a:gd name="connsiteX30" fmla="*/ 5102032 w 10889333"/>
              <a:gd name="connsiteY30" fmla="*/ 488772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69211 w 10889333"/>
              <a:gd name="connsiteY28" fmla="*/ 501690 h 582644"/>
              <a:gd name="connsiteX29" fmla="*/ 5111543 w 10889333"/>
              <a:gd name="connsiteY29" fmla="*/ 498532 h 582644"/>
              <a:gd name="connsiteX30" fmla="*/ 5114713 w 10889333"/>
              <a:gd name="connsiteY30" fmla="*/ 489466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11543 w 10889333"/>
              <a:gd name="connsiteY28" fmla="*/ 498532 h 582644"/>
              <a:gd name="connsiteX29" fmla="*/ 5114713 w 10889333"/>
              <a:gd name="connsiteY29" fmla="*/ 489466 h 582644"/>
              <a:gd name="connsiteX30" fmla="*/ 4968168 w 10889333"/>
              <a:gd name="connsiteY30" fmla="*/ 375416 h 582644"/>
              <a:gd name="connsiteX31" fmla="*/ 4667738 w 10889333"/>
              <a:gd name="connsiteY31" fmla="*/ 207252 h 582644"/>
              <a:gd name="connsiteX32" fmla="*/ 4326755 w 10889333"/>
              <a:gd name="connsiteY32" fmla="*/ 179060 h 582644"/>
              <a:gd name="connsiteX33" fmla="*/ 3698735 w 10889333"/>
              <a:gd name="connsiteY33" fmla="*/ 282686 h 582644"/>
              <a:gd name="connsiteX34" fmla="*/ 3160473 w 10889333"/>
              <a:gd name="connsiteY34" fmla="*/ 359724 h 582644"/>
              <a:gd name="connsiteX35" fmla="*/ 2867463 w 10889333"/>
              <a:gd name="connsiteY35" fmla="*/ 262448 h 582644"/>
              <a:gd name="connsiteX36" fmla="*/ 2704183 w 10889333"/>
              <a:gd name="connsiteY36" fmla="*/ 305587 h 582644"/>
              <a:gd name="connsiteX37" fmla="*/ 2660883 w 10889333"/>
              <a:gd name="connsiteY37" fmla="*/ 364349 h 582644"/>
              <a:gd name="connsiteX38" fmla="*/ 2621706 w 10889333"/>
              <a:gd name="connsiteY38" fmla="*/ 362204 h 582644"/>
              <a:gd name="connsiteX39" fmla="*/ 2651334 w 10889333"/>
              <a:gd name="connsiteY39" fmla="*/ 324389 h 582644"/>
              <a:gd name="connsiteX40" fmla="*/ 2805655 w 10889333"/>
              <a:gd name="connsiteY40" fmla="*/ 226302 h 582644"/>
              <a:gd name="connsiteX41" fmla="*/ 3193956 w 10889333"/>
              <a:gd name="connsiteY41" fmla="*/ 334252 h 582644"/>
              <a:gd name="connsiteX42" fmla="*/ 3930830 w 10889333"/>
              <a:gd name="connsiteY42" fmla="*/ 215556 h 582644"/>
              <a:gd name="connsiteX43" fmla="*/ 4438287 w 10889333"/>
              <a:gd name="connsiteY43" fmla="*/ 150102 h 582644"/>
              <a:gd name="connsiteX44" fmla="*/ 7447627 w 10889333"/>
              <a:gd name="connsiteY44" fmla="*/ 23102 h 582644"/>
              <a:gd name="connsiteX45" fmla="*/ 7968304 w 10889333"/>
              <a:gd name="connsiteY45" fmla="*/ 175502 h 582644"/>
              <a:gd name="connsiteX46" fmla="*/ 8444856 w 10889333"/>
              <a:gd name="connsiteY46" fmla="*/ 346952 h 582644"/>
              <a:gd name="connsiteX47" fmla="*/ 8815508 w 10889333"/>
              <a:gd name="connsiteY47" fmla="*/ 296152 h 582644"/>
              <a:gd name="connsiteX48" fmla="*/ 9275475 w 10889333"/>
              <a:gd name="connsiteY48" fmla="*/ 350510 h 582644"/>
              <a:gd name="connsiteX49" fmla="*/ 10434126 w 10889333"/>
              <a:gd name="connsiteY49" fmla="*/ 486409 h 582644"/>
              <a:gd name="connsiteX50" fmla="*/ 10889333 w 10889333"/>
              <a:gd name="connsiteY50" fmla="*/ 514498 h 582644"/>
              <a:gd name="connsiteX51" fmla="*/ 10887559 w 10889333"/>
              <a:gd name="connsiteY51" fmla="*/ 546888 h 582644"/>
              <a:gd name="connsiteX52" fmla="*/ 10692768 w 10889333"/>
              <a:gd name="connsiteY52" fmla="*/ 534198 h 582644"/>
              <a:gd name="connsiteX53" fmla="*/ 10260080 w 10889333"/>
              <a:gd name="connsiteY53" fmla="*/ 495654 h 582644"/>
              <a:gd name="connsiteX54" fmla="*/ 9407714 w 10889333"/>
              <a:gd name="connsiteY54" fmla="*/ 395376 h 582644"/>
              <a:gd name="connsiteX55" fmla="*/ 8824333 w 10889333"/>
              <a:gd name="connsiteY55" fmla="*/ 320020 h 582644"/>
              <a:gd name="connsiteX56" fmla="*/ 8478714 w 10889333"/>
              <a:gd name="connsiteY56" fmla="*/ 377170 h 582644"/>
              <a:gd name="connsiteX57" fmla="*/ 8133131 w 10889333"/>
              <a:gd name="connsiteY57" fmla="*/ 272500 h 582644"/>
              <a:gd name="connsiteX58" fmla="*/ 7672682 w 10889333"/>
              <a:gd name="connsiteY58" fmla="*/ 108094 h 582644"/>
              <a:gd name="connsiteX59" fmla="*/ 7392239 w 10889333"/>
              <a:gd name="connsiteY59" fmla="*/ 46970 h 582644"/>
              <a:gd name="connsiteX60" fmla="*/ 7125529 w 10889333"/>
              <a:gd name="connsiteY60" fmla="*/ 161337 h 582644"/>
              <a:gd name="connsiteX61" fmla="*/ 6662231 w 10889333"/>
              <a:gd name="connsiteY61" fmla="*/ 570179 h 582644"/>
              <a:gd name="connsiteX62" fmla="*/ 6647731 w 10889333"/>
              <a:gd name="connsiteY62" fmla="*/ 582644 h 582644"/>
              <a:gd name="connsiteX63" fmla="*/ 6610735 w 10889333"/>
              <a:gd name="connsiteY63" fmla="*/ 580619 h 582644"/>
              <a:gd name="connsiteX64" fmla="*/ 6629364 w 10889333"/>
              <a:gd name="connsiteY64" fmla="*/ 564435 h 582644"/>
              <a:gd name="connsiteX65" fmla="*/ 6715493 w 10889333"/>
              <a:gd name="connsiteY65" fmla="*/ 489516 h 582644"/>
              <a:gd name="connsiteX66" fmla="*/ 7140193 w 10889333"/>
              <a:gd name="connsiteY66" fmla="*/ 106912 h 582644"/>
              <a:gd name="connsiteX67" fmla="*/ 7447627 w 10889333"/>
              <a:gd name="connsiteY67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11543 w 10889333"/>
              <a:gd name="connsiteY28" fmla="*/ 498532 h 582644"/>
              <a:gd name="connsiteX29" fmla="*/ 4968168 w 10889333"/>
              <a:gd name="connsiteY29" fmla="*/ 375416 h 582644"/>
              <a:gd name="connsiteX30" fmla="*/ 4667738 w 10889333"/>
              <a:gd name="connsiteY30" fmla="*/ 207252 h 582644"/>
              <a:gd name="connsiteX31" fmla="*/ 4326755 w 10889333"/>
              <a:gd name="connsiteY31" fmla="*/ 179060 h 582644"/>
              <a:gd name="connsiteX32" fmla="*/ 3698735 w 10889333"/>
              <a:gd name="connsiteY32" fmla="*/ 282686 h 582644"/>
              <a:gd name="connsiteX33" fmla="*/ 3160473 w 10889333"/>
              <a:gd name="connsiteY33" fmla="*/ 359724 h 582644"/>
              <a:gd name="connsiteX34" fmla="*/ 2867463 w 10889333"/>
              <a:gd name="connsiteY34" fmla="*/ 262448 h 582644"/>
              <a:gd name="connsiteX35" fmla="*/ 2704183 w 10889333"/>
              <a:gd name="connsiteY35" fmla="*/ 305587 h 582644"/>
              <a:gd name="connsiteX36" fmla="*/ 2660883 w 10889333"/>
              <a:gd name="connsiteY36" fmla="*/ 364349 h 582644"/>
              <a:gd name="connsiteX37" fmla="*/ 2621706 w 10889333"/>
              <a:gd name="connsiteY37" fmla="*/ 362204 h 582644"/>
              <a:gd name="connsiteX38" fmla="*/ 2651334 w 10889333"/>
              <a:gd name="connsiteY38" fmla="*/ 324389 h 582644"/>
              <a:gd name="connsiteX39" fmla="*/ 2805655 w 10889333"/>
              <a:gd name="connsiteY39" fmla="*/ 226302 h 582644"/>
              <a:gd name="connsiteX40" fmla="*/ 3193956 w 10889333"/>
              <a:gd name="connsiteY40" fmla="*/ 334252 h 582644"/>
              <a:gd name="connsiteX41" fmla="*/ 3930830 w 10889333"/>
              <a:gd name="connsiteY41" fmla="*/ 215556 h 582644"/>
              <a:gd name="connsiteX42" fmla="*/ 4438287 w 10889333"/>
              <a:gd name="connsiteY42" fmla="*/ 150102 h 582644"/>
              <a:gd name="connsiteX43" fmla="*/ 7447627 w 10889333"/>
              <a:gd name="connsiteY43" fmla="*/ 23102 h 582644"/>
              <a:gd name="connsiteX44" fmla="*/ 7968304 w 10889333"/>
              <a:gd name="connsiteY44" fmla="*/ 175502 h 582644"/>
              <a:gd name="connsiteX45" fmla="*/ 8444856 w 10889333"/>
              <a:gd name="connsiteY45" fmla="*/ 346952 h 582644"/>
              <a:gd name="connsiteX46" fmla="*/ 8815508 w 10889333"/>
              <a:gd name="connsiteY46" fmla="*/ 296152 h 582644"/>
              <a:gd name="connsiteX47" fmla="*/ 9275475 w 10889333"/>
              <a:gd name="connsiteY47" fmla="*/ 350510 h 582644"/>
              <a:gd name="connsiteX48" fmla="*/ 10434126 w 10889333"/>
              <a:gd name="connsiteY48" fmla="*/ 486409 h 582644"/>
              <a:gd name="connsiteX49" fmla="*/ 10889333 w 10889333"/>
              <a:gd name="connsiteY49" fmla="*/ 514498 h 582644"/>
              <a:gd name="connsiteX50" fmla="*/ 10887559 w 10889333"/>
              <a:gd name="connsiteY50" fmla="*/ 546888 h 582644"/>
              <a:gd name="connsiteX51" fmla="*/ 10692768 w 10889333"/>
              <a:gd name="connsiteY51" fmla="*/ 534198 h 582644"/>
              <a:gd name="connsiteX52" fmla="*/ 10260080 w 10889333"/>
              <a:gd name="connsiteY52" fmla="*/ 495654 h 582644"/>
              <a:gd name="connsiteX53" fmla="*/ 9407714 w 10889333"/>
              <a:gd name="connsiteY53" fmla="*/ 395376 h 582644"/>
              <a:gd name="connsiteX54" fmla="*/ 8824333 w 10889333"/>
              <a:gd name="connsiteY54" fmla="*/ 320020 h 582644"/>
              <a:gd name="connsiteX55" fmla="*/ 8478714 w 10889333"/>
              <a:gd name="connsiteY55" fmla="*/ 377170 h 582644"/>
              <a:gd name="connsiteX56" fmla="*/ 8133131 w 10889333"/>
              <a:gd name="connsiteY56" fmla="*/ 272500 h 582644"/>
              <a:gd name="connsiteX57" fmla="*/ 7672682 w 10889333"/>
              <a:gd name="connsiteY57" fmla="*/ 108094 h 582644"/>
              <a:gd name="connsiteX58" fmla="*/ 7392239 w 10889333"/>
              <a:gd name="connsiteY58" fmla="*/ 46970 h 582644"/>
              <a:gd name="connsiteX59" fmla="*/ 7125529 w 10889333"/>
              <a:gd name="connsiteY59" fmla="*/ 161337 h 582644"/>
              <a:gd name="connsiteX60" fmla="*/ 6662231 w 10889333"/>
              <a:gd name="connsiteY60" fmla="*/ 570179 h 582644"/>
              <a:gd name="connsiteX61" fmla="*/ 6647731 w 10889333"/>
              <a:gd name="connsiteY61" fmla="*/ 582644 h 582644"/>
              <a:gd name="connsiteX62" fmla="*/ 6610735 w 10889333"/>
              <a:gd name="connsiteY62" fmla="*/ 580619 h 582644"/>
              <a:gd name="connsiteX63" fmla="*/ 6629364 w 10889333"/>
              <a:gd name="connsiteY63" fmla="*/ 564435 h 582644"/>
              <a:gd name="connsiteX64" fmla="*/ 6715493 w 10889333"/>
              <a:gd name="connsiteY64" fmla="*/ 489516 h 582644"/>
              <a:gd name="connsiteX65" fmla="*/ 7140193 w 10889333"/>
              <a:gd name="connsiteY65" fmla="*/ 106912 h 582644"/>
              <a:gd name="connsiteX66" fmla="*/ 7447627 w 10889333"/>
              <a:gd name="connsiteY66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21228 w 10889333"/>
              <a:gd name="connsiteY28" fmla="*/ 495883 h 582644"/>
              <a:gd name="connsiteX29" fmla="*/ 4968168 w 10889333"/>
              <a:gd name="connsiteY29" fmla="*/ 375416 h 582644"/>
              <a:gd name="connsiteX30" fmla="*/ 4667738 w 10889333"/>
              <a:gd name="connsiteY30" fmla="*/ 207252 h 582644"/>
              <a:gd name="connsiteX31" fmla="*/ 4326755 w 10889333"/>
              <a:gd name="connsiteY31" fmla="*/ 179060 h 582644"/>
              <a:gd name="connsiteX32" fmla="*/ 3698735 w 10889333"/>
              <a:gd name="connsiteY32" fmla="*/ 282686 h 582644"/>
              <a:gd name="connsiteX33" fmla="*/ 3160473 w 10889333"/>
              <a:gd name="connsiteY33" fmla="*/ 359724 h 582644"/>
              <a:gd name="connsiteX34" fmla="*/ 2867463 w 10889333"/>
              <a:gd name="connsiteY34" fmla="*/ 262448 h 582644"/>
              <a:gd name="connsiteX35" fmla="*/ 2704183 w 10889333"/>
              <a:gd name="connsiteY35" fmla="*/ 305587 h 582644"/>
              <a:gd name="connsiteX36" fmla="*/ 2660883 w 10889333"/>
              <a:gd name="connsiteY36" fmla="*/ 364349 h 582644"/>
              <a:gd name="connsiteX37" fmla="*/ 2621706 w 10889333"/>
              <a:gd name="connsiteY37" fmla="*/ 362204 h 582644"/>
              <a:gd name="connsiteX38" fmla="*/ 2651334 w 10889333"/>
              <a:gd name="connsiteY38" fmla="*/ 324389 h 582644"/>
              <a:gd name="connsiteX39" fmla="*/ 2805655 w 10889333"/>
              <a:gd name="connsiteY39" fmla="*/ 226302 h 582644"/>
              <a:gd name="connsiteX40" fmla="*/ 3193956 w 10889333"/>
              <a:gd name="connsiteY40" fmla="*/ 334252 h 582644"/>
              <a:gd name="connsiteX41" fmla="*/ 3930830 w 10889333"/>
              <a:gd name="connsiteY41" fmla="*/ 215556 h 582644"/>
              <a:gd name="connsiteX42" fmla="*/ 4438287 w 10889333"/>
              <a:gd name="connsiteY42" fmla="*/ 150102 h 582644"/>
              <a:gd name="connsiteX43" fmla="*/ 7447627 w 10889333"/>
              <a:gd name="connsiteY43" fmla="*/ 23102 h 582644"/>
              <a:gd name="connsiteX44" fmla="*/ 7968304 w 10889333"/>
              <a:gd name="connsiteY44" fmla="*/ 175502 h 582644"/>
              <a:gd name="connsiteX45" fmla="*/ 8444856 w 10889333"/>
              <a:gd name="connsiteY45" fmla="*/ 346952 h 582644"/>
              <a:gd name="connsiteX46" fmla="*/ 8815508 w 10889333"/>
              <a:gd name="connsiteY46" fmla="*/ 296152 h 582644"/>
              <a:gd name="connsiteX47" fmla="*/ 9275475 w 10889333"/>
              <a:gd name="connsiteY47" fmla="*/ 350510 h 582644"/>
              <a:gd name="connsiteX48" fmla="*/ 10434126 w 10889333"/>
              <a:gd name="connsiteY48" fmla="*/ 486409 h 582644"/>
              <a:gd name="connsiteX49" fmla="*/ 10889333 w 10889333"/>
              <a:gd name="connsiteY49" fmla="*/ 514498 h 582644"/>
              <a:gd name="connsiteX50" fmla="*/ 10887559 w 10889333"/>
              <a:gd name="connsiteY50" fmla="*/ 546888 h 582644"/>
              <a:gd name="connsiteX51" fmla="*/ 10692768 w 10889333"/>
              <a:gd name="connsiteY51" fmla="*/ 534198 h 582644"/>
              <a:gd name="connsiteX52" fmla="*/ 10260080 w 10889333"/>
              <a:gd name="connsiteY52" fmla="*/ 495654 h 582644"/>
              <a:gd name="connsiteX53" fmla="*/ 9407714 w 10889333"/>
              <a:gd name="connsiteY53" fmla="*/ 395376 h 582644"/>
              <a:gd name="connsiteX54" fmla="*/ 8824333 w 10889333"/>
              <a:gd name="connsiteY54" fmla="*/ 320020 h 582644"/>
              <a:gd name="connsiteX55" fmla="*/ 8478714 w 10889333"/>
              <a:gd name="connsiteY55" fmla="*/ 377170 h 582644"/>
              <a:gd name="connsiteX56" fmla="*/ 8133131 w 10889333"/>
              <a:gd name="connsiteY56" fmla="*/ 272500 h 582644"/>
              <a:gd name="connsiteX57" fmla="*/ 7672682 w 10889333"/>
              <a:gd name="connsiteY57" fmla="*/ 108094 h 582644"/>
              <a:gd name="connsiteX58" fmla="*/ 7392239 w 10889333"/>
              <a:gd name="connsiteY58" fmla="*/ 46970 h 582644"/>
              <a:gd name="connsiteX59" fmla="*/ 7125529 w 10889333"/>
              <a:gd name="connsiteY59" fmla="*/ 161337 h 582644"/>
              <a:gd name="connsiteX60" fmla="*/ 6662231 w 10889333"/>
              <a:gd name="connsiteY60" fmla="*/ 570179 h 582644"/>
              <a:gd name="connsiteX61" fmla="*/ 6647731 w 10889333"/>
              <a:gd name="connsiteY61" fmla="*/ 582644 h 582644"/>
              <a:gd name="connsiteX62" fmla="*/ 6610735 w 10889333"/>
              <a:gd name="connsiteY62" fmla="*/ 580619 h 582644"/>
              <a:gd name="connsiteX63" fmla="*/ 6629364 w 10889333"/>
              <a:gd name="connsiteY63" fmla="*/ 564435 h 582644"/>
              <a:gd name="connsiteX64" fmla="*/ 6715493 w 10889333"/>
              <a:gd name="connsiteY64" fmla="*/ 489516 h 582644"/>
              <a:gd name="connsiteX65" fmla="*/ 7140193 w 10889333"/>
              <a:gd name="connsiteY65" fmla="*/ 106912 h 582644"/>
              <a:gd name="connsiteX66" fmla="*/ 7447627 w 10889333"/>
              <a:gd name="connsiteY66" fmla="*/ 23102 h 5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889333" h="582644">
                <a:moveTo>
                  <a:pt x="5998971" y="443898"/>
                </a:moveTo>
                <a:cubicBezTo>
                  <a:pt x="6040862" y="446148"/>
                  <a:pt x="6100119" y="480122"/>
                  <a:pt x="6141829" y="499080"/>
                </a:cubicBezTo>
                <a:cubicBezTo>
                  <a:pt x="6183539" y="518038"/>
                  <a:pt x="6239922" y="548886"/>
                  <a:pt x="6249229" y="557646"/>
                </a:cubicBezTo>
                <a:lnTo>
                  <a:pt x="6197669" y="551642"/>
                </a:lnTo>
                <a:lnTo>
                  <a:pt x="6115045" y="512052"/>
                </a:lnTo>
                <a:cubicBezTo>
                  <a:pt x="6037016" y="469327"/>
                  <a:pt x="5981079" y="464698"/>
                  <a:pt x="5924396" y="491742"/>
                </a:cubicBezTo>
                <a:cubicBezTo>
                  <a:pt x="5910226" y="498503"/>
                  <a:pt x="5896170" y="508651"/>
                  <a:pt x="5882465" y="521231"/>
                </a:cubicBezTo>
                <a:lnTo>
                  <a:pt x="5865666" y="539823"/>
                </a:lnTo>
                <a:lnTo>
                  <a:pt x="5829681" y="537853"/>
                </a:lnTo>
                <a:lnTo>
                  <a:pt x="5834242" y="531795"/>
                </a:lnTo>
                <a:cubicBezTo>
                  <a:pt x="5877701" y="480375"/>
                  <a:pt x="5911835" y="460492"/>
                  <a:pt x="5956194" y="448552"/>
                </a:cubicBezTo>
                <a:cubicBezTo>
                  <a:pt x="5970981" y="444572"/>
                  <a:pt x="5985007" y="443148"/>
                  <a:pt x="5998971" y="443898"/>
                </a:cubicBezTo>
                <a:close/>
                <a:moveTo>
                  <a:pt x="916031" y="495"/>
                </a:moveTo>
                <a:cubicBezTo>
                  <a:pt x="1121554" y="10185"/>
                  <a:pt x="1269919" y="149509"/>
                  <a:pt x="1446598" y="239002"/>
                </a:cubicBezTo>
                <a:cubicBezTo>
                  <a:pt x="1468683" y="250189"/>
                  <a:pt x="1491566" y="262845"/>
                  <a:pt x="1514948" y="276479"/>
                </a:cubicBezTo>
                <a:lnTo>
                  <a:pt x="1560405" y="304094"/>
                </a:lnTo>
                <a:lnTo>
                  <a:pt x="1491887" y="300342"/>
                </a:lnTo>
                <a:lnTo>
                  <a:pt x="1401403" y="245019"/>
                </a:lnTo>
                <a:cubicBezTo>
                  <a:pt x="1273825" y="167970"/>
                  <a:pt x="1143953" y="93359"/>
                  <a:pt x="1058296" y="61202"/>
                </a:cubicBezTo>
                <a:cubicBezTo>
                  <a:pt x="886982" y="-3113"/>
                  <a:pt x="806877" y="33823"/>
                  <a:pt x="702861" y="57572"/>
                </a:cubicBezTo>
                <a:cubicBezTo>
                  <a:pt x="598845" y="81321"/>
                  <a:pt x="430802" y="167140"/>
                  <a:pt x="223184" y="203694"/>
                </a:cubicBezTo>
                <a:lnTo>
                  <a:pt x="104525" y="224379"/>
                </a:lnTo>
                <a:lnTo>
                  <a:pt x="0" y="218656"/>
                </a:lnTo>
                <a:lnTo>
                  <a:pt x="213460" y="180863"/>
                </a:lnTo>
                <a:cubicBezTo>
                  <a:pt x="503416" y="125657"/>
                  <a:pt x="710507" y="-9195"/>
                  <a:pt x="916031" y="495"/>
                </a:cubicBezTo>
                <a:close/>
                <a:moveTo>
                  <a:pt x="4438287" y="150102"/>
                </a:moveTo>
                <a:cubicBezTo>
                  <a:pt x="4586110" y="155068"/>
                  <a:pt x="4695943" y="186754"/>
                  <a:pt x="4817764" y="245352"/>
                </a:cubicBezTo>
                <a:cubicBezTo>
                  <a:pt x="4939585" y="303950"/>
                  <a:pt x="5120248" y="459493"/>
                  <a:pt x="5169211" y="501690"/>
                </a:cubicBezTo>
                <a:lnTo>
                  <a:pt x="5121228" y="495883"/>
                </a:lnTo>
                <a:cubicBezTo>
                  <a:pt x="5070208" y="455727"/>
                  <a:pt x="5043750" y="423521"/>
                  <a:pt x="4968168" y="375416"/>
                </a:cubicBezTo>
                <a:cubicBezTo>
                  <a:pt x="4892586" y="327311"/>
                  <a:pt x="4774641" y="239978"/>
                  <a:pt x="4667738" y="207252"/>
                </a:cubicBezTo>
                <a:cubicBezTo>
                  <a:pt x="4560835" y="174526"/>
                  <a:pt x="4488256" y="166488"/>
                  <a:pt x="4326755" y="179060"/>
                </a:cubicBezTo>
                <a:cubicBezTo>
                  <a:pt x="4165254" y="191632"/>
                  <a:pt x="3893115" y="252575"/>
                  <a:pt x="3698735" y="282686"/>
                </a:cubicBezTo>
                <a:cubicBezTo>
                  <a:pt x="3504354" y="312797"/>
                  <a:pt x="3299017" y="363097"/>
                  <a:pt x="3160473" y="359724"/>
                </a:cubicBezTo>
                <a:cubicBezTo>
                  <a:pt x="3021928" y="356351"/>
                  <a:pt x="2943511" y="271471"/>
                  <a:pt x="2867463" y="262448"/>
                </a:cubicBezTo>
                <a:cubicBezTo>
                  <a:pt x="2791415" y="253425"/>
                  <a:pt x="2745573" y="261310"/>
                  <a:pt x="2704183" y="305587"/>
                </a:cubicBezTo>
                <a:lnTo>
                  <a:pt x="2660883" y="364349"/>
                </a:lnTo>
                <a:lnTo>
                  <a:pt x="2621706" y="362204"/>
                </a:lnTo>
                <a:lnTo>
                  <a:pt x="2651334" y="324389"/>
                </a:lnTo>
                <a:cubicBezTo>
                  <a:pt x="2695769" y="268384"/>
                  <a:pt x="2731704" y="232886"/>
                  <a:pt x="2805655" y="226302"/>
                </a:cubicBezTo>
                <a:cubicBezTo>
                  <a:pt x="2904257" y="217524"/>
                  <a:pt x="3006428" y="336043"/>
                  <a:pt x="3193956" y="334252"/>
                </a:cubicBezTo>
                <a:cubicBezTo>
                  <a:pt x="3381485" y="332461"/>
                  <a:pt x="3723442" y="246248"/>
                  <a:pt x="3930830" y="215556"/>
                </a:cubicBezTo>
                <a:cubicBezTo>
                  <a:pt x="4138220" y="184864"/>
                  <a:pt x="4290464" y="145136"/>
                  <a:pt x="4438287" y="150102"/>
                </a:cubicBezTo>
                <a:close/>
                <a:moveTo>
                  <a:pt x="7447627" y="23102"/>
                </a:moveTo>
                <a:cubicBezTo>
                  <a:pt x="7585645" y="34534"/>
                  <a:pt x="7802099" y="121527"/>
                  <a:pt x="7968304" y="175502"/>
                </a:cubicBezTo>
                <a:cubicBezTo>
                  <a:pt x="8134510" y="229477"/>
                  <a:pt x="8303656" y="326844"/>
                  <a:pt x="8444856" y="346952"/>
                </a:cubicBezTo>
                <a:cubicBezTo>
                  <a:pt x="8586057" y="367060"/>
                  <a:pt x="8677072" y="295559"/>
                  <a:pt x="8815508" y="296152"/>
                </a:cubicBezTo>
                <a:cubicBezTo>
                  <a:pt x="8953945" y="296745"/>
                  <a:pt x="8940924" y="313311"/>
                  <a:pt x="9275475" y="350510"/>
                </a:cubicBezTo>
                <a:lnTo>
                  <a:pt x="10434126" y="486409"/>
                </a:lnTo>
                <a:lnTo>
                  <a:pt x="10889333" y="514498"/>
                </a:lnTo>
                <a:cubicBezTo>
                  <a:pt x="10888742" y="525295"/>
                  <a:pt x="10888150" y="536091"/>
                  <a:pt x="10887559" y="546888"/>
                </a:cubicBezTo>
                <a:lnTo>
                  <a:pt x="10692768" y="534198"/>
                </a:lnTo>
                <a:lnTo>
                  <a:pt x="10260080" y="495654"/>
                </a:lnTo>
                <a:lnTo>
                  <a:pt x="9407714" y="395376"/>
                </a:lnTo>
                <a:cubicBezTo>
                  <a:pt x="9192971" y="373151"/>
                  <a:pt x="8979166" y="323054"/>
                  <a:pt x="8824333" y="320020"/>
                </a:cubicBezTo>
                <a:cubicBezTo>
                  <a:pt x="8669500" y="316986"/>
                  <a:pt x="8593915" y="385090"/>
                  <a:pt x="8478714" y="377170"/>
                </a:cubicBezTo>
                <a:cubicBezTo>
                  <a:pt x="8363513" y="369250"/>
                  <a:pt x="8267469" y="317346"/>
                  <a:pt x="8133131" y="272500"/>
                </a:cubicBezTo>
                <a:cubicBezTo>
                  <a:pt x="7998793" y="227654"/>
                  <a:pt x="7796164" y="145682"/>
                  <a:pt x="7672682" y="108094"/>
                </a:cubicBezTo>
                <a:cubicBezTo>
                  <a:pt x="7549199" y="70506"/>
                  <a:pt x="7483431" y="38096"/>
                  <a:pt x="7392239" y="46970"/>
                </a:cubicBezTo>
                <a:cubicBezTo>
                  <a:pt x="7301046" y="55844"/>
                  <a:pt x="7247197" y="74136"/>
                  <a:pt x="7125529" y="161337"/>
                </a:cubicBezTo>
                <a:cubicBezTo>
                  <a:pt x="7003862" y="248538"/>
                  <a:pt x="6774758" y="477127"/>
                  <a:pt x="6662231" y="570179"/>
                </a:cubicBezTo>
                <a:lnTo>
                  <a:pt x="6647731" y="582644"/>
                </a:lnTo>
                <a:lnTo>
                  <a:pt x="6610735" y="580619"/>
                </a:lnTo>
                <a:lnTo>
                  <a:pt x="6629364" y="564435"/>
                </a:lnTo>
                <a:cubicBezTo>
                  <a:pt x="6657082" y="539823"/>
                  <a:pt x="6686037" y="514121"/>
                  <a:pt x="6715493" y="489516"/>
                </a:cubicBezTo>
                <a:cubicBezTo>
                  <a:pt x="6833314" y="391095"/>
                  <a:pt x="7018171" y="184648"/>
                  <a:pt x="7140193" y="106912"/>
                </a:cubicBezTo>
                <a:cubicBezTo>
                  <a:pt x="7262215" y="29176"/>
                  <a:pt x="7309609" y="11670"/>
                  <a:pt x="7447627" y="23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344BFD-B789-384B-8B9C-23AE12C83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4935C75-A36B-E04D-ABBE-3AAB95D18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487" y="455409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0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B7855A-68F9-46E8-84BF-ACA1FB41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0A973C-B874-4915-95D2-3CA95ACD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882AB5-9C38-4141-8527-50070FC3C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382AE1-3005-430F-8EC8-186D673FC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B0BD901-7661-4976-AA3C-6AAA5EA6D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42B1590-2F62-4D19-81CC-927694A7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C677-E4E5-443B-BBA0-552144D71504}" type="datetime1">
              <a:rPr lang="en-US" smtClean="0"/>
              <a:t>10/12/2022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AB2433C-F1B8-4B94-8ECF-E7123803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41F823B-81A4-46E5-9E10-64D827AD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955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92DDB3-D941-4AEF-A6B7-6FDA1E0E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8849F2-0468-4E8C-B351-CB7B05B9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B75B-B910-40F8-A316-959CFCB2FA7A}" type="datetime1">
              <a:rPr lang="en-US" smtClean="0"/>
              <a:t>10/12/2022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B41C765-3950-46E6-9716-B59F608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5AD80A-F150-48E4-B3CE-B488C00A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460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46F424-3EB0-4BE6-B9BF-67482552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3F59-9138-4395-8559-5850B79472BB}" type="datetime1">
              <a:rPr lang="en-US" smtClean="0"/>
              <a:t>10/12/2022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1090379-ACE8-4D49-8FCF-2B1F53C0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57F3D19-9AF6-418D-806F-ECB10968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805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BB70B8-671D-43AB-8B3F-9E183935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327E2D-7586-4634-8255-3628C6AC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7AA35D9-D968-4A4D-8301-3E38ABC91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07E106E-FE44-418A-B567-348028E6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C5E1-9AF0-40BB-B6EF-34AB3D04B327}" type="datetime1">
              <a:rPr lang="en-US" smtClean="0"/>
              <a:t>10/12/2022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EB35D6-3626-45DC-A736-99657E2D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D076857-99C9-436E-BA3E-639B2F8E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986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DFEFED-EF98-4656-85E6-C799D8A7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CAE4A36-AD8E-4AEA-9901-113902BB7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41BCE4-822F-4CD4-BA60-58476BD2F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B3A20E-74B4-4E5C-A8B2-14F1502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9451-8639-4349-88ED-4A051E52E329}" type="datetime1">
              <a:rPr lang="en-US" smtClean="0"/>
              <a:t>10/12/2022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8C66F1-F8E7-4B06-8985-073B1F78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706B26-904D-4494-8706-D098E7E4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672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AC831C-95F3-4BAA-A289-ADD54BF6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B527C4-0648-4D59-A681-FE6D89F86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B30F4A-E26D-4C88-A5C2-7E50C12C1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7B4A1-1A21-41D3-A38B-49B9A2852E07}" type="datetime1">
              <a:rPr lang="en-US" smtClean="0"/>
              <a:t>10/12/2022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712B72-6751-4410-928C-77964D57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0B5892-B16F-4F6D-95B3-3174B75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37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E59EB48-CD21-4C4B-AC6D-A89518ACF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F0E334-F9CC-44A2-9798-614798948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66797B-5892-4923-88E9-123711143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C0E6-0251-4582-B05C-42CBE28BD46C}" type="datetime1">
              <a:rPr lang="en-US" smtClean="0"/>
              <a:t>10/12/2022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C931A9-5F46-46B5-B6FA-BE771B40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CCB5447-7D14-407F-8568-F5685CE7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84A2D-6972-4580-ABEA-00379C4DEB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1610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574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D56BAACF-9DDD-9C48-91C0-6E296C5D62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2485" y="3429000"/>
            <a:ext cx="12217400" cy="3429000"/>
          </a:xfrm>
          <a:custGeom>
            <a:avLst/>
            <a:gdLst>
              <a:gd name="connsiteX0" fmla="*/ 7641684 w 12192000"/>
              <a:gd name="connsiteY0" fmla="*/ 0 h 3429000"/>
              <a:gd name="connsiteX1" fmla="*/ 8023116 w 12192000"/>
              <a:gd name="connsiteY1" fmla="*/ 0 h 3429000"/>
              <a:gd name="connsiteX2" fmla="*/ 7966235 w 12192000"/>
              <a:gd name="connsiteY2" fmla="*/ 55178 h 3429000"/>
              <a:gd name="connsiteX3" fmla="*/ 7852268 w 12192000"/>
              <a:gd name="connsiteY3" fmla="*/ 126332 h 3429000"/>
              <a:gd name="connsiteX4" fmla="*/ 7693616 w 12192000"/>
              <a:gd name="connsiteY4" fmla="*/ 35885 h 3429000"/>
              <a:gd name="connsiteX5" fmla="*/ 6557137 w 12192000"/>
              <a:gd name="connsiteY5" fmla="*/ 0 h 3429000"/>
              <a:gd name="connsiteX6" fmla="*/ 7239126 w 12192000"/>
              <a:gd name="connsiteY6" fmla="*/ 0 h 3429000"/>
              <a:gd name="connsiteX7" fmla="*/ 7199622 w 12192000"/>
              <a:gd name="connsiteY7" fmla="*/ 58936 h 3429000"/>
              <a:gd name="connsiteX8" fmla="*/ 6971644 w 12192000"/>
              <a:gd name="connsiteY8" fmla="*/ 396631 h 3429000"/>
              <a:gd name="connsiteX9" fmla="*/ 6606500 w 12192000"/>
              <a:gd name="connsiteY9" fmla="*/ 40519 h 3429000"/>
              <a:gd name="connsiteX10" fmla="*/ 2950835 w 12192000"/>
              <a:gd name="connsiteY10" fmla="*/ 0 h 3429000"/>
              <a:gd name="connsiteX11" fmla="*/ 4021404 w 12192000"/>
              <a:gd name="connsiteY11" fmla="*/ 0 h 3429000"/>
              <a:gd name="connsiteX12" fmla="*/ 3978980 w 12192000"/>
              <a:gd name="connsiteY12" fmla="*/ 52740 h 3429000"/>
              <a:gd name="connsiteX13" fmla="*/ 3924669 w 12192000"/>
              <a:gd name="connsiteY13" fmla="*/ 112092 h 3429000"/>
              <a:gd name="connsiteX14" fmla="*/ 3620342 w 12192000"/>
              <a:gd name="connsiteY14" fmla="*/ 44372 h 3429000"/>
              <a:gd name="connsiteX15" fmla="*/ 3381638 w 12192000"/>
              <a:gd name="connsiteY15" fmla="*/ 211336 h 3429000"/>
              <a:gd name="connsiteX16" fmla="*/ 2978840 w 12192000"/>
              <a:gd name="connsiteY16" fmla="*/ 15117 h 3429000"/>
              <a:gd name="connsiteX17" fmla="*/ 1497074 w 12192000"/>
              <a:gd name="connsiteY17" fmla="*/ 0 h 3429000"/>
              <a:gd name="connsiteX18" fmla="*/ 2882740 w 12192000"/>
              <a:gd name="connsiteY18" fmla="*/ 0 h 3429000"/>
              <a:gd name="connsiteX19" fmla="*/ 2980463 w 12192000"/>
              <a:gd name="connsiteY19" fmla="*/ 52613 h 3429000"/>
              <a:gd name="connsiteX20" fmla="*/ 3130861 w 12192000"/>
              <a:gd name="connsiteY20" fmla="*/ 130744 h 3429000"/>
              <a:gd name="connsiteX21" fmla="*/ 3383104 w 12192000"/>
              <a:gd name="connsiteY21" fmla="*/ 238024 h 3429000"/>
              <a:gd name="connsiteX22" fmla="*/ 3516105 w 12192000"/>
              <a:gd name="connsiteY22" fmla="*/ 179916 h 3429000"/>
              <a:gd name="connsiteX23" fmla="*/ 3602604 w 12192000"/>
              <a:gd name="connsiteY23" fmla="*/ 78823 h 3429000"/>
              <a:gd name="connsiteX24" fmla="*/ 3759880 w 12192000"/>
              <a:gd name="connsiteY24" fmla="*/ 70450 h 3429000"/>
              <a:gd name="connsiteX25" fmla="*/ 3931166 w 12192000"/>
              <a:gd name="connsiteY25" fmla="*/ 144383 h 3429000"/>
              <a:gd name="connsiteX26" fmla="*/ 4034141 w 12192000"/>
              <a:gd name="connsiteY26" fmla="*/ 25878 h 3429000"/>
              <a:gd name="connsiteX27" fmla="*/ 4056636 w 12192000"/>
              <a:gd name="connsiteY27" fmla="*/ 0 h 3429000"/>
              <a:gd name="connsiteX28" fmla="*/ 6518314 w 12192000"/>
              <a:gd name="connsiteY28" fmla="*/ 0 h 3429000"/>
              <a:gd name="connsiteX29" fmla="*/ 6636845 w 12192000"/>
              <a:gd name="connsiteY29" fmla="*/ 108986 h 3429000"/>
              <a:gd name="connsiteX30" fmla="*/ 6854354 w 12192000"/>
              <a:gd name="connsiteY30" fmla="*/ 358444 h 3429000"/>
              <a:gd name="connsiteX31" fmla="*/ 7025698 w 12192000"/>
              <a:gd name="connsiteY31" fmla="*/ 412788 h 3429000"/>
              <a:gd name="connsiteX32" fmla="*/ 7191993 w 12192000"/>
              <a:gd name="connsiteY32" fmla="*/ 139396 h 3429000"/>
              <a:gd name="connsiteX33" fmla="*/ 7253754 w 12192000"/>
              <a:gd name="connsiteY33" fmla="*/ 26553 h 3429000"/>
              <a:gd name="connsiteX34" fmla="*/ 7275221 w 12192000"/>
              <a:gd name="connsiteY34" fmla="*/ 0 h 3429000"/>
              <a:gd name="connsiteX35" fmla="*/ 7596182 w 12192000"/>
              <a:gd name="connsiteY35" fmla="*/ 0 h 3429000"/>
              <a:gd name="connsiteX36" fmla="*/ 7614476 w 12192000"/>
              <a:gd name="connsiteY36" fmla="*/ 10510 h 3429000"/>
              <a:gd name="connsiteX37" fmla="*/ 7688474 w 12192000"/>
              <a:gd name="connsiteY37" fmla="*/ 57579 h 3429000"/>
              <a:gd name="connsiteX38" fmla="*/ 7870608 w 12192000"/>
              <a:gd name="connsiteY38" fmla="*/ 147623 h 3429000"/>
              <a:gd name="connsiteX39" fmla="*/ 8006305 w 12192000"/>
              <a:gd name="connsiteY39" fmla="*/ 51783 h 3429000"/>
              <a:gd name="connsiteX40" fmla="*/ 8060250 w 12192000"/>
              <a:gd name="connsiteY40" fmla="*/ 0 h 3429000"/>
              <a:gd name="connsiteX41" fmla="*/ 12192000 w 12192000"/>
              <a:gd name="connsiteY41" fmla="*/ 0 h 3429000"/>
              <a:gd name="connsiteX42" fmla="*/ 12192000 w 12192000"/>
              <a:gd name="connsiteY42" fmla="*/ 3429000 h 3429000"/>
              <a:gd name="connsiteX43" fmla="*/ 0 w 12192000"/>
              <a:gd name="connsiteY43" fmla="*/ 3429000 h 3429000"/>
              <a:gd name="connsiteX44" fmla="*/ 0 w 12192000"/>
              <a:gd name="connsiteY44" fmla="*/ 211576 h 3429000"/>
              <a:gd name="connsiteX45" fmla="*/ 4047 w 12192000"/>
              <a:gd name="connsiteY45" fmla="*/ 211772 h 3429000"/>
              <a:gd name="connsiteX46" fmla="*/ 518682 w 12192000"/>
              <a:gd name="connsiteY46" fmla="*/ 192572 h 3429000"/>
              <a:gd name="connsiteX47" fmla="*/ 1496926 w 12192000"/>
              <a:gd name="connsiteY47" fmla="*/ 35 h 3429000"/>
              <a:gd name="connsiteX48" fmla="*/ 0 w 12192000"/>
              <a:gd name="connsiteY48" fmla="*/ 0 h 3429000"/>
              <a:gd name="connsiteX49" fmla="*/ 1389766 w 12192000"/>
              <a:gd name="connsiteY49" fmla="*/ 0 h 3429000"/>
              <a:gd name="connsiteX50" fmla="*/ 1355642 w 12192000"/>
              <a:gd name="connsiteY50" fmla="*/ 7995 h 3429000"/>
              <a:gd name="connsiteX51" fmla="*/ 567586 w 12192000"/>
              <a:gd name="connsiteY51" fmla="*/ 159398 h 3429000"/>
              <a:gd name="connsiteX52" fmla="*/ 27167 w 12192000"/>
              <a:gd name="connsiteY52" fmla="*/ 197397 h 3429000"/>
              <a:gd name="connsiteX53" fmla="*/ 0 w 12192000"/>
              <a:gd name="connsiteY53" fmla="*/ 198064 h 3429000"/>
              <a:gd name="connsiteX0" fmla="*/ 7641684 w 12211050"/>
              <a:gd name="connsiteY0" fmla="*/ 0 h 3429000"/>
              <a:gd name="connsiteX1" fmla="*/ 8023116 w 12211050"/>
              <a:gd name="connsiteY1" fmla="*/ 0 h 3429000"/>
              <a:gd name="connsiteX2" fmla="*/ 7966235 w 12211050"/>
              <a:gd name="connsiteY2" fmla="*/ 55178 h 3429000"/>
              <a:gd name="connsiteX3" fmla="*/ 7852268 w 12211050"/>
              <a:gd name="connsiteY3" fmla="*/ 126332 h 3429000"/>
              <a:gd name="connsiteX4" fmla="*/ 7693616 w 12211050"/>
              <a:gd name="connsiteY4" fmla="*/ 35885 h 3429000"/>
              <a:gd name="connsiteX5" fmla="*/ 7641684 w 12211050"/>
              <a:gd name="connsiteY5" fmla="*/ 0 h 3429000"/>
              <a:gd name="connsiteX6" fmla="*/ 6557137 w 12211050"/>
              <a:gd name="connsiteY6" fmla="*/ 0 h 3429000"/>
              <a:gd name="connsiteX7" fmla="*/ 7239126 w 12211050"/>
              <a:gd name="connsiteY7" fmla="*/ 0 h 3429000"/>
              <a:gd name="connsiteX8" fmla="*/ 7199622 w 12211050"/>
              <a:gd name="connsiteY8" fmla="*/ 58936 h 3429000"/>
              <a:gd name="connsiteX9" fmla="*/ 6971644 w 12211050"/>
              <a:gd name="connsiteY9" fmla="*/ 396631 h 3429000"/>
              <a:gd name="connsiteX10" fmla="*/ 6606500 w 12211050"/>
              <a:gd name="connsiteY10" fmla="*/ 40519 h 3429000"/>
              <a:gd name="connsiteX11" fmla="*/ 6557137 w 12211050"/>
              <a:gd name="connsiteY11" fmla="*/ 0 h 3429000"/>
              <a:gd name="connsiteX12" fmla="*/ 2950835 w 12211050"/>
              <a:gd name="connsiteY12" fmla="*/ 0 h 3429000"/>
              <a:gd name="connsiteX13" fmla="*/ 4021404 w 12211050"/>
              <a:gd name="connsiteY13" fmla="*/ 0 h 3429000"/>
              <a:gd name="connsiteX14" fmla="*/ 3978980 w 12211050"/>
              <a:gd name="connsiteY14" fmla="*/ 52740 h 3429000"/>
              <a:gd name="connsiteX15" fmla="*/ 3924669 w 12211050"/>
              <a:gd name="connsiteY15" fmla="*/ 112092 h 3429000"/>
              <a:gd name="connsiteX16" fmla="*/ 3620342 w 12211050"/>
              <a:gd name="connsiteY16" fmla="*/ 44372 h 3429000"/>
              <a:gd name="connsiteX17" fmla="*/ 3381638 w 12211050"/>
              <a:gd name="connsiteY17" fmla="*/ 211336 h 3429000"/>
              <a:gd name="connsiteX18" fmla="*/ 2978840 w 12211050"/>
              <a:gd name="connsiteY18" fmla="*/ 15117 h 3429000"/>
              <a:gd name="connsiteX19" fmla="*/ 2950835 w 12211050"/>
              <a:gd name="connsiteY19" fmla="*/ 0 h 3429000"/>
              <a:gd name="connsiteX20" fmla="*/ 1497074 w 12211050"/>
              <a:gd name="connsiteY20" fmla="*/ 0 h 3429000"/>
              <a:gd name="connsiteX21" fmla="*/ 2882740 w 12211050"/>
              <a:gd name="connsiteY21" fmla="*/ 0 h 3429000"/>
              <a:gd name="connsiteX22" fmla="*/ 2980463 w 12211050"/>
              <a:gd name="connsiteY22" fmla="*/ 52613 h 3429000"/>
              <a:gd name="connsiteX23" fmla="*/ 3130861 w 12211050"/>
              <a:gd name="connsiteY23" fmla="*/ 130744 h 3429000"/>
              <a:gd name="connsiteX24" fmla="*/ 3383104 w 12211050"/>
              <a:gd name="connsiteY24" fmla="*/ 238024 h 3429000"/>
              <a:gd name="connsiteX25" fmla="*/ 3516105 w 12211050"/>
              <a:gd name="connsiteY25" fmla="*/ 179916 h 3429000"/>
              <a:gd name="connsiteX26" fmla="*/ 3602604 w 12211050"/>
              <a:gd name="connsiteY26" fmla="*/ 78823 h 3429000"/>
              <a:gd name="connsiteX27" fmla="*/ 3759880 w 12211050"/>
              <a:gd name="connsiteY27" fmla="*/ 70450 h 3429000"/>
              <a:gd name="connsiteX28" fmla="*/ 3931166 w 12211050"/>
              <a:gd name="connsiteY28" fmla="*/ 144383 h 3429000"/>
              <a:gd name="connsiteX29" fmla="*/ 4034141 w 12211050"/>
              <a:gd name="connsiteY29" fmla="*/ 25878 h 3429000"/>
              <a:gd name="connsiteX30" fmla="*/ 4056636 w 12211050"/>
              <a:gd name="connsiteY30" fmla="*/ 0 h 3429000"/>
              <a:gd name="connsiteX31" fmla="*/ 6518314 w 12211050"/>
              <a:gd name="connsiteY31" fmla="*/ 0 h 3429000"/>
              <a:gd name="connsiteX32" fmla="*/ 6636845 w 12211050"/>
              <a:gd name="connsiteY32" fmla="*/ 108986 h 3429000"/>
              <a:gd name="connsiteX33" fmla="*/ 6854354 w 12211050"/>
              <a:gd name="connsiteY33" fmla="*/ 358444 h 3429000"/>
              <a:gd name="connsiteX34" fmla="*/ 7025698 w 12211050"/>
              <a:gd name="connsiteY34" fmla="*/ 412788 h 3429000"/>
              <a:gd name="connsiteX35" fmla="*/ 7191993 w 12211050"/>
              <a:gd name="connsiteY35" fmla="*/ 139396 h 3429000"/>
              <a:gd name="connsiteX36" fmla="*/ 7253754 w 12211050"/>
              <a:gd name="connsiteY36" fmla="*/ 26553 h 3429000"/>
              <a:gd name="connsiteX37" fmla="*/ 7275221 w 12211050"/>
              <a:gd name="connsiteY37" fmla="*/ 0 h 3429000"/>
              <a:gd name="connsiteX38" fmla="*/ 7596182 w 12211050"/>
              <a:gd name="connsiteY38" fmla="*/ 0 h 3429000"/>
              <a:gd name="connsiteX39" fmla="*/ 7614476 w 12211050"/>
              <a:gd name="connsiteY39" fmla="*/ 10510 h 3429000"/>
              <a:gd name="connsiteX40" fmla="*/ 7688474 w 12211050"/>
              <a:gd name="connsiteY40" fmla="*/ 57579 h 3429000"/>
              <a:gd name="connsiteX41" fmla="*/ 7870608 w 12211050"/>
              <a:gd name="connsiteY41" fmla="*/ 147623 h 3429000"/>
              <a:gd name="connsiteX42" fmla="*/ 8006305 w 12211050"/>
              <a:gd name="connsiteY42" fmla="*/ 51783 h 3429000"/>
              <a:gd name="connsiteX43" fmla="*/ 8060250 w 12211050"/>
              <a:gd name="connsiteY43" fmla="*/ 0 h 3429000"/>
              <a:gd name="connsiteX44" fmla="*/ 12211050 w 12211050"/>
              <a:gd name="connsiteY44" fmla="*/ 0 h 3429000"/>
              <a:gd name="connsiteX45" fmla="*/ 12192000 w 12211050"/>
              <a:gd name="connsiteY45" fmla="*/ 3429000 h 3429000"/>
              <a:gd name="connsiteX46" fmla="*/ 0 w 12211050"/>
              <a:gd name="connsiteY46" fmla="*/ 3429000 h 3429000"/>
              <a:gd name="connsiteX47" fmla="*/ 0 w 12211050"/>
              <a:gd name="connsiteY47" fmla="*/ 211576 h 3429000"/>
              <a:gd name="connsiteX48" fmla="*/ 4047 w 12211050"/>
              <a:gd name="connsiteY48" fmla="*/ 211772 h 3429000"/>
              <a:gd name="connsiteX49" fmla="*/ 518682 w 12211050"/>
              <a:gd name="connsiteY49" fmla="*/ 192572 h 3429000"/>
              <a:gd name="connsiteX50" fmla="*/ 1496926 w 12211050"/>
              <a:gd name="connsiteY50" fmla="*/ 35 h 3429000"/>
              <a:gd name="connsiteX51" fmla="*/ 1497074 w 12211050"/>
              <a:gd name="connsiteY51" fmla="*/ 0 h 3429000"/>
              <a:gd name="connsiteX52" fmla="*/ 0 w 12211050"/>
              <a:gd name="connsiteY52" fmla="*/ 0 h 3429000"/>
              <a:gd name="connsiteX53" fmla="*/ 1389766 w 12211050"/>
              <a:gd name="connsiteY53" fmla="*/ 0 h 3429000"/>
              <a:gd name="connsiteX54" fmla="*/ 1355642 w 12211050"/>
              <a:gd name="connsiteY54" fmla="*/ 7995 h 3429000"/>
              <a:gd name="connsiteX55" fmla="*/ 567586 w 12211050"/>
              <a:gd name="connsiteY55" fmla="*/ 159398 h 3429000"/>
              <a:gd name="connsiteX56" fmla="*/ 27167 w 12211050"/>
              <a:gd name="connsiteY56" fmla="*/ 197397 h 3429000"/>
              <a:gd name="connsiteX57" fmla="*/ 0 w 12211050"/>
              <a:gd name="connsiteY57" fmla="*/ 198064 h 3429000"/>
              <a:gd name="connsiteX58" fmla="*/ 0 w 1221105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75221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6025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65696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6025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  <a:gd name="connsiteX0" fmla="*/ 7641684 w 12217400"/>
              <a:gd name="connsiteY0" fmla="*/ 0 h 3429000"/>
              <a:gd name="connsiteX1" fmla="*/ 8023116 w 12217400"/>
              <a:gd name="connsiteY1" fmla="*/ 0 h 3429000"/>
              <a:gd name="connsiteX2" fmla="*/ 7966235 w 12217400"/>
              <a:gd name="connsiteY2" fmla="*/ 55178 h 3429000"/>
              <a:gd name="connsiteX3" fmla="*/ 7852268 w 12217400"/>
              <a:gd name="connsiteY3" fmla="*/ 126332 h 3429000"/>
              <a:gd name="connsiteX4" fmla="*/ 7693616 w 12217400"/>
              <a:gd name="connsiteY4" fmla="*/ 35885 h 3429000"/>
              <a:gd name="connsiteX5" fmla="*/ 7641684 w 12217400"/>
              <a:gd name="connsiteY5" fmla="*/ 0 h 3429000"/>
              <a:gd name="connsiteX6" fmla="*/ 6557137 w 12217400"/>
              <a:gd name="connsiteY6" fmla="*/ 0 h 3429000"/>
              <a:gd name="connsiteX7" fmla="*/ 7239126 w 12217400"/>
              <a:gd name="connsiteY7" fmla="*/ 0 h 3429000"/>
              <a:gd name="connsiteX8" fmla="*/ 7199622 w 12217400"/>
              <a:gd name="connsiteY8" fmla="*/ 58936 h 3429000"/>
              <a:gd name="connsiteX9" fmla="*/ 6971644 w 12217400"/>
              <a:gd name="connsiteY9" fmla="*/ 396631 h 3429000"/>
              <a:gd name="connsiteX10" fmla="*/ 6606500 w 12217400"/>
              <a:gd name="connsiteY10" fmla="*/ 40519 h 3429000"/>
              <a:gd name="connsiteX11" fmla="*/ 6557137 w 12217400"/>
              <a:gd name="connsiteY11" fmla="*/ 0 h 3429000"/>
              <a:gd name="connsiteX12" fmla="*/ 2950835 w 12217400"/>
              <a:gd name="connsiteY12" fmla="*/ 0 h 3429000"/>
              <a:gd name="connsiteX13" fmla="*/ 4021404 w 12217400"/>
              <a:gd name="connsiteY13" fmla="*/ 0 h 3429000"/>
              <a:gd name="connsiteX14" fmla="*/ 3978980 w 12217400"/>
              <a:gd name="connsiteY14" fmla="*/ 52740 h 3429000"/>
              <a:gd name="connsiteX15" fmla="*/ 3924669 w 12217400"/>
              <a:gd name="connsiteY15" fmla="*/ 112092 h 3429000"/>
              <a:gd name="connsiteX16" fmla="*/ 3620342 w 12217400"/>
              <a:gd name="connsiteY16" fmla="*/ 44372 h 3429000"/>
              <a:gd name="connsiteX17" fmla="*/ 3381638 w 12217400"/>
              <a:gd name="connsiteY17" fmla="*/ 211336 h 3429000"/>
              <a:gd name="connsiteX18" fmla="*/ 2978840 w 12217400"/>
              <a:gd name="connsiteY18" fmla="*/ 15117 h 3429000"/>
              <a:gd name="connsiteX19" fmla="*/ 2950835 w 12217400"/>
              <a:gd name="connsiteY19" fmla="*/ 0 h 3429000"/>
              <a:gd name="connsiteX20" fmla="*/ 1497074 w 12217400"/>
              <a:gd name="connsiteY20" fmla="*/ 0 h 3429000"/>
              <a:gd name="connsiteX21" fmla="*/ 2882740 w 12217400"/>
              <a:gd name="connsiteY21" fmla="*/ 0 h 3429000"/>
              <a:gd name="connsiteX22" fmla="*/ 2980463 w 12217400"/>
              <a:gd name="connsiteY22" fmla="*/ 52613 h 3429000"/>
              <a:gd name="connsiteX23" fmla="*/ 3130861 w 12217400"/>
              <a:gd name="connsiteY23" fmla="*/ 130744 h 3429000"/>
              <a:gd name="connsiteX24" fmla="*/ 3383104 w 12217400"/>
              <a:gd name="connsiteY24" fmla="*/ 238024 h 3429000"/>
              <a:gd name="connsiteX25" fmla="*/ 3516105 w 12217400"/>
              <a:gd name="connsiteY25" fmla="*/ 179916 h 3429000"/>
              <a:gd name="connsiteX26" fmla="*/ 3602604 w 12217400"/>
              <a:gd name="connsiteY26" fmla="*/ 78823 h 3429000"/>
              <a:gd name="connsiteX27" fmla="*/ 3759880 w 12217400"/>
              <a:gd name="connsiteY27" fmla="*/ 70450 h 3429000"/>
              <a:gd name="connsiteX28" fmla="*/ 3931166 w 12217400"/>
              <a:gd name="connsiteY28" fmla="*/ 144383 h 3429000"/>
              <a:gd name="connsiteX29" fmla="*/ 4034141 w 12217400"/>
              <a:gd name="connsiteY29" fmla="*/ 25878 h 3429000"/>
              <a:gd name="connsiteX30" fmla="*/ 4056636 w 12217400"/>
              <a:gd name="connsiteY30" fmla="*/ 0 h 3429000"/>
              <a:gd name="connsiteX31" fmla="*/ 6518314 w 12217400"/>
              <a:gd name="connsiteY31" fmla="*/ 0 h 3429000"/>
              <a:gd name="connsiteX32" fmla="*/ 6636845 w 12217400"/>
              <a:gd name="connsiteY32" fmla="*/ 108986 h 3429000"/>
              <a:gd name="connsiteX33" fmla="*/ 6854354 w 12217400"/>
              <a:gd name="connsiteY33" fmla="*/ 358444 h 3429000"/>
              <a:gd name="connsiteX34" fmla="*/ 7025698 w 12217400"/>
              <a:gd name="connsiteY34" fmla="*/ 412788 h 3429000"/>
              <a:gd name="connsiteX35" fmla="*/ 7191993 w 12217400"/>
              <a:gd name="connsiteY35" fmla="*/ 139396 h 3429000"/>
              <a:gd name="connsiteX36" fmla="*/ 7253754 w 12217400"/>
              <a:gd name="connsiteY36" fmla="*/ 26553 h 3429000"/>
              <a:gd name="connsiteX37" fmla="*/ 7265696 w 12217400"/>
              <a:gd name="connsiteY37" fmla="*/ 0 h 3429000"/>
              <a:gd name="connsiteX38" fmla="*/ 7596182 w 12217400"/>
              <a:gd name="connsiteY38" fmla="*/ 0 h 3429000"/>
              <a:gd name="connsiteX39" fmla="*/ 7614476 w 12217400"/>
              <a:gd name="connsiteY39" fmla="*/ 10510 h 3429000"/>
              <a:gd name="connsiteX40" fmla="*/ 7688474 w 12217400"/>
              <a:gd name="connsiteY40" fmla="*/ 57579 h 3429000"/>
              <a:gd name="connsiteX41" fmla="*/ 7870608 w 12217400"/>
              <a:gd name="connsiteY41" fmla="*/ 147623 h 3429000"/>
              <a:gd name="connsiteX42" fmla="*/ 8006305 w 12217400"/>
              <a:gd name="connsiteY42" fmla="*/ 51783 h 3429000"/>
              <a:gd name="connsiteX43" fmla="*/ 8053900 w 12217400"/>
              <a:gd name="connsiteY43" fmla="*/ 0 h 3429000"/>
              <a:gd name="connsiteX44" fmla="*/ 12211050 w 12217400"/>
              <a:gd name="connsiteY44" fmla="*/ 0 h 3429000"/>
              <a:gd name="connsiteX45" fmla="*/ 12217400 w 12217400"/>
              <a:gd name="connsiteY45" fmla="*/ 3429000 h 3429000"/>
              <a:gd name="connsiteX46" fmla="*/ 0 w 12217400"/>
              <a:gd name="connsiteY46" fmla="*/ 3429000 h 3429000"/>
              <a:gd name="connsiteX47" fmla="*/ 0 w 12217400"/>
              <a:gd name="connsiteY47" fmla="*/ 211576 h 3429000"/>
              <a:gd name="connsiteX48" fmla="*/ 4047 w 12217400"/>
              <a:gd name="connsiteY48" fmla="*/ 211772 h 3429000"/>
              <a:gd name="connsiteX49" fmla="*/ 518682 w 12217400"/>
              <a:gd name="connsiteY49" fmla="*/ 192572 h 3429000"/>
              <a:gd name="connsiteX50" fmla="*/ 1496926 w 12217400"/>
              <a:gd name="connsiteY50" fmla="*/ 35 h 3429000"/>
              <a:gd name="connsiteX51" fmla="*/ 1497074 w 12217400"/>
              <a:gd name="connsiteY51" fmla="*/ 0 h 3429000"/>
              <a:gd name="connsiteX52" fmla="*/ 0 w 12217400"/>
              <a:gd name="connsiteY52" fmla="*/ 0 h 3429000"/>
              <a:gd name="connsiteX53" fmla="*/ 1389766 w 12217400"/>
              <a:gd name="connsiteY53" fmla="*/ 0 h 3429000"/>
              <a:gd name="connsiteX54" fmla="*/ 1355642 w 12217400"/>
              <a:gd name="connsiteY54" fmla="*/ 7995 h 3429000"/>
              <a:gd name="connsiteX55" fmla="*/ 567586 w 12217400"/>
              <a:gd name="connsiteY55" fmla="*/ 159398 h 3429000"/>
              <a:gd name="connsiteX56" fmla="*/ 27167 w 12217400"/>
              <a:gd name="connsiteY56" fmla="*/ 197397 h 3429000"/>
              <a:gd name="connsiteX57" fmla="*/ 0 w 12217400"/>
              <a:gd name="connsiteY57" fmla="*/ 198064 h 3429000"/>
              <a:gd name="connsiteX58" fmla="*/ 0 w 12217400"/>
              <a:gd name="connsiteY5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7400" h="3429000">
                <a:moveTo>
                  <a:pt x="7641684" y="0"/>
                </a:moveTo>
                <a:lnTo>
                  <a:pt x="8023116" y="0"/>
                </a:lnTo>
                <a:lnTo>
                  <a:pt x="7966235" y="55178"/>
                </a:lnTo>
                <a:cubicBezTo>
                  <a:pt x="7919403" y="98402"/>
                  <a:pt x="7879764" y="128067"/>
                  <a:pt x="7852268" y="126332"/>
                </a:cubicBezTo>
                <a:cubicBezTo>
                  <a:pt x="7801560" y="108851"/>
                  <a:pt x="7746367" y="72505"/>
                  <a:pt x="7693616" y="35885"/>
                </a:cubicBezTo>
                <a:lnTo>
                  <a:pt x="7641684" y="0"/>
                </a:lnTo>
                <a:close/>
                <a:moveTo>
                  <a:pt x="6557137" y="0"/>
                </a:moveTo>
                <a:lnTo>
                  <a:pt x="7239126" y="0"/>
                </a:lnTo>
                <a:lnTo>
                  <a:pt x="7199622" y="58936"/>
                </a:lnTo>
                <a:cubicBezTo>
                  <a:pt x="7135925" y="162933"/>
                  <a:pt x="7070497" y="399701"/>
                  <a:pt x="6971644" y="396631"/>
                </a:cubicBezTo>
                <a:cubicBezTo>
                  <a:pt x="6872791" y="393561"/>
                  <a:pt x="6733405" y="146186"/>
                  <a:pt x="6606500" y="40519"/>
                </a:cubicBezTo>
                <a:lnTo>
                  <a:pt x="6557137" y="0"/>
                </a:lnTo>
                <a:close/>
                <a:moveTo>
                  <a:pt x="2950835" y="0"/>
                </a:moveTo>
                <a:lnTo>
                  <a:pt x="4021404" y="0"/>
                </a:lnTo>
                <a:lnTo>
                  <a:pt x="3978980" y="52740"/>
                </a:lnTo>
                <a:cubicBezTo>
                  <a:pt x="3959226" y="77250"/>
                  <a:pt x="3941063" y="98419"/>
                  <a:pt x="3924669" y="112092"/>
                </a:cubicBezTo>
                <a:cubicBezTo>
                  <a:pt x="3790084" y="33077"/>
                  <a:pt x="3710847" y="27831"/>
                  <a:pt x="3620342" y="44372"/>
                </a:cubicBezTo>
                <a:cubicBezTo>
                  <a:pt x="3529836" y="60913"/>
                  <a:pt x="3512501" y="228448"/>
                  <a:pt x="3381638" y="211336"/>
                </a:cubicBezTo>
                <a:cubicBezTo>
                  <a:pt x="3283491" y="198502"/>
                  <a:pt x="3127428" y="98174"/>
                  <a:pt x="2978840" y="15117"/>
                </a:cubicBezTo>
                <a:lnTo>
                  <a:pt x="2950835" y="0"/>
                </a:lnTo>
                <a:close/>
                <a:moveTo>
                  <a:pt x="1497074" y="0"/>
                </a:moveTo>
                <a:lnTo>
                  <a:pt x="2882740" y="0"/>
                </a:lnTo>
                <a:lnTo>
                  <a:pt x="2980463" y="52613"/>
                </a:lnTo>
                <a:cubicBezTo>
                  <a:pt x="3039262" y="84265"/>
                  <a:pt x="3091427" y="111871"/>
                  <a:pt x="3130861" y="130744"/>
                </a:cubicBezTo>
                <a:cubicBezTo>
                  <a:pt x="3288600" y="206236"/>
                  <a:pt x="3318897" y="229828"/>
                  <a:pt x="3383104" y="238024"/>
                </a:cubicBezTo>
                <a:cubicBezTo>
                  <a:pt x="3447312" y="246220"/>
                  <a:pt x="3475847" y="219893"/>
                  <a:pt x="3516105" y="179916"/>
                </a:cubicBezTo>
                <a:cubicBezTo>
                  <a:pt x="3556363" y="139939"/>
                  <a:pt x="3561975" y="97067"/>
                  <a:pt x="3602604" y="78823"/>
                </a:cubicBezTo>
                <a:cubicBezTo>
                  <a:pt x="3643233" y="60579"/>
                  <a:pt x="3705120" y="59523"/>
                  <a:pt x="3759880" y="70450"/>
                </a:cubicBezTo>
                <a:cubicBezTo>
                  <a:pt x="3814641" y="81376"/>
                  <a:pt x="3882309" y="126982"/>
                  <a:pt x="3931166" y="144383"/>
                </a:cubicBezTo>
                <a:cubicBezTo>
                  <a:pt x="3968533" y="105638"/>
                  <a:pt x="4002595" y="63596"/>
                  <a:pt x="4034141" y="25878"/>
                </a:cubicBezTo>
                <a:lnTo>
                  <a:pt x="4056636" y="0"/>
                </a:lnTo>
                <a:lnTo>
                  <a:pt x="6518314" y="0"/>
                </a:lnTo>
                <a:lnTo>
                  <a:pt x="6636845" y="108986"/>
                </a:lnTo>
                <a:cubicBezTo>
                  <a:pt x="6717916" y="187968"/>
                  <a:pt x="6789545" y="307811"/>
                  <a:pt x="6854354" y="358444"/>
                </a:cubicBezTo>
                <a:cubicBezTo>
                  <a:pt x="6919162" y="409078"/>
                  <a:pt x="6969424" y="449297"/>
                  <a:pt x="7025698" y="412788"/>
                </a:cubicBezTo>
                <a:cubicBezTo>
                  <a:pt x="7081971" y="376280"/>
                  <a:pt x="7158126" y="215852"/>
                  <a:pt x="7191993" y="139396"/>
                </a:cubicBezTo>
                <a:cubicBezTo>
                  <a:pt x="7208927" y="101168"/>
                  <a:pt x="7230004" y="60969"/>
                  <a:pt x="7253754" y="26553"/>
                </a:cubicBezTo>
                <a:lnTo>
                  <a:pt x="7265696" y="0"/>
                </a:lnTo>
                <a:lnTo>
                  <a:pt x="7596182" y="0"/>
                </a:lnTo>
                <a:lnTo>
                  <a:pt x="7614476" y="10510"/>
                </a:lnTo>
                <a:cubicBezTo>
                  <a:pt x="7638426" y="26587"/>
                  <a:pt x="7659550" y="41799"/>
                  <a:pt x="7688474" y="57579"/>
                </a:cubicBezTo>
                <a:cubicBezTo>
                  <a:pt x="7746322" y="89141"/>
                  <a:pt x="7806274" y="159496"/>
                  <a:pt x="7870608" y="147623"/>
                </a:cubicBezTo>
                <a:cubicBezTo>
                  <a:pt x="7918859" y="138719"/>
                  <a:pt x="7948925" y="108330"/>
                  <a:pt x="8006305" y="51783"/>
                </a:cubicBezTo>
                <a:lnTo>
                  <a:pt x="8053900" y="0"/>
                </a:lnTo>
                <a:lnTo>
                  <a:pt x="12211050" y="0"/>
                </a:lnTo>
                <a:cubicBezTo>
                  <a:pt x="12213167" y="1143000"/>
                  <a:pt x="12215283" y="2286000"/>
                  <a:pt x="12217400" y="3429000"/>
                </a:cubicBezTo>
                <a:lnTo>
                  <a:pt x="0" y="3429000"/>
                </a:lnTo>
                <a:lnTo>
                  <a:pt x="0" y="211576"/>
                </a:lnTo>
                <a:lnTo>
                  <a:pt x="4047" y="211772"/>
                </a:lnTo>
                <a:cubicBezTo>
                  <a:pt x="131942" y="216442"/>
                  <a:pt x="338842" y="216401"/>
                  <a:pt x="518682" y="192572"/>
                </a:cubicBezTo>
                <a:cubicBezTo>
                  <a:pt x="770458" y="159212"/>
                  <a:pt x="1211840" y="66075"/>
                  <a:pt x="1496926" y="35"/>
                </a:cubicBezTo>
                <a:lnTo>
                  <a:pt x="1497074" y="0"/>
                </a:lnTo>
                <a:close/>
                <a:moveTo>
                  <a:pt x="0" y="0"/>
                </a:moveTo>
                <a:lnTo>
                  <a:pt x="1389766" y="0"/>
                </a:lnTo>
                <a:lnTo>
                  <a:pt x="1355642" y="7995"/>
                </a:lnTo>
                <a:cubicBezTo>
                  <a:pt x="1092588" y="66722"/>
                  <a:pt x="782019" y="128014"/>
                  <a:pt x="567586" y="159398"/>
                </a:cubicBezTo>
                <a:cubicBezTo>
                  <a:pt x="388892" y="185552"/>
                  <a:pt x="168970" y="193651"/>
                  <a:pt x="27167" y="197397"/>
                </a:cubicBezTo>
                <a:lnTo>
                  <a:pt x="0" y="1980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 anchorCtr="1">
            <a:noAutofit/>
          </a:bodyPr>
          <a:lstStyle>
            <a:lvl1pPr marL="2160000" indent="0" algn="ctr">
              <a:spcBef>
                <a:spcPts val="0"/>
              </a:spcBef>
              <a:spcAft>
                <a:spcPts val="200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nb-NO"/>
              <a:t>Klikk på ikonet for å legge til bilde</a:t>
            </a:r>
          </a:p>
        </p:txBody>
      </p:sp>
      <p:sp>
        <p:nvSpPr>
          <p:cNvPr id="19" name="Plassholder for tekst 36">
            <a:extLst>
              <a:ext uri="{FF2B5EF4-FFF2-40B4-BE49-F238E27FC236}">
                <a16:creationId xmlns:a16="http://schemas.microsoft.com/office/drawing/2014/main" id="{9E82DDEF-A8E0-B840-8C8F-5D92E1D1D3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97596" y="1093304"/>
            <a:ext cx="7596808" cy="1083366"/>
          </a:xfrm>
        </p:spPr>
        <p:txBody>
          <a:bodyPr anchor="b">
            <a:normAutofit/>
          </a:bodyPr>
          <a:lstStyle>
            <a:lvl1pPr marL="0" indent="0" algn="ctr">
              <a:buNone/>
              <a:defRPr sz="3500" b="0" i="0"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9" name="Friform 8">
            <a:extLst>
              <a:ext uri="{FF2B5EF4-FFF2-40B4-BE49-F238E27FC236}">
                <a16:creationId xmlns:a16="http://schemas.microsoft.com/office/drawing/2014/main" id="{D22F1236-F0EB-C348-AFA3-D258DB046460}"/>
              </a:ext>
            </a:extLst>
          </p:cNvPr>
          <p:cNvSpPr/>
          <p:nvPr userDrawn="1"/>
        </p:nvSpPr>
        <p:spPr>
          <a:xfrm rot="21411958">
            <a:off x="1364512" y="2915152"/>
            <a:ext cx="10889333" cy="582644"/>
          </a:xfrm>
          <a:custGeom>
            <a:avLst/>
            <a:gdLst>
              <a:gd name="connsiteX0" fmla="*/ 5998971 w 10814853"/>
              <a:gd name="connsiteY0" fmla="*/ 443898 h 582644"/>
              <a:gd name="connsiteX1" fmla="*/ 6141829 w 10814853"/>
              <a:gd name="connsiteY1" fmla="*/ 499080 h 582644"/>
              <a:gd name="connsiteX2" fmla="*/ 6206975 w 10814853"/>
              <a:gd name="connsiteY2" fmla="*/ 541896 h 582644"/>
              <a:gd name="connsiteX3" fmla="*/ 6230031 w 10814853"/>
              <a:gd name="connsiteY3" fmla="*/ 559774 h 582644"/>
              <a:gd name="connsiteX4" fmla="*/ 6184641 w 10814853"/>
              <a:gd name="connsiteY4" fmla="*/ 557288 h 582644"/>
              <a:gd name="connsiteX5" fmla="*/ 6115045 w 10814853"/>
              <a:gd name="connsiteY5" fmla="*/ 512052 h 582644"/>
              <a:gd name="connsiteX6" fmla="*/ 5924396 w 10814853"/>
              <a:gd name="connsiteY6" fmla="*/ 491742 h 582644"/>
              <a:gd name="connsiteX7" fmla="*/ 5882465 w 10814853"/>
              <a:gd name="connsiteY7" fmla="*/ 521231 h 582644"/>
              <a:gd name="connsiteX8" fmla="*/ 5865666 w 10814853"/>
              <a:gd name="connsiteY8" fmla="*/ 539823 h 582644"/>
              <a:gd name="connsiteX9" fmla="*/ 5829681 w 10814853"/>
              <a:gd name="connsiteY9" fmla="*/ 537853 h 582644"/>
              <a:gd name="connsiteX10" fmla="*/ 5834242 w 10814853"/>
              <a:gd name="connsiteY10" fmla="*/ 531795 h 582644"/>
              <a:gd name="connsiteX11" fmla="*/ 5956194 w 10814853"/>
              <a:gd name="connsiteY11" fmla="*/ 448552 h 582644"/>
              <a:gd name="connsiteX12" fmla="*/ 5998971 w 10814853"/>
              <a:gd name="connsiteY12" fmla="*/ 443898 h 582644"/>
              <a:gd name="connsiteX13" fmla="*/ 916031 w 10814853"/>
              <a:gd name="connsiteY13" fmla="*/ 495 h 582644"/>
              <a:gd name="connsiteX14" fmla="*/ 1446598 w 10814853"/>
              <a:gd name="connsiteY14" fmla="*/ 239002 h 582644"/>
              <a:gd name="connsiteX15" fmla="*/ 1514948 w 10814853"/>
              <a:gd name="connsiteY15" fmla="*/ 276479 h 582644"/>
              <a:gd name="connsiteX16" fmla="*/ 1560405 w 10814853"/>
              <a:gd name="connsiteY16" fmla="*/ 304094 h 582644"/>
              <a:gd name="connsiteX17" fmla="*/ 1491887 w 10814853"/>
              <a:gd name="connsiteY17" fmla="*/ 300342 h 582644"/>
              <a:gd name="connsiteX18" fmla="*/ 1401403 w 10814853"/>
              <a:gd name="connsiteY18" fmla="*/ 245019 h 582644"/>
              <a:gd name="connsiteX19" fmla="*/ 1058296 w 10814853"/>
              <a:gd name="connsiteY19" fmla="*/ 61202 h 582644"/>
              <a:gd name="connsiteX20" fmla="*/ 702861 w 10814853"/>
              <a:gd name="connsiteY20" fmla="*/ 57572 h 582644"/>
              <a:gd name="connsiteX21" fmla="*/ 223184 w 10814853"/>
              <a:gd name="connsiteY21" fmla="*/ 203694 h 582644"/>
              <a:gd name="connsiteX22" fmla="*/ 104525 w 10814853"/>
              <a:gd name="connsiteY22" fmla="*/ 224379 h 582644"/>
              <a:gd name="connsiteX23" fmla="*/ 0 w 10814853"/>
              <a:gd name="connsiteY23" fmla="*/ 218656 h 582644"/>
              <a:gd name="connsiteX24" fmla="*/ 213460 w 10814853"/>
              <a:gd name="connsiteY24" fmla="*/ 180863 h 582644"/>
              <a:gd name="connsiteX25" fmla="*/ 916031 w 10814853"/>
              <a:gd name="connsiteY25" fmla="*/ 495 h 582644"/>
              <a:gd name="connsiteX26" fmla="*/ 4438287 w 10814853"/>
              <a:gd name="connsiteY26" fmla="*/ 150102 h 582644"/>
              <a:gd name="connsiteX27" fmla="*/ 4817764 w 10814853"/>
              <a:gd name="connsiteY27" fmla="*/ 245352 h 582644"/>
              <a:gd name="connsiteX28" fmla="*/ 5104854 w 10814853"/>
              <a:gd name="connsiteY28" fmla="*/ 459069 h 582644"/>
              <a:gd name="connsiteX29" fmla="*/ 5150189 w 10814853"/>
              <a:gd name="connsiteY29" fmla="*/ 500648 h 582644"/>
              <a:gd name="connsiteX30" fmla="*/ 5111543 w 10814853"/>
              <a:gd name="connsiteY30" fmla="*/ 498532 h 582644"/>
              <a:gd name="connsiteX31" fmla="*/ 5102032 w 10814853"/>
              <a:gd name="connsiteY31" fmla="*/ 488772 h 582644"/>
              <a:gd name="connsiteX32" fmla="*/ 4968168 w 10814853"/>
              <a:gd name="connsiteY32" fmla="*/ 375416 h 582644"/>
              <a:gd name="connsiteX33" fmla="*/ 4667738 w 10814853"/>
              <a:gd name="connsiteY33" fmla="*/ 207252 h 582644"/>
              <a:gd name="connsiteX34" fmla="*/ 4326755 w 10814853"/>
              <a:gd name="connsiteY34" fmla="*/ 179060 h 582644"/>
              <a:gd name="connsiteX35" fmla="*/ 3698735 w 10814853"/>
              <a:gd name="connsiteY35" fmla="*/ 282686 h 582644"/>
              <a:gd name="connsiteX36" fmla="*/ 3160473 w 10814853"/>
              <a:gd name="connsiteY36" fmla="*/ 359724 h 582644"/>
              <a:gd name="connsiteX37" fmla="*/ 2867463 w 10814853"/>
              <a:gd name="connsiteY37" fmla="*/ 262448 h 582644"/>
              <a:gd name="connsiteX38" fmla="*/ 2704183 w 10814853"/>
              <a:gd name="connsiteY38" fmla="*/ 305587 h 582644"/>
              <a:gd name="connsiteX39" fmla="*/ 2660883 w 10814853"/>
              <a:gd name="connsiteY39" fmla="*/ 364349 h 582644"/>
              <a:gd name="connsiteX40" fmla="*/ 2621706 w 10814853"/>
              <a:gd name="connsiteY40" fmla="*/ 362204 h 582644"/>
              <a:gd name="connsiteX41" fmla="*/ 2651334 w 10814853"/>
              <a:gd name="connsiteY41" fmla="*/ 324389 h 582644"/>
              <a:gd name="connsiteX42" fmla="*/ 2805655 w 10814853"/>
              <a:gd name="connsiteY42" fmla="*/ 226302 h 582644"/>
              <a:gd name="connsiteX43" fmla="*/ 3193956 w 10814853"/>
              <a:gd name="connsiteY43" fmla="*/ 334252 h 582644"/>
              <a:gd name="connsiteX44" fmla="*/ 3930830 w 10814853"/>
              <a:gd name="connsiteY44" fmla="*/ 215556 h 582644"/>
              <a:gd name="connsiteX45" fmla="*/ 4438287 w 10814853"/>
              <a:gd name="connsiteY45" fmla="*/ 150102 h 582644"/>
              <a:gd name="connsiteX46" fmla="*/ 7447627 w 10814853"/>
              <a:gd name="connsiteY46" fmla="*/ 23102 h 582644"/>
              <a:gd name="connsiteX47" fmla="*/ 7968304 w 10814853"/>
              <a:gd name="connsiteY47" fmla="*/ 175502 h 582644"/>
              <a:gd name="connsiteX48" fmla="*/ 8444856 w 10814853"/>
              <a:gd name="connsiteY48" fmla="*/ 346952 h 582644"/>
              <a:gd name="connsiteX49" fmla="*/ 8815508 w 10814853"/>
              <a:gd name="connsiteY49" fmla="*/ 296152 h 582644"/>
              <a:gd name="connsiteX50" fmla="*/ 9275475 w 10814853"/>
              <a:gd name="connsiteY50" fmla="*/ 350510 h 582644"/>
              <a:gd name="connsiteX51" fmla="*/ 10434126 w 10814853"/>
              <a:gd name="connsiteY51" fmla="*/ 486409 h 582644"/>
              <a:gd name="connsiteX52" fmla="*/ 10814853 w 10814853"/>
              <a:gd name="connsiteY52" fmla="*/ 518670 h 582644"/>
              <a:gd name="connsiteX53" fmla="*/ 10813529 w 10814853"/>
              <a:gd name="connsiteY53" fmla="*/ 542834 h 582644"/>
              <a:gd name="connsiteX54" fmla="*/ 10692768 w 10814853"/>
              <a:gd name="connsiteY54" fmla="*/ 534198 h 582644"/>
              <a:gd name="connsiteX55" fmla="*/ 10260080 w 10814853"/>
              <a:gd name="connsiteY55" fmla="*/ 495654 h 582644"/>
              <a:gd name="connsiteX56" fmla="*/ 9407714 w 10814853"/>
              <a:gd name="connsiteY56" fmla="*/ 395376 h 582644"/>
              <a:gd name="connsiteX57" fmla="*/ 8824333 w 10814853"/>
              <a:gd name="connsiteY57" fmla="*/ 320020 h 582644"/>
              <a:gd name="connsiteX58" fmla="*/ 8478714 w 10814853"/>
              <a:gd name="connsiteY58" fmla="*/ 377170 h 582644"/>
              <a:gd name="connsiteX59" fmla="*/ 8133131 w 10814853"/>
              <a:gd name="connsiteY59" fmla="*/ 272500 h 582644"/>
              <a:gd name="connsiteX60" fmla="*/ 7672682 w 10814853"/>
              <a:gd name="connsiteY60" fmla="*/ 108094 h 582644"/>
              <a:gd name="connsiteX61" fmla="*/ 7392239 w 10814853"/>
              <a:gd name="connsiteY61" fmla="*/ 46970 h 582644"/>
              <a:gd name="connsiteX62" fmla="*/ 7125529 w 10814853"/>
              <a:gd name="connsiteY62" fmla="*/ 161337 h 582644"/>
              <a:gd name="connsiteX63" fmla="*/ 6662231 w 10814853"/>
              <a:gd name="connsiteY63" fmla="*/ 570179 h 582644"/>
              <a:gd name="connsiteX64" fmla="*/ 6647731 w 10814853"/>
              <a:gd name="connsiteY64" fmla="*/ 582644 h 582644"/>
              <a:gd name="connsiteX65" fmla="*/ 6610735 w 10814853"/>
              <a:gd name="connsiteY65" fmla="*/ 580619 h 582644"/>
              <a:gd name="connsiteX66" fmla="*/ 6629364 w 10814853"/>
              <a:gd name="connsiteY66" fmla="*/ 564435 h 582644"/>
              <a:gd name="connsiteX67" fmla="*/ 6715493 w 10814853"/>
              <a:gd name="connsiteY67" fmla="*/ 489516 h 582644"/>
              <a:gd name="connsiteX68" fmla="*/ 7140193 w 10814853"/>
              <a:gd name="connsiteY68" fmla="*/ 106912 h 582644"/>
              <a:gd name="connsiteX69" fmla="*/ 7447627 w 10814853"/>
              <a:gd name="connsiteY69" fmla="*/ 23102 h 582644"/>
              <a:gd name="connsiteX0" fmla="*/ 5998971 w 10887559"/>
              <a:gd name="connsiteY0" fmla="*/ 443898 h 582644"/>
              <a:gd name="connsiteX1" fmla="*/ 6141829 w 10887559"/>
              <a:gd name="connsiteY1" fmla="*/ 499080 h 582644"/>
              <a:gd name="connsiteX2" fmla="*/ 6206975 w 10887559"/>
              <a:gd name="connsiteY2" fmla="*/ 541896 h 582644"/>
              <a:gd name="connsiteX3" fmla="*/ 6230031 w 10887559"/>
              <a:gd name="connsiteY3" fmla="*/ 559774 h 582644"/>
              <a:gd name="connsiteX4" fmla="*/ 6184641 w 10887559"/>
              <a:gd name="connsiteY4" fmla="*/ 557288 h 582644"/>
              <a:gd name="connsiteX5" fmla="*/ 6115045 w 10887559"/>
              <a:gd name="connsiteY5" fmla="*/ 512052 h 582644"/>
              <a:gd name="connsiteX6" fmla="*/ 5924396 w 10887559"/>
              <a:gd name="connsiteY6" fmla="*/ 491742 h 582644"/>
              <a:gd name="connsiteX7" fmla="*/ 5882465 w 10887559"/>
              <a:gd name="connsiteY7" fmla="*/ 521231 h 582644"/>
              <a:gd name="connsiteX8" fmla="*/ 5865666 w 10887559"/>
              <a:gd name="connsiteY8" fmla="*/ 539823 h 582644"/>
              <a:gd name="connsiteX9" fmla="*/ 5829681 w 10887559"/>
              <a:gd name="connsiteY9" fmla="*/ 537853 h 582644"/>
              <a:gd name="connsiteX10" fmla="*/ 5834242 w 10887559"/>
              <a:gd name="connsiteY10" fmla="*/ 531795 h 582644"/>
              <a:gd name="connsiteX11" fmla="*/ 5956194 w 10887559"/>
              <a:gd name="connsiteY11" fmla="*/ 448552 h 582644"/>
              <a:gd name="connsiteX12" fmla="*/ 5998971 w 10887559"/>
              <a:gd name="connsiteY12" fmla="*/ 443898 h 582644"/>
              <a:gd name="connsiteX13" fmla="*/ 916031 w 10887559"/>
              <a:gd name="connsiteY13" fmla="*/ 495 h 582644"/>
              <a:gd name="connsiteX14" fmla="*/ 1446598 w 10887559"/>
              <a:gd name="connsiteY14" fmla="*/ 239002 h 582644"/>
              <a:gd name="connsiteX15" fmla="*/ 1514948 w 10887559"/>
              <a:gd name="connsiteY15" fmla="*/ 276479 h 582644"/>
              <a:gd name="connsiteX16" fmla="*/ 1560405 w 10887559"/>
              <a:gd name="connsiteY16" fmla="*/ 304094 h 582644"/>
              <a:gd name="connsiteX17" fmla="*/ 1491887 w 10887559"/>
              <a:gd name="connsiteY17" fmla="*/ 300342 h 582644"/>
              <a:gd name="connsiteX18" fmla="*/ 1401403 w 10887559"/>
              <a:gd name="connsiteY18" fmla="*/ 245019 h 582644"/>
              <a:gd name="connsiteX19" fmla="*/ 1058296 w 10887559"/>
              <a:gd name="connsiteY19" fmla="*/ 61202 h 582644"/>
              <a:gd name="connsiteX20" fmla="*/ 702861 w 10887559"/>
              <a:gd name="connsiteY20" fmla="*/ 57572 h 582644"/>
              <a:gd name="connsiteX21" fmla="*/ 223184 w 10887559"/>
              <a:gd name="connsiteY21" fmla="*/ 203694 h 582644"/>
              <a:gd name="connsiteX22" fmla="*/ 104525 w 10887559"/>
              <a:gd name="connsiteY22" fmla="*/ 224379 h 582644"/>
              <a:gd name="connsiteX23" fmla="*/ 0 w 10887559"/>
              <a:gd name="connsiteY23" fmla="*/ 218656 h 582644"/>
              <a:gd name="connsiteX24" fmla="*/ 213460 w 10887559"/>
              <a:gd name="connsiteY24" fmla="*/ 180863 h 582644"/>
              <a:gd name="connsiteX25" fmla="*/ 916031 w 10887559"/>
              <a:gd name="connsiteY25" fmla="*/ 495 h 582644"/>
              <a:gd name="connsiteX26" fmla="*/ 4438287 w 10887559"/>
              <a:gd name="connsiteY26" fmla="*/ 150102 h 582644"/>
              <a:gd name="connsiteX27" fmla="*/ 4817764 w 10887559"/>
              <a:gd name="connsiteY27" fmla="*/ 245352 h 582644"/>
              <a:gd name="connsiteX28" fmla="*/ 5104854 w 10887559"/>
              <a:gd name="connsiteY28" fmla="*/ 459069 h 582644"/>
              <a:gd name="connsiteX29" fmla="*/ 5150189 w 10887559"/>
              <a:gd name="connsiteY29" fmla="*/ 500648 h 582644"/>
              <a:gd name="connsiteX30" fmla="*/ 5111543 w 10887559"/>
              <a:gd name="connsiteY30" fmla="*/ 498532 h 582644"/>
              <a:gd name="connsiteX31" fmla="*/ 5102032 w 10887559"/>
              <a:gd name="connsiteY31" fmla="*/ 488772 h 582644"/>
              <a:gd name="connsiteX32" fmla="*/ 4968168 w 10887559"/>
              <a:gd name="connsiteY32" fmla="*/ 375416 h 582644"/>
              <a:gd name="connsiteX33" fmla="*/ 4667738 w 10887559"/>
              <a:gd name="connsiteY33" fmla="*/ 207252 h 582644"/>
              <a:gd name="connsiteX34" fmla="*/ 4326755 w 10887559"/>
              <a:gd name="connsiteY34" fmla="*/ 179060 h 582644"/>
              <a:gd name="connsiteX35" fmla="*/ 3698735 w 10887559"/>
              <a:gd name="connsiteY35" fmla="*/ 282686 h 582644"/>
              <a:gd name="connsiteX36" fmla="*/ 3160473 w 10887559"/>
              <a:gd name="connsiteY36" fmla="*/ 359724 h 582644"/>
              <a:gd name="connsiteX37" fmla="*/ 2867463 w 10887559"/>
              <a:gd name="connsiteY37" fmla="*/ 262448 h 582644"/>
              <a:gd name="connsiteX38" fmla="*/ 2704183 w 10887559"/>
              <a:gd name="connsiteY38" fmla="*/ 305587 h 582644"/>
              <a:gd name="connsiteX39" fmla="*/ 2660883 w 10887559"/>
              <a:gd name="connsiteY39" fmla="*/ 364349 h 582644"/>
              <a:gd name="connsiteX40" fmla="*/ 2621706 w 10887559"/>
              <a:gd name="connsiteY40" fmla="*/ 362204 h 582644"/>
              <a:gd name="connsiteX41" fmla="*/ 2651334 w 10887559"/>
              <a:gd name="connsiteY41" fmla="*/ 324389 h 582644"/>
              <a:gd name="connsiteX42" fmla="*/ 2805655 w 10887559"/>
              <a:gd name="connsiteY42" fmla="*/ 226302 h 582644"/>
              <a:gd name="connsiteX43" fmla="*/ 3193956 w 10887559"/>
              <a:gd name="connsiteY43" fmla="*/ 334252 h 582644"/>
              <a:gd name="connsiteX44" fmla="*/ 3930830 w 10887559"/>
              <a:gd name="connsiteY44" fmla="*/ 215556 h 582644"/>
              <a:gd name="connsiteX45" fmla="*/ 4438287 w 10887559"/>
              <a:gd name="connsiteY45" fmla="*/ 150102 h 582644"/>
              <a:gd name="connsiteX46" fmla="*/ 7447627 w 10887559"/>
              <a:gd name="connsiteY46" fmla="*/ 23102 h 582644"/>
              <a:gd name="connsiteX47" fmla="*/ 7968304 w 10887559"/>
              <a:gd name="connsiteY47" fmla="*/ 175502 h 582644"/>
              <a:gd name="connsiteX48" fmla="*/ 8444856 w 10887559"/>
              <a:gd name="connsiteY48" fmla="*/ 346952 h 582644"/>
              <a:gd name="connsiteX49" fmla="*/ 8815508 w 10887559"/>
              <a:gd name="connsiteY49" fmla="*/ 296152 h 582644"/>
              <a:gd name="connsiteX50" fmla="*/ 9275475 w 10887559"/>
              <a:gd name="connsiteY50" fmla="*/ 350510 h 582644"/>
              <a:gd name="connsiteX51" fmla="*/ 10434126 w 10887559"/>
              <a:gd name="connsiteY51" fmla="*/ 486409 h 582644"/>
              <a:gd name="connsiteX52" fmla="*/ 10814853 w 10887559"/>
              <a:gd name="connsiteY52" fmla="*/ 518670 h 582644"/>
              <a:gd name="connsiteX53" fmla="*/ 10887559 w 10887559"/>
              <a:gd name="connsiteY53" fmla="*/ 546888 h 582644"/>
              <a:gd name="connsiteX54" fmla="*/ 10692768 w 10887559"/>
              <a:gd name="connsiteY54" fmla="*/ 534198 h 582644"/>
              <a:gd name="connsiteX55" fmla="*/ 10260080 w 10887559"/>
              <a:gd name="connsiteY55" fmla="*/ 495654 h 582644"/>
              <a:gd name="connsiteX56" fmla="*/ 9407714 w 10887559"/>
              <a:gd name="connsiteY56" fmla="*/ 395376 h 582644"/>
              <a:gd name="connsiteX57" fmla="*/ 8824333 w 10887559"/>
              <a:gd name="connsiteY57" fmla="*/ 320020 h 582644"/>
              <a:gd name="connsiteX58" fmla="*/ 8478714 w 10887559"/>
              <a:gd name="connsiteY58" fmla="*/ 377170 h 582644"/>
              <a:gd name="connsiteX59" fmla="*/ 8133131 w 10887559"/>
              <a:gd name="connsiteY59" fmla="*/ 272500 h 582644"/>
              <a:gd name="connsiteX60" fmla="*/ 7672682 w 10887559"/>
              <a:gd name="connsiteY60" fmla="*/ 108094 h 582644"/>
              <a:gd name="connsiteX61" fmla="*/ 7392239 w 10887559"/>
              <a:gd name="connsiteY61" fmla="*/ 46970 h 582644"/>
              <a:gd name="connsiteX62" fmla="*/ 7125529 w 10887559"/>
              <a:gd name="connsiteY62" fmla="*/ 161337 h 582644"/>
              <a:gd name="connsiteX63" fmla="*/ 6662231 w 10887559"/>
              <a:gd name="connsiteY63" fmla="*/ 570179 h 582644"/>
              <a:gd name="connsiteX64" fmla="*/ 6647731 w 10887559"/>
              <a:gd name="connsiteY64" fmla="*/ 582644 h 582644"/>
              <a:gd name="connsiteX65" fmla="*/ 6610735 w 10887559"/>
              <a:gd name="connsiteY65" fmla="*/ 580619 h 582644"/>
              <a:gd name="connsiteX66" fmla="*/ 6629364 w 10887559"/>
              <a:gd name="connsiteY66" fmla="*/ 564435 h 582644"/>
              <a:gd name="connsiteX67" fmla="*/ 6715493 w 10887559"/>
              <a:gd name="connsiteY67" fmla="*/ 489516 h 582644"/>
              <a:gd name="connsiteX68" fmla="*/ 7140193 w 10887559"/>
              <a:gd name="connsiteY68" fmla="*/ 106912 h 582644"/>
              <a:gd name="connsiteX69" fmla="*/ 7447627 w 10887559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06975 w 10889333"/>
              <a:gd name="connsiteY2" fmla="*/ 541896 h 582644"/>
              <a:gd name="connsiteX3" fmla="*/ 6230031 w 10889333"/>
              <a:gd name="connsiteY3" fmla="*/ 559774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06975 w 10889333"/>
              <a:gd name="connsiteY2" fmla="*/ 541896 h 582644"/>
              <a:gd name="connsiteX3" fmla="*/ 6253093 w 10889333"/>
              <a:gd name="connsiteY3" fmla="*/ 545138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53093 w 10889333"/>
              <a:gd name="connsiteY3" fmla="*/ 545138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49229 w 10889333"/>
              <a:gd name="connsiteY3" fmla="*/ 557646 h 582644"/>
              <a:gd name="connsiteX4" fmla="*/ 6184641 w 10889333"/>
              <a:gd name="connsiteY4" fmla="*/ 557288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22086 w 10889333"/>
              <a:gd name="connsiteY2" fmla="*/ 498207 h 582644"/>
              <a:gd name="connsiteX3" fmla="*/ 6249229 w 10889333"/>
              <a:gd name="connsiteY3" fmla="*/ 557646 h 582644"/>
              <a:gd name="connsiteX4" fmla="*/ 6197669 w 10889333"/>
              <a:gd name="connsiteY4" fmla="*/ 551642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194988 w 10889333"/>
              <a:gd name="connsiteY2" fmla="*/ 528521 h 582644"/>
              <a:gd name="connsiteX3" fmla="*/ 6249229 w 10889333"/>
              <a:gd name="connsiteY3" fmla="*/ 557646 h 582644"/>
              <a:gd name="connsiteX4" fmla="*/ 6197669 w 10889333"/>
              <a:gd name="connsiteY4" fmla="*/ 551642 h 582644"/>
              <a:gd name="connsiteX5" fmla="*/ 6115045 w 10889333"/>
              <a:gd name="connsiteY5" fmla="*/ 512052 h 582644"/>
              <a:gd name="connsiteX6" fmla="*/ 5924396 w 10889333"/>
              <a:gd name="connsiteY6" fmla="*/ 491742 h 582644"/>
              <a:gd name="connsiteX7" fmla="*/ 5882465 w 10889333"/>
              <a:gd name="connsiteY7" fmla="*/ 521231 h 582644"/>
              <a:gd name="connsiteX8" fmla="*/ 5865666 w 10889333"/>
              <a:gd name="connsiteY8" fmla="*/ 539823 h 582644"/>
              <a:gd name="connsiteX9" fmla="*/ 5829681 w 10889333"/>
              <a:gd name="connsiteY9" fmla="*/ 537853 h 582644"/>
              <a:gd name="connsiteX10" fmla="*/ 5834242 w 10889333"/>
              <a:gd name="connsiteY10" fmla="*/ 531795 h 582644"/>
              <a:gd name="connsiteX11" fmla="*/ 5956194 w 10889333"/>
              <a:gd name="connsiteY11" fmla="*/ 448552 h 582644"/>
              <a:gd name="connsiteX12" fmla="*/ 5998971 w 10889333"/>
              <a:gd name="connsiteY12" fmla="*/ 443898 h 582644"/>
              <a:gd name="connsiteX13" fmla="*/ 916031 w 10889333"/>
              <a:gd name="connsiteY13" fmla="*/ 495 h 582644"/>
              <a:gd name="connsiteX14" fmla="*/ 1446598 w 10889333"/>
              <a:gd name="connsiteY14" fmla="*/ 239002 h 582644"/>
              <a:gd name="connsiteX15" fmla="*/ 1514948 w 10889333"/>
              <a:gd name="connsiteY15" fmla="*/ 276479 h 582644"/>
              <a:gd name="connsiteX16" fmla="*/ 1560405 w 10889333"/>
              <a:gd name="connsiteY16" fmla="*/ 304094 h 582644"/>
              <a:gd name="connsiteX17" fmla="*/ 1491887 w 10889333"/>
              <a:gd name="connsiteY17" fmla="*/ 300342 h 582644"/>
              <a:gd name="connsiteX18" fmla="*/ 1401403 w 10889333"/>
              <a:gd name="connsiteY18" fmla="*/ 245019 h 582644"/>
              <a:gd name="connsiteX19" fmla="*/ 1058296 w 10889333"/>
              <a:gd name="connsiteY19" fmla="*/ 61202 h 582644"/>
              <a:gd name="connsiteX20" fmla="*/ 702861 w 10889333"/>
              <a:gd name="connsiteY20" fmla="*/ 57572 h 582644"/>
              <a:gd name="connsiteX21" fmla="*/ 223184 w 10889333"/>
              <a:gd name="connsiteY21" fmla="*/ 203694 h 582644"/>
              <a:gd name="connsiteX22" fmla="*/ 104525 w 10889333"/>
              <a:gd name="connsiteY22" fmla="*/ 224379 h 582644"/>
              <a:gd name="connsiteX23" fmla="*/ 0 w 10889333"/>
              <a:gd name="connsiteY23" fmla="*/ 218656 h 582644"/>
              <a:gd name="connsiteX24" fmla="*/ 213460 w 10889333"/>
              <a:gd name="connsiteY24" fmla="*/ 180863 h 582644"/>
              <a:gd name="connsiteX25" fmla="*/ 916031 w 10889333"/>
              <a:gd name="connsiteY25" fmla="*/ 495 h 582644"/>
              <a:gd name="connsiteX26" fmla="*/ 4438287 w 10889333"/>
              <a:gd name="connsiteY26" fmla="*/ 150102 h 582644"/>
              <a:gd name="connsiteX27" fmla="*/ 4817764 w 10889333"/>
              <a:gd name="connsiteY27" fmla="*/ 245352 h 582644"/>
              <a:gd name="connsiteX28" fmla="*/ 5104854 w 10889333"/>
              <a:gd name="connsiteY28" fmla="*/ 459069 h 582644"/>
              <a:gd name="connsiteX29" fmla="*/ 5150189 w 10889333"/>
              <a:gd name="connsiteY29" fmla="*/ 500648 h 582644"/>
              <a:gd name="connsiteX30" fmla="*/ 5111543 w 10889333"/>
              <a:gd name="connsiteY30" fmla="*/ 498532 h 582644"/>
              <a:gd name="connsiteX31" fmla="*/ 5102032 w 10889333"/>
              <a:gd name="connsiteY31" fmla="*/ 488772 h 582644"/>
              <a:gd name="connsiteX32" fmla="*/ 4968168 w 10889333"/>
              <a:gd name="connsiteY32" fmla="*/ 375416 h 582644"/>
              <a:gd name="connsiteX33" fmla="*/ 4667738 w 10889333"/>
              <a:gd name="connsiteY33" fmla="*/ 207252 h 582644"/>
              <a:gd name="connsiteX34" fmla="*/ 4326755 w 10889333"/>
              <a:gd name="connsiteY34" fmla="*/ 179060 h 582644"/>
              <a:gd name="connsiteX35" fmla="*/ 3698735 w 10889333"/>
              <a:gd name="connsiteY35" fmla="*/ 282686 h 582644"/>
              <a:gd name="connsiteX36" fmla="*/ 3160473 w 10889333"/>
              <a:gd name="connsiteY36" fmla="*/ 359724 h 582644"/>
              <a:gd name="connsiteX37" fmla="*/ 2867463 w 10889333"/>
              <a:gd name="connsiteY37" fmla="*/ 262448 h 582644"/>
              <a:gd name="connsiteX38" fmla="*/ 2704183 w 10889333"/>
              <a:gd name="connsiteY38" fmla="*/ 305587 h 582644"/>
              <a:gd name="connsiteX39" fmla="*/ 2660883 w 10889333"/>
              <a:gd name="connsiteY39" fmla="*/ 364349 h 582644"/>
              <a:gd name="connsiteX40" fmla="*/ 2621706 w 10889333"/>
              <a:gd name="connsiteY40" fmla="*/ 362204 h 582644"/>
              <a:gd name="connsiteX41" fmla="*/ 2651334 w 10889333"/>
              <a:gd name="connsiteY41" fmla="*/ 324389 h 582644"/>
              <a:gd name="connsiteX42" fmla="*/ 2805655 w 10889333"/>
              <a:gd name="connsiteY42" fmla="*/ 226302 h 582644"/>
              <a:gd name="connsiteX43" fmla="*/ 3193956 w 10889333"/>
              <a:gd name="connsiteY43" fmla="*/ 334252 h 582644"/>
              <a:gd name="connsiteX44" fmla="*/ 3930830 w 10889333"/>
              <a:gd name="connsiteY44" fmla="*/ 215556 h 582644"/>
              <a:gd name="connsiteX45" fmla="*/ 4438287 w 10889333"/>
              <a:gd name="connsiteY45" fmla="*/ 150102 h 582644"/>
              <a:gd name="connsiteX46" fmla="*/ 7447627 w 10889333"/>
              <a:gd name="connsiteY46" fmla="*/ 23102 h 582644"/>
              <a:gd name="connsiteX47" fmla="*/ 7968304 w 10889333"/>
              <a:gd name="connsiteY47" fmla="*/ 175502 h 582644"/>
              <a:gd name="connsiteX48" fmla="*/ 8444856 w 10889333"/>
              <a:gd name="connsiteY48" fmla="*/ 346952 h 582644"/>
              <a:gd name="connsiteX49" fmla="*/ 8815508 w 10889333"/>
              <a:gd name="connsiteY49" fmla="*/ 296152 h 582644"/>
              <a:gd name="connsiteX50" fmla="*/ 9275475 w 10889333"/>
              <a:gd name="connsiteY50" fmla="*/ 350510 h 582644"/>
              <a:gd name="connsiteX51" fmla="*/ 10434126 w 10889333"/>
              <a:gd name="connsiteY51" fmla="*/ 486409 h 582644"/>
              <a:gd name="connsiteX52" fmla="*/ 10889333 w 10889333"/>
              <a:gd name="connsiteY52" fmla="*/ 514498 h 582644"/>
              <a:gd name="connsiteX53" fmla="*/ 10887559 w 10889333"/>
              <a:gd name="connsiteY53" fmla="*/ 546888 h 582644"/>
              <a:gd name="connsiteX54" fmla="*/ 10692768 w 10889333"/>
              <a:gd name="connsiteY54" fmla="*/ 534198 h 582644"/>
              <a:gd name="connsiteX55" fmla="*/ 10260080 w 10889333"/>
              <a:gd name="connsiteY55" fmla="*/ 495654 h 582644"/>
              <a:gd name="connsiteX56" fmla="*/ 9407714 w 10889333"/>
              <a:gd name="connsiteY56" fmla="*/ 395376 h 582644"/>
              <a:gd name="connsiteX57" fmla="*/ 8824333 w 10889333"/>
              <a:gd name="connsiteY57" fmla="*/ 320020 h 582644"/>
              <a:gd name="connsiteX58" fmla="*/ 8478714 w 10889333"/>
              <a:gd name="connsiteY58" fmla="*/ 377170 h 582644"/>
              <a:gd name="connsiteX59" fmla="*/ 8133131 w 10889333"/>
              <a:gd name="connsiteY59" fmla="*/ 272500 h 582644"/>
              <a:gd name="connsiteX60" fmla="*/ 7672682 w 10889333"/>
              <a:gd name="connsiteY60" fmla="*/ 108094 h 582644"/>
              <a:gd name="connsiteX61" fmla="*/ 7392239 w 10889333"/>
              <a:gd name="connsiteY61" fmla="*/ 46970 h 582644"/>
              <a:gd name="connsiteX62" fmla="*/ 7125529 w 10889333"/>
              <a:gd name="connsiteY62" fmla="*/ 161337 h 582644"/>
              <a:gd name="connsiteX63" fmla="*/ 6662231 w 10889333"/>
              <a:gd name="connsiteY63" fmla="*/ 570179 h 582644"/>
              <a:gd name="connsiteX64" fmla="*/ 6647731 w 10889333"/>
              <a:gd name="connsiteY64" fmla="*/ 582644 h 582644"/>
              <a:gd name="connsiteX65" fmla="*/ 6610735 w 10889333"/>
              <a:gd name="connsiteY65" fmla="*/ 580619 h 582644"/>
              <a:gd name="connsiteX66" fmla="*/ 6629364 w 10889333"/>
              <a:gd name="connsiteY66" fmla="*/ 564435 h 582644"/>
              <a:gd name="connsiteX67" fmla="*/ 6715493 w 10889333"/>
              <a:gd name="connsiteY67" fmla="*/ 489516 h 582644"/>
              <a:gd name="connsiteX68" fmla="*/ 7140193 w 10889333"/>
              <a:gd name="connsiteY68" fmla="*/ 106912 h 582644"/>
              <a:gd name="connsiteX69" fmla="*/ 7447627 w 10889333"/>
              <a:gd name="connsiteY69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50189 w 10889333"/>
              <a:gd name="connsiteY28" fmla="*/ 500648 h 582644"/>
              <a:gd name="connsiteX29" fmla="*/ 5111543 w 10889333"/>
              <a:gd name="connsiteY29" fmla="*/ 498532 h 582644"/>
              <a:gd name="connsiteX30" fmla="*/ 5102032 w 10889333"/>
              <a:gd name="connsiteY30" fmla="*/ 488772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69211 w 10889333"/>
              <a:gd name="connsiteY28" fmla="*/ 501690 h 582644"/>
              <a:gd name="connsiteX29" fmla="*/ 5111543 w 10889333"/>
              <a:gd name="connsiteY29" fmla="*/ 498532 h 582644"/>
              <a:gd name="connsiteX30" fmla="*/ 5102032 w 10889333"/>
              <a:gd name="connsiteY30" fmla="*/ 488772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04854 w 10889333"/>
              <a:gd name="connsiteY27" fmla="*/ 459069 h 582644"/>
              <a:gd name="connsiteX28" fmla="*/ 5169211 w 10889333"/>
              <a:gd name="connsiteY28" fmla="*/ 501690 h 582644"/>
              <a:gd name="connsiteX29" fmla="*/ 5111543 w 10889333"/>
              <a:gd name="connsiteY29" fmla="*/ 498532 h 582644"/>
              <a:gd name="connsiteX30" fmla="*/ 5114713 w 10889333"/>
              <a:gd name="connsiteY30" fmla="*/ 489466 h 582644"/>
              <a:gd name="connsiteX31" fmla="*/ 4968168 w 10889333"/>
              <a:gd name="connsiteY31" fmla="*/ 375416 h 582644"/>
              <a:gd name="connsiteX32" fmla="*/ 4667738 w 10889333"/>
              <a:gd name="connsiteY32" fmla="*/ 207252 h 582644"/>
              <a:gd name="connsiteX33" fmla="*/ 4326755 w 10889333"/>
              <a:gd name="connsiteY33" fmla="*/ 179060 h 582644"/>
              <a:gd name="connsiteX34" fmla="*/ 3698735 w 10889333"/>
              <a:gd name="connsiteY34" fmla="*/ 282686 h 582644"/>
              <a:gd name="connsiteX35" fmla="*/ 3160473 w 10889333"/>
              <a:gd name="connsiteY35" fmla="*/ 359724 h 582644"/>
              <a:gd name="connsiteX36" fmla="*/ 2867463 w 10889333"/>
              <a:gd name="connsiteY36" fmla="*/ 262448 h 582644"/>
              <a:gd name="connsiteX37" fmla="*/ 2704183 w 10889333"/>
              <a:gd name="connsiteY37" fmla="*/ 305587 h 582644"/>
              <a:gd name="connsiteX38" fmla="*/ 2660883 w 10889333"/>
              <a:gd name="connsiteY38" fmla="*/ 364349 h 582644"/>
              <a:gd name="connsiteX39" fmla="*/ 2621706 w 10889333"/>
              <a:gd name="connsiteY39" fmla="*/ 362204 h 582644"/>
              <a:gd name="connsiteX40" fmla="*/ 2651334 w 10889333"/>
              <a:gd name="connsiteY40" fmla="*/ 324389 h 582644"/>
              <a:gd name="connsiteX41" fmla="*/ 2805655 w 10889333"/>
              <a:gd name="connsiteY41" fmla="*/ 226302 h 582644"/>
              <a:gd name="connsiteX42" fmla="*/ 3193956 w 10889333"/>
              <a:gd name="connsiteY42" fmla="*/ 334252 h 582644"/>
              <a:gd name="connsiteX43" fmla="*/ 3930830 w 10889333"/>
              <a:gd name="connsiteY43" fmla="*/ 215556 h 582644"/>
              <a:gd name="connsiteX44" fmla="*/ 4438287 w 10889333"/>
              <a:gd name="connsiteY44" fmla="*/ 150102 h 582644"/>
              <a:gd name="connsiteX45" fmla="*/ 7447627 w 10889333"/>
              <a:gd name="connsiteY45" fmla="*/ 23102 h 582644"/>
              <a:gd name="connsiteX46" fmla="*/ 7968304 w 10889333"/>
              <a:gd name="connsiteY46" fmla="*/ 175502 h 582644"/>
              <a:gd name="connsiteX47" fmla="*/ 8444856 w 10889333"/>
              <a:gd name="connsiteY47" fmla="*/ 346952 h 582644"/>
              <a:gd name="connsiteX48" fmla="*/ 8815508 w 10889333"/>
              <a:gd name="connsiteY48" fmla="*/ 296152 h 582644"/>
              <a:gd name="connsiteX49" fmla="*/ 9275475 w 10889333"/>
              <a:gd name="connsiteY49" fmla="*/ 350510 h 582644"/>
              <a:gd name="connsiteX50" fmla="*/ 10434126 w 10889333"/>
              <a:gd name="connsiteY50" fmla="*/ 486409 h 582644"/>
              <a:gd name="connsiteX51" fmla="*/ 10889333 w 10889333"/>
              <a:gd name="connsiteY51" fmla="*/ 514498 h 582644"/>
              <a:gd name="connsiteX52" fmla="*/ 10887559 w 10889333"/>
              <a:gd name="connsiteY52" fmla="*/ 546888 h 582644"/>
              <a:gd name="connsiteX53" fmla="*/ 10692768 w 10889333"/>
              <a:gd name="connsiteY53" fmla="*/ 534198 h 582644"/>
              <a:gd name="connsiteX54" fmla="*/ 10260080 w 10889333"/>
              <a:gd name="connsiteY54" fmla="*/ 495654 h 582644"/>
              <a:gd name="connsiteX55" fmla="*/ 9407714 w 10889333"/>
              <a:gd name="connsiteY55" fmla="*/ 395376 h 582644"/>
              <a:gd name="connsiteX56" fmla="*/ 8824333 w 10889333"/>
              <a:gd name="connsiteY56" fmla="*/ 320020 h 582644"/>
              <a:gd name="connsiteX57" fmla="*/ 8478714 w 10889333"/>
              <a:gd name="connsiteY57" fmla="*/ 377170 h 582644"/>
              <a:gd name="connsiteX58" fmla="*/ 8133131 w 10889333"/>
              <a:gd name="connsiteY58" fmla="*/ 272500 h 582644"/>
              <a:gd name="connsiteX59" fmla="*/ 7672682 w 10889333"/>
              <a:gd name="connsiteY59" fmla="*/ 108094 h 582644"/>
              <a:gd name="connsiteX60" fmla="*/ 7392239 w 10889333"/>
              <a:gd name="connsiteY60" fmla="*/ 46970 h 582644"/>
              <a:gd name="connsiteX61" fmla="*/ 7125529 w 10889333"/>
              <a:gd name="connsiteY61" fmla="*/ 161337 h 582644"/>
              <a:gd name="connsiteX62" fmla="*/ 6662231 w 10889333"/>
              <a:gd name="connsiteY62" fmla="*/ 570179 h 582644"/>
              <a:gd name="connsiteX63" fmla="*/ 6647731 w 10889333"/>
              <a:gd name="connsiteY63" fmla="*/ 582644 h 582644"/>
              <a:gd name="connsiteX64" fmla="*/ 6610735 w 10889333"/>
              <a:gd name="connsiteY64" fmla="*/ 580619 h 582644"/>
              <a:gd name="connsiteX65" fmla="*/ 6629364 w 10889333"/>
              <a:gd name="connsiteY65" fmla="*/ 564435 h 582644"/>
              <a:gd name="connsiteX66" fmla="*/ 6715493 w 10889333"/>
              <a:gd name="connsiteY66" fmla="*/ 489516 h 582644"/>
              <a:gd name="connsiteX67" fmla="*/ 7140193 w 10889333"/>
              <a:gd name="connsiteY67" fmla="*/ 106912 h 582644"/>
              <a:gd name="connsiteX68" fmla="*/ 7447627 w 10889333"/>
              <a:gd name="connsiteY68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11543 w 10889333"/>
              <a:gd name="connsiteY28" fmla="*/ 498532 h 582644"/>
              <a:gd name="connsiteX29" fmla="*/ 5114713 w 10889333"/>
              <a:gd name="connsiteY29" fmla="*/ 489466 h 582644"/>
              <a:gd name="connsiteX30" fmla="*/ 4968168 w 10889333"/>
              <a:gd name="connsiteY30" fmla="*/ 375416 h 582644"/>
              <a:gd name="connsiteX31" fmla="*/ 4667738 w 10889333"/>
              <a:gd name="connsiteY31" fmla="*/ 207252 h 582644"/>
              <a:gd name="connsiteX32" fmla="*/ 4326755 w 10889333"/>
              <a:gd name="connsiteY32" fmla="*/ 179060 h 582644"/>
              <a:gd name="connsiteX33" fmla="*/ 3698735 w 10889333"/>
              <a:gd name="connsiteY33" fmla="*/ 282686 h 582644"/>
              <a:gd name="connsiteX34" fmla="*/ 3160473 w 10889333"/>
              <a:gd name="connsiteY34" fmla="*/ 359724 h 582644"/>
              <a:gd name="connsiteX35" fmla="*/ 2867463 w 10889333"/>
              <a:gd name="connsiteY35" fmla="*/ 262448 h 582644"/>
              <a:gd name="connsiteX36" fmla="*/ 2704183 w 10889333"/>
              <a:gd name="connsiteY36" fmla="*/ 305587 h 582644"/>
              <a:gd name="connsiteX37" fmla="*/ 2660883 w 10889333"/>
              <a:gd name="connsiteY37" fmla="*/ 364349 h 582644"/>
              <a:gd name="connsiteX38" fmla="*/ 2621706 w 10889333"/>
              <a:gd name="connsiteY38" fmla="*/ 362204 h 582644"/>
              <a:gd name="connsiteX39" fmla="*/ 2651334 w 10889333"/>
              <a:gd name="connsiteY39" fmla="*/ 324389 h 582644"/>
              <a:gd name="connsiteX40" fmla="*/ 2805655 w 10889333"/>
              <a:gd name="connsiteY40" fmla="*/ 226302 h 582644"/>
              <a:gd name="connsiteX41" fmla="*/ 3193956 w 10889333"/>
              <a:gd name="connsiteY41" fmla="*/ 334252 h 582644"/>
              <a:gd name="connsiteX42" fmla="*/ 3930830 w 10889333"/>
              <a:gd name="connsiteY42" fmla="*/ 215556 h 582644"/>
              <a:gd name="connsiteX43" fmla="*/ 4438287 w 10889333"/>
              <a:gd name="connsiteY43" fmla="*/ 150102 h 582644"/>
              <a:gd name="connsiteX44" fmla="*/ 7447627 w 10889333"/>
              <a:gd name="connsiteY44" fmla="*/ 23102 h 582644"/>
              <a:gd name="connsiteX45" fmla="*/ 7968304 w 10889333"/>
              <a:gd name="connsiteY45" fmla="*/ 175502 h 582644"/>
              <a:gd name="connsiteX46" fmla="*/ 8444856 w 10889333"/>
              <a:gd name="connsiteY46" fmla="*/ 346952 h 582644"/>
              <a:gd name="connsiteX47" fmla="*/ 8815508 w 10889333"/>
              <a:gd name="connsiteY47" fmla="*/ 296152 h 582644"/>
              <a:gd name="connsiteX48" fmla="*/ 9275475 w 10889333"/>
              <a:gd name="connsiteY48" fmla="*/ 350510 h 582644"/>
              <a:gd name="connsiteX49" fmla="*/ 10434126 w 10889333"/>
              <a:gd name="connsiteY49" fmla="*/ 486409 h 582644"/>
              <a:gd name="connsiteX50" fmla="*/ 10889333 w 10889333"/>
              <a:gd name="connsiteY50" fmla="*/ 514498 h 582644"/>
              <a:gd name="connsiteX51" fmla="*/ 10887559 w 10889333"/>
              <a:gd name="connsiteY51" fmla="*/ 546888 h 582644"/>
              <a:gd name="connsiteX52" fmla="*/ 10692768 w 10889333"/>
              <a:gd name="connsiteY52" fmla="*/ 534198 h 582644"/>
              <a:gd name="connsiteX53" fmla="*/ 10260080 w 10889333"/>
              <a:gd name="connsiteY53" fmla="*/ 495654 h 582644"/>
              <a:gd name="connsiteX54" fmla="*/ 9407714 w 10889333"/>
              <a:gd name="connsiteY54" fmla="*/ 395376 h 582644"/>
              <a:gd name="connsiteX55" fmla="*/ 8824333 w 10889333"/>
              <a:gd name="connsiteY55" fmla="*/ 320020 h 582644"/>
              <a:gd name="connsiteX56" fmla="*/ 8478714 w 10889333"/>
              <a:gd name="connsiteY56" fmla="*/ 377170 h 582644"/>
              <a:gd name="connsiteX57" fmla="*/ 8133131 w 10889333"/>
              <a:gd name="connsiteY57" fmla="*/ 272500 h 582644"/>
              <a:gd name="connsiteX58" fmla="*/ 7672682 w 10889333"/>
              <a:gd name="connsiteY58" fmla="*/ 108094 h 582644"/>
              <a:gd name="connsiteX59" fmla="*/ 7392239 w 10889333"/>
              <a:gd name="connsiteY59" fmla="*/ 46970 h 582644"/>
              <a:gd name="connsiteX60" fmla="*/ 7125529 w 10889333"/>
              <a:gd name="connsiteY60" fmla="*/ 161337 h 582644"/>
              <a:gd name="connsiteX61" fmla="*/ 6662231 w 10889333"/>
              <a:gd name="connsiteY61" fmla="*/ 570179 h 582644"/>
              <a:gd name="connsiteX62" fmla="*/ 6647731 w 10889333"/>
              <a:gd name="connsiteY62" fmla="*/ 582644 h 582644"/>
              <a:gd name="connsiteX63" fmla="*/ 6610735 w 10889333"/>
              <a:gd name="connsiteY63" fmla="*/ 580619 h 582644"/>
              <a:gd name="connsiteX64" fmla="*/ 6629364 w 10889333"/>
              <a:gd name="connsiteY64" fmla="*/ 564435 h 582644"/>
              <a:gd name="connsiteX65" fmla="*/ 6715493 w 10889333"/>
              <a:gd name="connsiteY65" fmla="*/ 489516 h 582644"/>
              <a:gd name="connsiteX66" fmla="*/ 7140193 w 10889333"/>
              <a:gd name="connsiteY66" fmla="*/ 106912 h 582644"/>
              <a:gd name="connsiteX67" fmla="*/ 7447627 w 10889333"/>
              <a:gd name="connsiteY67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11543 w 10889333"/>
              <a:gd name="connsiteY28" fmla="*/ 498532 h 582644"/>
              <a:gd name="connsiteX29" fmla="*/ 4968168 w 10889333"/>
              <a:gd name="connsiteY29" fmla="*/ 375416 h 582644"/>
              <a:gd name="connsiteX30" fmla="*/ 4667738 w 10889333"/>
              <a:gd name="connsiteY30" fmla="*/ 207252 h 582644"/>
              <a:gd name="connsiteX31" fmla="*/ 4326755 w 10889333"/>
              <a:gd name="connsiteY31" fmla="*/ 179060 h 582644"/>
              <a:gd name="connsiteX32" fmla="*/ 3698735 w 10889333"/>
              <a:gd name="connsiteY32" fmla="*/ 282686 h 582644"/>
              <a:gd name="connsiteX33" fmla="*/ 3160473 w 10889333"/>
              <a:gd name="connsiteY33" fmla="*/ 359724 h 582644"/>
              <a:gd name="connsiteX34" fmla="*/ 2867463 w 10889333"/>
              <a:gd name="connsiteY34" fmla="*/ 262448 h 582644"/>
              <a:gd name="connsiteX35" fmla="*/ 2704183 w 10889333"/>
              <a:gd name="connsiteY35" fmla="*/ 305587 h 582644"/>
              <a:gd name="connsiteX36" fmla="*/ 2660883 w 10889333"/>
              <a:gd name="connsiteY36" fmla="*/ 364349 h 582644"/>
              <a:gd name="connsiteX37" fmla="*/ 2621706 w 10889333"/>
              <a:gd name="connsiteY37" fmla="*/ 362204 h 582644"/>
              <a:gd name="connsiteX38" fmla="*/ 2651334 w 10889333"/>
              <a:gd name="connsiteY38" fmla="*/ 324389 h 582644"/>
              <a:gd name="connsiteX39" fmla="*/ 2805655 w 10889333"/>
              <a:gd name="connsiteY39" fmla="*/ 226302 h 582644"/>
              <a:gd name="connsiteX40" fmla="*/ 3193956 w 10889333"/>
              <a:gd name="connsiteY40" fmla="*/ 334252 h 582644"/>
              <a:gd name="connsiteX41" fmla="*/ 3930830 w 10889333"/>
              <a:gd name="connsiteY41" fmla="*/ 215556 h 582644"/>
              <a:gd name="connsiteX42" fmla="*/ 4438287 w 10889333"/>
              <a:gd name="connsiteY42" fmla="*/ 150102 h 582644"/>
              <a:gd name="connsiteX43" fmla="*/ 7447627 w 10889333"/>
              <a:gd name="connsiteY43" fmla="*/ 23102 h 582644"/>
              <a:gd name="connsiteX44" fmla="*/ 7968304 w 10889333"/>
              <a:gd name="connsiteY44" fmla="*/ 175502 h 582644"/>
              <a:gd name="connsiteX45" fmla="*/ 8444856 w 10889333"/>
              <a:gd name="connsiteY45" fmla="*/ 346952 h 582644"/>
              <a:gd name="connsiteX46" fmla="*/ 8815508 w 10889333"/>
              <a:gd name="connsiteY46" fmla="*/ 296152 h 582644"/>
              <a:gd name="connsiteX47" fmla="*/ 9275475 w 10889333"/>
              <a:gd name="connsiteY47" fmla="*/ 350510 h 582644"/>
              <a:gd name="connsiteX48" fmla="*/ 10434126 w 10889333"/>
              <a:gd name="connsiteY48" fmla="*/ 486409 h 582644"/>
              <a:gd name="connsiteX49" fmla="*/ 10889333 w 10889333"/>
              <a:gd name="connsiteY49" fmla="*/ 514498 h 582644"/>
              <a:gd name="connsiteX50" fmla="*/ 10887559 w 10889333"/>
              <a:gd name="connsiteY50" fmla="*/ 546888 h 582644"/>
              <a:gd name="connsiteX51" fmla="*/ 10692768 w 10889333"/>
              <a:gd name="connsiteY51" fmla="*/ 534198 h 582644"/>
              <a:gd name="connsiteX52" fmla="*/ 10260080 w 10889333"/>
              <a:gd name="connsiteY52" fmla="*/ 495654 h 582644"/>
              <a:gd name="connsiteX53" fmla="*/ 9407714 w 10889333"/>
              <a:gd name="connsiteY53" fmla="*/ 395376 h 582644"/>
              <a:gd name="connsiteX54" fmla="*/ 8824333 w 10889333"/>
              <a:gd name="connsiteY54" fmla="*/ 320020 h 582644"/>
              <a:gd name="connsiteX55" fmla="*/ 8478714 w 10889333"/>
              <a:gd name="connsiteY55" fmla="*/ 377170 h 582644"/>
              <a:gd name="connsiteX56" fmla="*/ 8133131 w 10889333"/>
              <a:gd name="connsiteY56" fmla="*/ 272500 h 582644"/>
              <a:gd name="connsiteX57" fmla="*/ 7672682 w 10889333"/>
              <a:gd name="connsiteY57" fmla="*/ 108094 h 582644"/>
              <a:gd name="connsiteX58" fmla="*/ 7392239 w 10889333"/>
              <a:gd name="connsiteY58" fmla="*/ 46970 h 582644"/>
              <a:gd name="connsiteX59" fmla="*/ 7125529 w 10889333"/>
              <a:gd name="connsiteY59" fmla="*/ 161337 h 582644"/>
              <a:gd name="connsiteX60" fmla="*/ 6662231 w 10889333"/>
              <a:gd name="connsiteY60" fmla="*/ 570179 h 582644"/>
              <a:gd name="connsiteX61" fmla="*/ 6647731 w 10889333"/>
              <a:gd name="connsiteY61" fmla="*/ 582644 h 582644"/>
              <a:gd name="connsiteX62" fmla="*/ 6610735 w 10889333"/>
              <a:gd name="connsiteY62" fmla="*/ 580619 h 582644"/>
              <a:gd name="connsiteX63" fmla="*/ 6629364 w 10889333"/>
              <a:gd name="connsiteY63" fmla="*/ 564435 h 582644"/>
              <a:gd name="connsiteX64" fmla="*/ 6715493 w 10889333"/>
              <a:gd name="connsiteY64" fmla="*/ 489516 h 582644"/>
              <a:gd name="connsiteX65" fmla="*/ 7140193 w 10889333"/>
              <a:gd name="connsiteY65" fmla="*/ 106912 h 582644"/>
              <a:gd name="connsiteX66" fmla="*/ 7447627 w 10889333"/>
              <a:gd name="connsiteY66" fmla="*/ 23102 h 582644"/>
              <a:gd name="connsiteX0" fmla="*/ 5998971 w 10889333"/>
              <a:gd name="connsiteY0" fmla="*/ 443898 h 582644"/>
              <a:gd name="connsiteX1" fmla="*/ 6141829 w 10889333"/>
              <a:gd name="connsiteY1" fmla="*/ 499080 h 582644"/>
              <a:gd name="connsiteX2" fmla="*/ 6249229 w 10889333"/>
              <a:gd name="connsiteY2" fmla="*/ 557646 h 582644"/>
              <a:gd name="connsiteX3" fmla="*/ 6197669 w 10889333"/>
              <a:gd name="connsiteY3" fmla="*/ 551642 h 582644"/>
              <a:gd name="connsiteX4" fmla="*/ 6115045 w 10889333"/>
              <a:gd name="connsiteY4" fmla="*/ 512052 h 582644"/>
              <a:gd name="connsiteX5" fmla="*/ 5924396 w 10889333"/>
              <a:gd name="connsiteY5" fmla="*/ 491742 h 582644"/>
              <a:gd name="connsiteX6" fmla="*/ 5882465 w 10889333"/>
              <a:gd name="connsiteY6" fmla="*/ 521231 h 582644"/>
              <a:gd name="connsiteX7" fmla="*/ 5865666 w 10889333"/>
              <a:gd name="connsiteY7" fmla="*/ 539823 h 582644"/>
              <a:gd name="connsiteX8" fmla="*/ 5829681 w 10889333"/>
              <a:gd name="connsiteY8" fmla="*/ 537853 h 582644"/>
              <a:gd name="connsiteX9" fmla="*/ 5834242 w 10889333"/>
              <a:gd name="connsiteY9" fmla="*/ 531795 h 582644"/>
              <a:gd name="connsiteX10" fmla="*/ 5956194 w 10889333"/>
              <a:gd name="connsiteY10" fmla="*/ 448552 h 582644"/>
              <a:gd name="connsiteX11" fmla="*/ 5998971 w 10889333"/>
              <a:gd name="connsiteY11" fmla="*/ 443898 h 582644"/>
              <a:gd name="connsiteX12" fmla="*/ 916031 w 10889333"/>
              <a:gd name="connsiteY12" fmla="*/ 495 h 582644"/>
              <a:gd name="connsiteX13" fmla="*/ 1446598 w 10889333"/>
              <a:gd name="connsiteY13" fmla="*/ 239002 h 582644"/>
              <a:gd name="connsiteX14" fmla="*/ 1514948 w 10889333"/>
              <a:gd name="connsiteY14" fmla="*/ 276479 h 582644"/>
              <a:gd name="connsiteX15" fmla="*/ 1560405 w 10889333"/>
              <a:gd name="connsiteY15" fmla="*/ 304094 h 582644"/>
              <a:gd name="connsiteX16" fmla="*/ 1491887 w 10889333"/>
              <a:gd name="connsiteY16" fmla="*/ 300342 h 582644"/>
              <a:gd name="connsiteX17" fmla="*/ 1401403 w 10889333"/>
              <a:gd name="connsiteY17" fmla="*/ 245019 h 582644"/>
              <a:gd name="connsiteX18" fmla="*/ 1058296 w 10889333"/>
              <a:gd name="connsiteY18" fmla="*/ 61202 h 582644"/>
              <a:gd name="connsiteX19" fmla="*/ 702861 w 10889333"/>
              <a:gd name="connsiteY19" fmla="*/ 57572 h 582644"/>
              <a:gd name="connsiteX20" fmla="*/ 223184 w 10889333"/>
              <a:gd name="connsiteY20" fmla="*/ 203694 h 582644"/>
              <a:gd name="connsiteX21" fmla="*/ 104525 w 10889333"/>
              <a:gd name="connsiteY21" fmla="*/ 224379 h 582644"/>
              <a:gd name="connsiteX22" fmla="*/ 0 w 10889333"/>
              <a:gd name="connsiteY22" fmla="*/ 218656 h 582644"/>
              <a:gd name="connsiteX23" fmla="*/ 213460 w 10889333"/>
              <a:gd name="connsiteY23" fmla="*/ 180863 h 582644"/>
              <a:gd name="connsiteX24" fmla="*/ 916031 w 10889333"/>
              <a:gd name="connsiteY24" fmla="*/ 495 h 582644"/>
              <a:gd name="connsiteX25" fmla="*/ 4438287 w 10889333"/>
              <a:gd name="connsiteY25" fmla="*/ 150102 h 582644"/>
              <a:gd name="connsiteX26" fmla="*/ 4817764 w 10889333"/>
              <a:gd name="connsiteY26" fmla="*/ 245352 h 582644"/>
              <a:gd name="connsiteX27" fmla="*/ 5169211 w 10889333"/>
              <a:gd name="connsiteY27" fmla="*/ 501690 h 582644"/>
              <a:gd name="connsiteX28" fmla="*/ 5121228 w 10889333"/>
              <a:gd name="connsiteY28" fmla="*/ 495883 h 582644"/>
              <a:gd name="connsiteX29" fmla="*/ 4968168 w 10889333"/>
              <a:gd name="connsiteY29" fmla="*/ 375416 h 582644"/>
              <a:gd name="connsiteX30" fmla="*/ 4667738 w 10889333"/>
              <a:gd name="connsiteY30" fmla="*/ 207252 h 582644"/>
              <a:gd name="connsiteX31" fmla="*/ 4326755 w 10889333"/>
              <a:gd name="connsiteY31" fmla="*/ 179060 h 582644"/>
              <a:gd name="connsiteX32" fmla="*/ 3698735 w 10889333"/>
              <a:gd name="connsiteY32" fmla="*/ 282686 h 582644"/>
              <a:gd name="connsiteX33" fmla="*/ 3160473 w 10889333"/>
              <a:gd name="connsiteY33" fmla="*/ 359724 h 582644"/>
              <a:gd name="connsiteX34" fmla="*/ 2867463 w 10889333"/>
              <a:gd name="connsiteY34" fmla="*/ 262448 h 582644"/>
              <a:gd name="connsiteX35" fmla="*/ 2704183 w 10889333"/>
              <a:gd name="connsiteY35" fmla="*/ 305587 h 582644"/>
              <a:gd name="connsiteX36" fmla="*/ 2660883 w 10889333"/>
              <a:gd name="connsiteY36" fmla="*/ 364349 h 582644"/>
              <a:gd name="connsiteX37" fmla="*/ 2621706 w 10889333"/>
              <a:gd name="connsiteY37" fmla="*/ 362204 h 582644"/>
              <a:gd name="connsiteX38" fmla="*/ 2651334 w 10889333"/>
              <a:gd name="connsiteY38" fmla="*/ 324389 h 582644"/>
              <a:gd name="connsiteX39" fmla="*/ 2805655 w 10889333"/>
              <a:gd name="connsiteY39" fmla="*/ 226302 h 582644"/>
              <a:gd name="connsiteX40" fmla="*/ 3193956 w 10889333"/>
              <a:gd name="connsiteY40" fmla="*/ 334252 h 582644"/>
              <a:gd name="connsiteX41" fmla="*/ 3930830 w 10889333"/>
              <a:gd name="connsiteY41" fmla="*/ 215556 h 582644"/>
              <a:gd name="connsiteX42" fmla="*/ 4438287 w 10889333"/>
              <a:gd name="connsiteY42" fmla="*/ 150102 h 582644"/>
              <a:gd name="connsiteX43" fmla="*/ 7447627 w 10889333"/>
              <a:gd name="connsiteY43" fmla="*/ 23102 h 582644"/>
              <a:gd name="connsiteX44" fmla="*/ 7968304 w 10889333"/>
              <a:gd name="connsiteY44" fmla="*/ 175502 h 582644"/>
              <a:gd name="connsiteX45" fmla="*/ 8444856 w 10889333"/>
              <a:gd name="connsiteY45" fmla="*/ 346952 h 582644"/>
              <a:gd name="connsiteX46" fmla="*/ 8815508 w 10889333"/>
              <a:gd name="connsiteY46" fmla="*/ 296152 h 582644"/>
              <a:gd name="connsiteX47" fmla="*/ 9275475 w 10889333"/>
              <a:gd name="connsiteY47" fmla="*/ 350510 h 582644"/>
              <a:gd name="connsiteX48" fmla="*/ 10434126 w 10889333"/>
              <a:gd name="connsiteY48" fmla="*/ 486409 h 582644"/>
              <a:gd name="connsiteX49" fmla="*/ 10889333 w 10889333"/>
              <a:gd name="connsiteY49" fmla="*/ 514498 h 582644"/>
              <a:gd name="connsiteX50" fmla="*/ 10887559 w 10889333"/>
              <a:gd name="connsiteY50" fmla="*/ 546888 h 582644"/>
              <a:gd name="connsiteX51" fmla="*/ 10692768 w 10889333"/>
              <a:gd name="connsiteY51" fmla="*/ 534198 h 582644"/>
              <a:gd name="connsiteX52" fmla="*/ 10260080 w 10889333"/>
              <a:gd name="connsiteY52" fmla="*/ 495654 h 582644"/>
              <a:gd name="connsiteX53" fmla="*/ 9407714 w 10889333"/>
              <a:gd name="connsiteY53" fmla="*/ 395376 h 582644"/>
              <a:gd name="connsiteX54" fmla="*/ 8824333 w 10889333"/>
              <a:gd name="connsiteY54" fmla="*/ 320020 h 582644"/>
              <a:gd name="connsiteX55" fmla="*/ 8478714 w 10889333"/>
              <a:gd name="connsiteY55" fmla="*/ 377170 h 582644"/>
              <a:gd name="connsiteX56" fmla="*/ 8133131 w 10889333"/>
              <a:gd name="connsiteY56" fmla="*/ 272500 h 582644"/>
              <a:gd name="connsiteX57" fmla="*/ 7672682 w 10889333"/>
              <a:gd name="connsiteY57" fmla="*/ 108094 h 582644"/>
              <a:gd name="connsiteX58" fmla="*/ 7392239 w 10889333"/>
              <a:gd name="connsiteY58" fmla="*/ 46970 h 582644"/>
              <a:gd name="connsiteX59" fmla="*/ 7125529 w 10889333"/>
              <a:gd name="connsiteY59" fmla="*/ 161337 h 582644"/>
              <a:gd name="connsiteX60" fmla="*/ 6662231 w 10889333"/>
              <a:gd name="connsiteY60" fmla="*/ 570179 h 582644"/>
              <a:gd name="connsiteX61" fmla="*/ 6647731 w 10889333"/>
              <a:gd name="connsiteY61" fmla="*/ 582644 h 582644"/>
              <a:gd name="connsiteX62" fmla="*/ 6610735 w 10889333"/>
              <a:gd name="connsiteY62" fmla="*/ 580619 h 582644"/>
              <a:gd name="connsiteX63" fmla="*/ 6629364 w 10889333"/>
              <a:gd name="connsiteY63" fmla="*/ 564435 h 582644"/>
              <a:gd name="connsiteX64" fmla="*/ 6715493 w 10889333"/>
              <a:gd name="connsiteY64" fmla="*/ 489516 h 582644"/>
              <a:gd name="connsiteX65" fmla="*/ 7140193 w 10889333"/>
              <a:gd name="connsiteY65" fmla="*/ 106912 h 582644"/>
              <a:gd name="connsiteX66" fmla="*/ 7447627 w 10889333"/>
              <a:gd name="connsiteY66" fmla="*/ 23102 h 582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0889333" h="582644">
                <a:moveTo>
                  <a:pt x="5998971" y="443898"/>
                </a:moveTo>
                <a:cubicBezTo>
                  <a:pt x="6040862" y="446148"/>
                  <a:pt x="6100119" y="480122"/>
                  <a:pt x="6141829" y="499080"/>
                </a:cubicBezTo>
                <a:cubicBezTo>
                  <a:pt x="6183539" y="518038"/>
                  <a:pt x="6239922" y="548886"/>
                  <a:pt x="6249229" y="557646"/>
                </a:cubicBezTo>
                <a:lnTo>
                  <a:pt x="6197669" y="551642"/>
                </a:lnTo>
                <a:lnTo>
                  <a:pt x="6115045" y="512052"/>
                </a:lnTo>
                <a:cubicBezTo>
                  <a:pt x="6037016" y="469327"/>
                  <a:pt x="5981079" y="464698"/>
                  <a:pt x="5924396" y="491742"/>
                </a:cubicBezTo>
                <a:cubicBezTo>
                  <a:pt x="5910226" y="498503"/>
                  <a:pt x="5896170" y="508651"/>
                  <a:pt x="5882465" y="521231"/>
                </a:cubicBezTo>
                <a:lnTo>
                  <a:pt x="5865666" y="539823"/>
                </a:lnTo>
                <a:lnTo>
                  <a:pt x="5829681" y="537853"/>
                </a:lnTo>
                <a:lnTo>
                  <a:pt x="5834242" y="531795"/>
                </a:lnTo>
                <a:cubicBezTo>
                  <a:pt x="5877701" y="480375"/>
                  <a:pt x="5911835" y="460492"/>
                  <a:pt x="5956194" y="448552"/>
                </a:cubicBezTo>
                <a:cubicBezTo>
                  <a:pt x="5970981" y="444572"/>
                  <a:pt x="5985007" y="443148"/>
                  <a:pt x="5998971" y="443898"/>
                </a:cubicBezTo>
                <a:close/>
                <a:moveTo>
                  <a:pt x="916031" y="495"/>
                </a:moveTo>
                <a:cubicBezTo>
                  <a:pt x="1121554" y="10185"/>
                  <a:pt x="1269919" y="149509"/>
                  <a:pt x="1446598" y="239002"/>
                </a:cubicBezTo>
                <a:cubicBezTo>
                  <a:pt x="1468683" y="250189"/>
                  <a:pt x="1491566" y="262845"/>
                  <a:pt x="1514948" y="276479"/>
                </a:cubicBezTo>
                <a:lnTo>
                  <a:pt x="1560405" y="304094"/>
                </a:lnTo>
                <a:lnTo>
                  <a:pt x="1491887" y="300342"/>
                </a:lnTo>
                <a:lnTo>
                  <a:pt x="1401403" y="245019"/>
                </a:lnTo>
                <a:cubicBezTo>
                  <a:pt x="1273825" y="167970"/>
                  <a:pt x="1143953" y="93359"/>
                  <a:pt x="1058296" y="61202"/>
                </a:cubicBezTo>
                <a:cubicBezTo>
                  <a:pt x="886982" y="-3113"/>
                  <a:pt x="806877" y="33823"/>
                  <a:pt x="702861" y="57572"/>
                </a:cubicBezTo>
                <a:cubicBezTo>
                  <a:pt x="598845" y="81321"/>
                  <a:pt x="430802" y="167140"/>
                  <a:pt x="223184" y="203694"/>
                </a:cubicBezTo>
                <a:lnTo>
                  <a:pt x="104525" y="224379"/>
                </a:lnTo>
                <a:lnTo>
                  <a:pt x="0" y="218656"/>
                </a:lnTo>
                <a:lnTo>
                  <a:pt x="213460" y="180863"/>
                </a:lnTo>
                <a:cubicBezTo>
                  <a:pt x="503416" y="125657"/>
                  <a:pt x="710507" y="-9195"/>
                  <a:pt x="916031" y="495"/>
                </a:cubicBezTo>
                <a:close/>
                <a:moveTo>
                  <a:pt x="4438287" y="150102"/>
                </a:moveTo>
                <a:cubicBezTo>
                  <a:pt x="4586110" y="155068"/>
                  <a:pt x="4695943" y="186754"/>
                  <a:pt x="4817764" y="245352"/>
                </a:cubicBezTo>
                <a:cubicBezTo>
                  <a:pt x="4939585" y="303950"/>
                  <a:pt x="5120248" y="459493"/>
                  <a:pt x="5169211" y="501690"/>
                </a:cubicBezTo>
                <a:lnTo>
                  <a:pt x="5121228" y="495883"/>
                </a:lnTo>
                <a:cubicBezTo>
                  <a:pt x="5070208" y="455727"/>
                  <a:pt x="5043750" y="423521"/>
                  <a:pt x="4968168" y="375416"/>
                </a:cubicBezTo>
                <a:cubicBezTo>
                  <a:pt x="4892586" y="327311"/>
                  <a:pt x="4774641" y="239978"/>
                  <a:pt x="4667738" y="207252"/>
                </a:cubicBezTo>
                <a:cubicBezTo>
                  <a:pt x="4560835" y="174526"/>
                  <a:pt x="4488256" y="166488"/>
                  <a:pt x="4326755" y="179060"/>
                </a:cubicBezTo>
                <a:cubicBezTo>
                  <a:pt x="4165254" y="191632"/>
                  <a:pt x="3893115" y="252575"/>
                  <a:pt x="3698735" y="282686"/>
                </a:cubicBezTo>
                <a:cubicBezTo>
                  <a:pt x="3504354" y="312797"/>
                  <a:pt x="3299017" y="363097"/>
                  <a:pt x="3160473" y="359724"/>
                </a:cubicBezTo>
                <a:cubicBezTo>
                  <a:pt x="3021928" y="356351"/>
                  <a:pt x="2943511" y="271471"/>
                  <a:pt x="2867463" y="262448"/>
                </a:cubicBezTo>
                <a:cubicBezTo>
                  <a:pt x="2791415" y="253425"/>
                  <a:pt x="2745573" y="261310"/>
                  <a:pt x="2704183" y="305587"/>
                </a:cubicBezTo>
                <a:lnTo>
                  <a:pt x="2660883" y="364349"/>
                </a:lnTo>
                <a:lnTo>
                  <a:pt x="2621706" y="362204"/>
                </a:lnTo>
                <a:lnTo>
                  <a:pt x="2651334" y="324389"/>
                </a:lnTo>
                <a:cubicBezTo>
                  <a:pt x="2695769" y="268384"/>
                  <a:pt x="2731704" y="232886"/>
                  <a:pt x="2805655" y="226302"/>
                </a:cubicBezTo>
                <a:cubicBezTo>
                  <a:pt x="2904257" y="217524"/>
                  <a:pt x="3006428" y="336043"/>
                  <a:pt x="3193956" y="334252"/>
                </a:cubicBezTo>
                <a:cubicBezTo>
                  <a:pt x="3381485" y="332461"/>
                  <a:pt x="3723442" y="246248"/>
                  <a:pt x="3930830" y="215556"/>
                </a:cubicBezTo>
                <a:cubicBezTo>
                  <a:pt x="4138220" y="184864"/>
                  <a:pt x="4290464" y="145136"/>
                  <a:pt x="4438287" y="150102"/>
                </a:cubicBezTo>
                <a:close/>
                <a:moveTo>
                  <a:pt x="7447627" y="23102"/>
                </a:moveTo>
                <a:cubicBezTo>
                  <a:pt x="7585645" y="34534"/>
                  <a:pt x="7802099" y="121527"/>
                  <a:pt x="7968304" y="175502"/>
                </a:cubicBezTo>
                <a:cubicBezTo>
                  <a:pt x="8134510" y="229477"/>
                  <a:pt x="8303656" y="326844"/>
                  <a:pt x="8444856" y="346952"/>
                </a:cubicBezTo>
                <a:cubicBezTo>
                  <a:pt x="8586057" y="367060"/>
                  <a:pt x="8677072" y="295559"/>
                  <a:pt x="8815508" y="296152"/>
                </a:cubicBezTo>
                <a:cubicBezTo>
                  <a:pt x="8953945" y="296745"/>
                  <a:pt x="8940924" y="313311"/>
                  <a:pt x="9275475" y="350510"/>
                </a:cubicBezTo>
                <a:lnTo>
                  <a:pt x="10434126" y="486409"/>
                </a:lnTo>
                <a:lnTo>
                  <a:pt x="10889333" y="514498"/>
                </a:lnTo>
                <a:cubicBezTo>
                  <a:pt x="10888742" y="525295"/>
                  <a:pt x="10888150" y="536091"/>
                  <a:pt x="10887559" y="546888"/>
                </a:cubicBezTo>
                <a:lnTo>
                  <a:pt x="10692768" y="534198"/>
                </a:lnTo>
                <a:lnTo>
                  <a:pt x="10260080" y="495654"/>
                </a:lnTo>
                <a:lnTo>
                  <a:pt x="9407714" y="395376"/>
                </a:lnTo>
                <a:cubicBezTo>
                  <a:pt x="9192971" y="373151"/>
                  <a:pt x="8979166" y="323054"/>
                  <a:pt x="8824333" y="320020"/>
                </a:cubicBezTo>
                <a:cubicBezTo>
                  <a:pt x="8669500" y="316986"/>
                  <a:pt x="8593915" y="385090"/>
                  <a:pt x="8478714" y="377170"/>
                </a:cubicBezTo>
                <a:cubicBezTo>
                  <a:pt x="8363513" y="369250"/>
                  <a:pt x="8267469" y="317346"/>
                  <a:pt x="8133131" y="272500"/>
                </a:cubicBezTo>
                <a:cubicBezTo>
                  <a:pt x="7998793" y="227654"/>
                  <a:pt x="7796164" y="145682"/>
                  <a:pt x="7672682" y="108094"/>
                </a:cubicBezTo>
                <a:cubicBezTo>
                  <a:pt x="7549199" y="70506"/>
                  <a:pt x="7483431" y="38096"/>
                  <a:pt x="7392239" y="46970"/>
                </a:cubicBezTo>
                <a:cubicBezTo>
                  <a:pt x="7301046" y="55844"/>
                  <a:pt x="7247197" y="74136"/>
                  <a:pt x="7125529" y="161337"/>
                </a:cubicBezTo>
                <a:cubicBezTo>
                  <a:pt x="7003862" y="248538"/>
                  <a:pt x="6774758" y="477127"/>
                  <a:pt x="6662231" y="570179"/>
                </a:cubicBezTo>
                <a:lnTo>
                  <a:pt x="6647731" y="582644"/>
                </a:lnTo>
                <a:lnTo>
                  <a:pt x="6610735" y="580619"/>
                </a:lnTo>
                <a:lnTo>
                  <a:pt x="6629364" y="564435"/>
                </a:lnTo>
                <a:cubicBezTo>
                  <a:pt x="6657082" y="539823"/>
                  <a:pt x="6686037" y="514121"/>
                  <a:pt x="6715493" y="489516"/>
                </a:cubicBezTo>
                <a:cubicBezTo>
                  <a:pt x="6833314" y="391095"/>
                  <a:pt x="7018171" y="184648"/>
                  <a:pt x="7140193" y="106912"/>
                </a:cubicBezTo>
                <a:cubicBezTo>
                  <a:pt x="7262215" y="29176"/>
                  <a:pt x="7309609" y="11670"/>
                  <a:pt x="7447627" y="2310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213376B6-C11D-6540-9AA1-D3C36CE464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E2F29AC-29E7-A849-A8CC-C7F3AEF6C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66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E4177C6-2C2B-1742-9D4A-CB0C6F6854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21663" y="2049289"/>
            <a:ext cx="7732059" cy="350772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577800" indent="-2286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+mj-lt"/>
              <a:buAutoNum type="alphaLcParenR"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0769DF-98ED-7941-8498-4B583EFD378E}"/>
              </a:ext>
            </a:extLst>
          </p:cNvPr>
          <p:cNvSpPr txBox="1"/>
          <p:nvPr userDrawn="1"/>
        </p:nvSpPr>
        <p:spPr>
          <a:xfrm>
            <a:off x="377371" y="6027289"/>
            <a:ext cx="175410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500" b="0" i="0">
                <a:solidFill>
                  <a:schemeClr val="tx2"/>
                </a:solidFill>
                <a:latin typeface="Quire Sans" panose="020B0502040400020003" pitchFamily="34" charset="0"/>
                <a:cs typeface="Quire Sans" panose="020B0502040400020003" pitchFamily="34" charset="0"/>
              </a:rPr>
              <a:t>Agenda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68CF15C-C982-8640-AFE6-C9D89E625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AC7750D-9E37-7E43-B555-B894C39CE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1664" y="1333240"/>
            <a:ext cx="3970473" cy="1828800"/>
          </a:xfrm>
        </p:spPr>
        <p:txBody>
          <a:bodyPr anchor="b">
            <a:normAutofit/>
          </a:bodyPr>
          <a:lstStyle>
            <a:lvl1pPr marL="0" indent="0" algn="l">
              <a:buNone/>
              <a:defRPr sz="3500" b="0" i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Kapittel</a:t>
            </a:r>
          </a:p>
        </p:txBody>
      </p:sp>
      <p:sp>
        <p:nvSpPr>
          <p:cNvPr id="6" name="Plassholder for tekst 38">
            <a:extLst>
              <a:ext uri="{FF2B5EF4-FFF2-40B4-BE49-F238E27FC236}">
                <a16:creationId xmlns:a16="http://schemas.microsoft.com/office/drawing/2014/main" id="{F3230CA1-32CB-004C-8059-0F31054C23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1664" y="3330304"/>
            <a:ext cx="3970473" cy="21944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Ingress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548F6AF-1EE1-EB40-8E80-C0342096E4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94525" y="0"/>
            <a:ext cx="5197475" cy="6858000"/>
          </a:xfrm>
          <a:custGeom>
            <a:avLst/>
            <a:gdLst>
              <a:gd name="connsiteX0" fmla="*/ 5197475 w 5197475"/>
              <a:gd name="connsiteY0" fmla="*/ 5331973 h 6858000"/>
              <a:gd name="connsiteX1" fmla="*/ 5197475 w 5197475"/>
              <a:gd name="connsiteY1" fmla="*/ 6858000 h 6858000"/>
              <a:gd name="connsiteX2" fmla="*/ 1278585 w 5197475"/>
              <a:gd name="connsiteY2" fmla="*/ 6858000 h 6858000"/>
              <a:gd name="connsiteX3" fmla="*/ 1348854 w 5197475"/>
              <a:gd name="connsiteY3" fmla="*/ 6811922 h 6858000"/>
              <a:gd name="connsiteX4" fmla="*/ 1633509 w 5197475"/>
              <a:gd name="connsiteY4" fmla="*/ 6634523 h 6858000"/>
              <a:gd name="connsiteX5" fmla="*/ 2019775 w 5197475"/>
              <a:gd name="connsiteY5" fmla="*/ 6539754 h 6858000"/>
              <a:gd name="connsiteX6" fmla="*/ 2776736 w 5197475"/>
              <a:gd name="connsiteY6" fmla="*/ 6284051 h 6858000"/>
              <a:gd name="connsiteX7" fmla="*/ 3674780 w 5197475"/>
              <a:gd name="connsiteY7" fmla="*/ 5733232 h 6858000"/>
              <a:gd name="connsiteX8" fmla="*/ 4179823 w 5197475"/>
              <a:gd name="connsiteY8" fmla="*/ 5775792 h 6858000"/>
              <a:gd name="connsiteX9" fmla="*/ 4844012 w 5197475"/>
              <a:gd name="connsiteY9" fmla="*/ 5560824 h 6858000"/>
              <a:gd name="connsiteX10" fmla="*/ 5071566 w 5197475"/>
              <a:gd name="connsiteY10" fmla="*/ 5419270 h 6858000"/>
              <a:gd name="connsiteX11" fmla="*/ 5197475 w 5197475"/>
              <a:gd name="connsiteY11" fmla="*/ 4190840 h 6858000"/>
              <a:gd name="connsiteX12" fmla="*/ 5197475 w 5197475"/>
              <a:gd name="connsiteY12" fmla="*/ 5303925 h 6858000"/>
              <a:gd name="connsiteX13" fmla="*/ 5080759 w 5197475"/>
              <a:gd name="connsiteY13" fmla="*/ 5385253 h 6858000"/>
              <a:gd name="connsiteX14" fmla="*/ 4850517 w 5197475"/>
              <a:gd name="connsiteY14" fmla="*/ 5528685 h 6858000"/>
              <a:gd name="connsiteX15" fmla="*/ 4167854 w 5197475"/>
              <a:gd name="connsiteY15" fmla="*/ 5746922 h 6858000"/>
              <a:gd name="connsiteX16" fmla="*/ 3667456 w 5197475"/>
              <a:gd name="connsiteY16" fmla="*/ 5701000 h 6858000"/>
              <a:gd name="connsiteX17" fmla="*/ 2687261 w 5197475"/>
              <a:gd name="connsiteY17" fmla="*/ 6299540 h 6858000"/>
              <a:gd name="connsiteX18" fmla="*/ 1944511 w 5197475"/>
              <a:gd name="connsiteY18" fmla="*/ 6521914 h 6858000"/>
              <a:gd name="connsiteX19" fmla="*/ 1373713 w 5197475"/>
              <a:gd name="connsiteY19" fmla="*/ 6763501 h 6858000"/>
              <a:gd name="connsiteX20" fmla="*/ 1236786 w 5197475"/>
              <a:gd name="connsiteY20" fmla="*/ 6857992 h 6858000"/>
              <a:gd name="connsiteX21" fmla="*/ 1236773 w 5197475"/>
              <a:gd name="connsiteY21" fmla="*/ 6858000 h 6858000"/>
              <a:gd name="connsiteX22" fmla="*/ 0 w 5197475"/>
              <a:gd name="connsiteY22" fmla="*/ 6858000 h 6858000"/>
              <a:gd name="connsiteX23" fmla="*/ 0 w 5197475"/>
              <a:gd name="connsiteY23" fmla="*/ 6068904 h 6858000"/>
              <a:gd name="connsiteX24" fmla="*/ 6233 w 5197475"/>
              <a:gd name="connsiteY24" fmla="*/ 6065519 h 6858000"/>
              <a:gd name="connsiteX25" fmla="*/ 227911 w 5197475"/>
              <a:gd name="connsiteY25" fmla="*/ 5980438 h 6858000"/>
              <a:gd name="connsiteX26" fmla="*/ 786663 w 5197475"/>
              <a:gd name="connsiteY26" fmla="*/ 5871060 h 6858000"/>
              <a:gd name="connsiteX27" fmla="*/ 1384680 w 5197475"/>
              <a:gd name="connsiteY27" fmla="*/ 5369033 h 6858000"/>
              <a:gd name="connsiteX28" fmla="*/ 2168487 w 5197475"/>
              <a:gd name="connsiteY28" fmla="*/ 5198109 h 6858000"/>
              <a:gd name="connsiteX29" fmla="*/ 3446353 w 5197475"/>
              <a:gd name="connsiteY29" fmla="*/ 5077187 h 6858000"/>
              <a:gd name="connsiteX30" fmla="*/ 4113338 w 5197475"/>
              <a:gd name="connsiteY30" fmla="*/ 4770248 h 6858000"/>
              <a:gd name="connsiteX31" fmla="*/ 4750422 w 5197475"/>
              <a:gd name="connsiteY31" fmla="*/ 4290116 h 6858000"/>
              <a:gd name="connsiteX32" fmla="*/ 5089297 w 5197475"/>
              <a:gd name="connsiteY32" fmla="*/ 4203727 h 6858000"/>
              <a:gd name="connsiteX33" fmla="*/ 0 w 5197475"/>
              <a:gd name="connsiteY33" fmla="*/ 0 h 6858000"/>
              <a:gd name="connsiteX34" fmla="*/ 5197475 w 5197475"/>
              <a:gd name="connsiteY34" fmla="*/ 0 h 6858000"/>
              <a:gd name="connsiteX35" fmla="*/ 5197475 w 5197475"/>
              <a:gd name="connsiteY35" fmla="*/ 4157983 h 6858000"/>
              <a:gd name="connsiteX36" fmla="*/ 5107772 w 5197475"/>
              <a:gd name="connsiteY36" fmla="*/ 4167746 h 6858000"/>
              <a:gd name="connsiteX37" fmla="*/ 4718779 w 5197475"/>
              <a:gd name="connsiteY37" fmla="*/ 4276415 h 6858000"/>
              <a:gd name="connsiteX38" fmla="*/ 3793135 w 5197475"/>
              <a:gd name="connsiteY38" fmla="*/ 4939605 h 6858000"/>
              <a:gd name="connsiteX39" fmla="*/ 2810174 w 5197475"/>
              <a:gd name="connsiteY39" fmla="*/ 5129792 h 6858000"/>
              <a:gd name="connsiteX40" fmla="*/ 1488505 w 5197475"/>
              <a:gd name="connsiteY40" fmla="*/ 5289689 h 6858000"/>
              <a:gd name="connsiteX41" fmla="*/ 771994 w 5197475"/>
              <a:gd name="connsiteY41" fmla="*/ 5849338 h 6858000"/>
              <a:gd name="connsiteX42" fmla="*/ 164482 w 5197475"/>
              <a:gd name="connsiteY42" fmla="*/ 5968830 h 6858000"/>
              <a:gd name="connsiteX43" fmla="*/ 4593 w 5197475"/>
              <a:gd name="connsiteY43" fmla="*/ 6039947 h 6858000"/>
              <a:gd name="connsiteX44" fmla="*/ 0 w 5197475"/>
              <a:gd name="connsiteY44" fmla="*/ 6042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197475" h="6858000">
                <a:moveTo>
                  <a:pt x="5197475" y="5331973"/>
                </a:moveTo>
                <a:lnTo>
                  <a:pt x="5197475" y="6858000"/>
                </a:lnTo>
                <a:lnTo>
                  <a:pt x="1278585" y="6858000"/>
                </a:lnTo>
                <a:lnTo>
                  <a:pt x="1348854" y="6811922"/>
                </a:lnTo>
                <a:cubicBezTo>
                  <a:pt x="1452460" y="6741581"/>
                  <a:pt x="1551690" y="6672734"/>
                  <a:pt x="1633509" y="6634523"/>
                </a:cubicBezTo>
                <a:cubicBezTo>
                  <a:pt x="1797148" y="6558100"/>
                  <a:pt x="1821717" y="6570164"/>
                  <a:pt x="2019775" y="6539754"/>
                </a:cubicBezTo>
                <a:cubicBezTo>
                  <a:pt x="2217832" y="6509345"/>
                  <a:pt x="2500902" y="6418471"/>
                  <a:pt x="2776736" y="6284051"/>
                </a:cubicBezTo>
                <a:cubicBezTo>
                  <a:pt x="3052570" y="6149631"/>
                  <a:pt x="3440932" y="5817942"/>
                  <a:pt x="3674780" y="5733232"/>
                </a:cubicBezTo>
                <a:cubicBezTo>
                  <a:pt x="3908628" y="5648523"/>
                  <a:pt x="3984951" y="5804527"/>
                  <a:pt x="4179823" y="5775792"/>
                </a:cubicBezTo>
                <a:cubicBezTo>
                  <a:pt x="4374696" y="5747057"/>
                  <a:pt x="4578636" y="5704829"/>
                  <a:pt x="4844012" y="5560824"/>
                </a:cubicBezTo>
                <a:cubicBezTo>
                  <a:pt x="4910356" y="5524822"/>
                  <a:pt x="4988460" y="5475417"/>
                  <a:pt x="5071566" y="5419270"/>
                </a:cubicBezTo>
                <a:close/>
                <a:moveTo>
                  <a:pt x="5197475" y="4190840"/>
                </a:moveTo>
                <a:lnTo>
                  <a:pt x="5197475" y="5303925"/>
                </a:lnTo>
                <a:lnTo>
                  <a:pt x="5080759" y="5385253"/>
                </a:lnTo>
                <a:cubicBezTo>
                  <a:pt x="4996839" y="5442184"/>
                  <a:pt x="4917806" y="5492277"/>
                  <a:pt x="4850517" y="5528685"/>
                </a:cubicBezTo>
                <a:cubicBezTo>
                  <a:pt x="4581360" y="5674320"/>
                  <a:pt x="4365031" y="5718203"/>
                  <a:pt x="4167854" y="5746922"/>
                </a:cubicBezTo>
                <a:cubicBezTo>
                  <a:pt x="3970677" y="5775641"/>
                  <a:pt x="3914222" y="5608897"/>
                  <a:pt x="3667456" y="5701000"/>
                </a:cubicBezTo>
                <a:cubicBezTo>
                  <a:pt x="3420691" y="5793104"/>
                  <a:pt x="2974419" y="6162721"/>
                  <a:pt x="2687261" y="6299540"/>
                </a:cubicBezTo>
                <a:cubicBezTo>
                  <a:pt x="2400103" y="6436359"/>
                  <a:pt x="2181176" y="6486058"/>
                  <a:pt x="1944511" y="6521914"/>
                </a:cubicBezTo>
                <a:cubicBezTo>
                  <a:pt x="1707846" y="6557771"/>
                  <a:pt x="1602855" y="6602875"/>
                  <a:pt x="1373713" y="6763501"/>
                </a:cubicBezTo>
                <a:cubicBezTo>
                  <a:pt x="1316427" y="6803658"/>
                  <a:pt x="1272669" y="6834030"/>
                  <a:pt x="1236786" y="6857992"/>
                </a:cubicBezTo>
                <a:lnTo>
                  <a:pt x="1236773" y="6858000"/>
                </a:lnTo>
                <a:lnTo>
                  <a:pt x="0" y="6858000"/>
                </a:lnTo>
                <a:lnTo>
                  <a:pt x="0" y="6068904"/>
                </a:lnTo>
                <a:lnTo>
                  <a:pt x="6233" y="6065519"/>
                </a:lnTo>
                <a:cubicBezTo>
                  <a:pt x="83155" y="6025413"/>
                  <a:pt x="126322" y="6012275"/>
                  <a:pt x="227911" y="5980438"/>
                </a:cubicBezTo>
                <a:cubicBezTo>
                  <a:pt x="390454" y="5929499"/>
                  <a:pt x="593868" y="5972961"/>
                  <a:pt x="786663" y="5871060"/>
                </a:cubicBezTo>
                <a:cubicBezTo>
                  <a:pt x="979457" y="5769160"/>
                  <a:pt x="1154377" y="5481193"/>
                  <a:pt x="1384680" y="5369033"/>
                </a:cubicBezTo>
                <a:cubicBezTo>
                  <a:pt x="1614985" y="5256875"/>
                  <a:pt x="1826075" y="5224701"/>
                  <a:pt x="2168487" y="5198109"/>
                </a:cubicBezTo>
                <a:cubicBezTo>
                  <a:pt x="2510897" y="5171516"/>
                  <a:pt x="3122211" y="5148496"/>
                  <a:pt x="3446353" y="5077187"/>
                </a:cubicBezTo>
                <a:cubicBezTo>
                  <a:pt x="3770496" y="5005876"/>
                  <a:pt x="3902561" y="4920850"/>
                  <a:pt x="4113338" y="4770248"/>
                </a:cubicBezTo>
                <a:cubicBezTo>
                  <a:pt x="4324114" y="4619647"/>
                  <a:pt x="4530614" y="4393057"/>
                  <a:pt x="4750422" y="4290116"/>
                </a:cubicBezTo>
                <a:cubicBezTo>
                  <a:pt x="4860326" y="4238645"/>
                  <a:pt x="4974477" y="4218247"/>
                  <a:pt x="5089297" y="4203727"/>
                </a:cubicBezTo>
                <a:close/>
                <a:moveTo>
                  <a:pt x="0" y="0"/>
                </a:moveTo>
                <a:lnTo>
                  <a:pt x="5197475" y="0"/>
                </a:lnTo>
                <a:lnTo>
                  <a:pt x="5197475" y="4157983"/>
                </a:lnTo>
                <a:lnTo>
                  <a:pt x="5107772" y="4167746"/>
                </a:lnTo>
                <a:cubicBezTo>
                  <a:pt x="4985805" y="4182909"/>
                  <a:pt x="4857656" y="4208004"/>
                  <a:pt x="4718779" y="4276415"/>
                </a:cubicBezTo>
                <a:cubicBezTo>
                  <a:pt x="4441024" y="4413237"/>
                  <a:pt x="4111235" y="4797374"/>
                  <a:pt x="3793135" y="4939605"/>
                </a:cubicBezTo>
                <a:cubicBezTo>
                  <a:pt x="3475034" y="5081834"/>
                  <a:pt x="3191820" y="5102576"/>
                  <a:pt x="2810174" y="5129792"/>
                </a:cubicBezTo>
                <a:cubicBezTo>
                  <a:pt x="2428528" y="5157008"/>
                  <a:pt x="1828202" y="5169765"/>
                  <a:pt x="1488505" y="5289689"/>
                </a:cubicBezTo>
                <a:cubicBezTo>
                  <a:pt x="1148809" y="5409613"/>
                  <a:pt x="992664" y="5736149"/>
                  <a:pt x="771994" y="5849338"/>
                </a:cubicBezTo>
                <a:cubicBezTo>
                  <a:pt x="551324" y="5962528"/>
                  <a:pt x="369425" y="5896220"/>
                  <a:pt x="164482" y="5968830"/>
                </a:cubicBezTo>
                <a:cubicBezTo>
                  <a:pt x="113247" y="5986983"/>
                  <a:pt x="59314" y="6011857"/>
                  <a:pt x="4593" y="6039947"/>
                </a:cubicBezTo>
                <a:lnTo>
                  <a:pt x="0" y="60424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 anchorCtr="1">
            <a:noAutofit/>
          </a:bodyPr>
          <a:lstStyle>
            <a:lvl1pPr marL="216000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20" name="Friform 19">
            <a:extLst>
              <a:ext uri="{FF2B5EF4-FFF2-40B4-BE49-F238E27FC236}">
                <a16:creationId xmlns:a16="http://schemas.microsoft.com/office/drawing/2014/main" id="{23507D3E-6291-B84E-A835-943E7B6768D1}"/>
              </a:ext>
            </a:extLst>
          </p:cNvPr>
          <p:cNvSpPr/>
          <p:nvPr userDrawn="1"/>
        </p:nvSpPr>
        <p:spPr>
          <a:xfrm>
            <a:off x="4781317" y="6040294"/>
            <a:ext cx="2213208" cy="817706"/>
          </a:xfrm>
          <a:custGeom>
            <a:avLst/>
            <a:gdLst>
              <a:gd name="connsiteX0" fmla="*/ 2213208 w 2213208"/>
              <a:gd name="connsiteY0" fmla="*/ 0 h 817706"/>
              <a:gd name="connsiteX1" fmla="*/ 2213208 w 2213208"/>
              <a:gd name="connsiteY1" fmla="*/ 26435 h 817706"/>
              <a:gd name="connsiteX2" fmla="*/ 2168501 w 2213208"/>
              <a:gd name="connsiteY2" fmla="*/ 50714 h 817706"/>
              <a:gd name="connsiteX3" fmla="*/ 2024616 w 2213208"/>
              <a:gd name="connsiteY3" fmla="*/ 134228 h 817706"/>
              <a:gd name="connsiteX4" fmla="*/ 1436701 w 2213208"/>
              <a:gd name="connsiteY4" fmla="*/ 330521 h 817706"/>
              <a:gd name="connsiteX5" fmla="*/ 678860 w 2213208"/>
              <a:gd name="connsiteY5" fmla="*/ 494238 h 817706"/>
              <a:gd name="connsiteX6" fmla="*/ 150487 w 2213208"/>
              <a:gd name="connsiteY6" fmla="*/ 769874 h 817706"/>
              <a:gd name="connsiteX7" fmla="*/ 65640 w 2213208"/>
              <a:gd name="connsiteY7" fmla="*/ 817706 h 817706"/>
              <a:gd name="connsiteX8" fmla="*/ 0 w 2213208"/>
              <a:gd name="connsiteY8" fmla="*/ 817706 h 817706"/>
              <a:gd name="connsiteX9" fmla="*/ 102146 w 2213208"/>
              <a:gd name="connsiteY9" fmla="*/ 759571 h 817706"/>
              <a:gd name="connsiteX10" fmla="*/ 588448 w 2213208"/>
              <a:gd name="connsiteY10" fmla="*/ 502697 h 817706"/>
              <a:gd name="connsiteX11" fmla="*/ 1363060 w 2213208"/>
              <a:gd name="connsiteY11" fmla="*/ 306862 h 817706"/>
              <a:gd name="connsiteX12" fmla="*/ 1755544 w 2213208"/>
              <a:gd name="connsiteY12" fmla="*/ 242533 h 817706"/>
              <a:gd name="connsiteX13" fmla="*/ 2053179 w 2213208"/>
              <a:gd name="connsiteY13" fmla="*/ 87895 h 8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3208" h="817706">
                <a:moveTo>
                  <a:pt x="2213208" y="0"/>
                </a:moveTo>
                <a:lnTo>
                  <a:pt x="2213208" y="26435"/>
                </a:lnTo>
                <a:lnTo>
                  <a:pt x="2168501" y="50714"/>
                </a:lnTo>
                <a:cubicBezTo>
                  <a:pt x="2130857" y="71802"/>
                  <a:pt x="2084861" y="98665"/>
                  <a:pt x="2024616" y="134228"/>
                </a:cubicBezTo>
                <a:cubicBezTo>
                  <a:pt x="1783634" y="276477"/>
                  <a:pt x="1675443" y="313248"/>
                  <a:pt x="1436701" y="330521"/>
                </a:cubicBezTo>
                <a:cubicBezTo>
                  <a:pt x="1197960" y="347795"/>
                  <a:pt x="975821" y="380252"/>
                  <a:pt x="678860" y="494238"/>
                </a:cubicBezTo>
                <a:cubicBezTo>
                  <a:pt x="530379" y="551232"/>
                  <a:pt x="337698" y="663142"/>
                  <a:pt x="150487" y="769874"/>
                </a:cubicBezTo>
                <a:lnTo>
                  <a:pt x="65640" y="817706"/>
                </a:lnTo>
                <a:lnTo>
                  <a:pt x="0" y="817706"/>
                </a:lnTo>
                <a:lnTo>
                  <a:pt x="102146" y="759571"/>
                </a:lnTo>
                <a:cubicBezTo>
                  <a:pt x="271068" y="662146"/>
                  <a:pt x="445706" y="558936"/>
                  <a:pt x="588448" y="502697"/>
                </a:cubicBezTo>
                <a:cubicBezTo>
                  <a:pt x="873933" y="390218"/>
                  <a:pt x="1163233" y="321717"/>
                  <a:pt x="1363060" y="306862"/>
                </a:cubicBezTo>
                <a:cubicBezTo>
                  <a:pt x="1562886" y="292005"/>
                  <a:pt x="1586439" y="305950"/>
                  <a:pt x="1755544" y="242533"/>
                </a:cubicBezTo>
                <a:cubicBezTo>
                  <a:pt x="1840097" y="210825"/>
                  <a:pt x="1944398" y="149934"/>
                  <a:pt x="2053179" y="878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0FB4DC39-7DAB-6340-AF07-49B2E4C8A3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58C675B7-4DAD-BF43-BB94-B009A4283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85" y="5789710"/>
            <a:ext cx="432815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/>
              <a:t>1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B27CAED1-4FC1-B44C-AEDC-D9CCD7EC6D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81" y="5789711"/>
            <a:ext cx="573604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err="1"/>
              <a:t>Nr</a:t>
            </a:r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1DA056A-E6C8-BE46-B54E-677819729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0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AC7750D-9E37-7E43-B555-B894C39CE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1664" y="1333240"/>
            <a:ext cx="3970473" cy="1828800"/>
          </a:xfrm>
        </p:spPr>
        <p:txBody>
          <a:bodyPr anchor="b">
            <a:normAutofit/>
          </a:bodyPr>
          <a:lstStyle>
            <a:lvl1pPr marL="0" indent="0" algn="l">
              <a:buNone/>
              <a:defRPr sz="3500" b="0" i="0">
                <a:solidFill>
                  <a:schemeClr val="tx1"/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Kapittel</a:t>
            </a:r>
          </a:p>
        </p:txBody>
      </p:sp>
      <p:sp>
        <p:nvSpPr>
          <p:cNvPr id="6" name="Plassholder for tekst 38">
            <a:extLst>
              <a:ext uri="{FF2B5EF4-FFF2-40B4-BE49-F238E27FC236}">
                <a16:creationId xmlns:a16="http://schemas.microsoft.com/office/drawing/2014/main" id="{F3230CA1-32CB-004C-8059-0F31054C23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1664" y="3330304"/>
            <a:ext cx="3970473" cy="21944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Ingress</a:t>
            </a:r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F548F6AF-1EE1-EB40-8E80-C0342096E4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94525" y="0"/>
            <a:ext cx="5197475" cy="6858000"/>
          </a:xfrm>
          <a:custGeom>
            <a:avLst/>
            <a:gdLst>
              <a:gd name="connsiteX0" fmla="*/ 5197475 w 5197475"/>
              <a:gd name="connsiteY0" fmla="*/ 5331973 h 6858000"/>
              <a:gd name="connsiteX1" fmla="*/ 5197475 w 5197475"/>
              <a:gd name="connsiteY1" fmla="*/ 6858000 h 6858000"/>
              <a:gd name="connsiteX2" fmla="*/ 1278585 w 5197475"/>
              <a:gd name="connsiteY2" fmla="*/ 6858000 h 6858000"/>
              <a:gd name="connsiteX3" fmla="*/ 1348854 w 5197475"/>
              <a:gd name="connsiteY3" fmla="*/ 6811922 h 6858000"/>
              <a:gd name="connsiteX4" fmla="*/ 1633509 w 5197475"/>
              <a:gd name="connsiteY4" fmla="*/ 6634523 h 6858000"/>
              <a:gd name="connsiteX5" fmla="*/ 2019775 w 5197475"/>
              <a:gd name="connsiteY5" fmla="*/ 6539754 h 6858000"/>
              <a:gd name="connsiteX6" fmla="*/ 2776736 w 5197475"/>
              <a:gd name="connsiteY6" fmla="*/ 6284051 h 6858000"/>
              <a:gd name="connsiteX7" fmla="*/ 3674780 w 5197475"/>
              <a:gd name="connsiteY7" fmla="*/ 5733232 h 6858000"/>
              <a:gd name="connsiteX8" fmla="*/ 4179823 w 5197475"/>
              <a:gd name="connsiteY8" fmla="*/ 5775792 h 6858000"/>
              <a:gd name="connsiteX9" fmla="*/ 4844012 w 5197475"/>
              <a:gd name="connsiteY9" fmla="*/ 5560824 h 6858000"/>
              <a:gd name="connsiteX10" fmla="*/ 5071566 w 5197475"/>
              <a:gd name="connsiteY10" fmla="*/ 5419270 h 6858000"/>
              <a:gd name="connsiteX11" fmla="*/ 5197475 w 5197475"/>
              <a:gd name="connsiteY11" fmla="*/ 4190840 h 6858000"/>
              <a:gd name="connsiteX12" fmla="*/ 5197475 w 5197475"/>
              <a:gd name="connsiteY12" fmla="*/ 5303925 h 6858000"/>
              <a:gd name="connsiteX13" fmla="*/ 5080759 w 5197475"/>
              <a:gd name="connsiteY13" fmla="*/ 5385253 h 6858000"/>
              <a:gd name="connsiteX14" fmla="*/ 4850517 w 5197475"/>
              <a:gd name="connsiteY14" fmla="*/ 5528685 h 6858000"/>
              <a:gd name="connsiteX15" fmla="*/ 4167854 w 5197475"/>
              <a:gd name="connsiteY15" fmla="*/ 5746922 h 6858000"/>
              <a:gd name="connsiteX16" fmla="*/ 3667456 w 5197475"/>
              <a:gd name="connsiteY16" fmla="*/ 5701000 h 6858000"/>
              <a:gd name="connsiteX17" fmla="*/ 2687261 w 5197475"/>
              <a:gd name="connsiteY17" fmla="*/ 6299540 h 6858000"/>
              <a:gd name="connsiteX18" fmla="*/ 1944511 w 5197475"/>
              <a:gd name="connsiteY18" fmla="*/ 6521914 h 6858000"/>
              <a:gd name="connsiteX19" fmla="*/ 1373713 w 5197475"/>
              <a:gd name="connsiteY19" fmla="*/ 6763501 h 6858000"/>
              <a:gd name="connsiteX20" fmla="*/ 1236786 w 5197475"/>
              <a:gd name="connsiteY20" fmla="*/ 6857992 h 6858000"/>
              <a:gd name="connsiteX21" fmla="*/ 1236773 w 5197475"/>
              <a:gd name="connsiteY21" fmla="*/ 6858000 h 6858000"/>
              <a:gd name="connsiteX22" fmla="*/ 0 w 5197475"/>
              <a:gd name="connsiteY22" fmla="*/ 6858000 h 6858000"/>
              <a:gd name="connsiteX23" fmla="*/ 0 w 5197475"/>
              <a:gd name="connsiteY23" fmla="*/ 6068904 h 6858000"/>
              <a:gd name="connsiteX24" fmla="*/ 6233 w 5197475"/>
              <a:gd name="connsiteY24" fmla="*/ 6065519 h 6858000"/>
              <a:gd name="connsiteX25" fmla="*/ 227911 w 5197475"/>
              <a:gd name="connsiteY25" fmla="*/ 5980438 h 6858000"/>
              <a:gd name="connsiteX26" fmla="*/ 786663 w 5197475"/>
              <a:gd name="connsiteY26" fmla="*/ 5871060 h 6858000"/>
              <a:gd name="connsiteX27" fmla="*/ 1384680 w 5197475"/>
              <a:gd name="connsiteY27" fmla="*/ 5369033 h 6858000"/>
              <a:gd name="connsiteX28" fmla="*/ 2168487 w 5197475"/>
              <a:gd name="connsiteY28" fmla="*/ 5198109 h 6858000"/>
              <a:gd name="connsiteX29" fmla="*/ 3446353 w 5197475"/>
              <a:gd name="connsiteY29" fmla="*/ 5077187 h 6858000"/>
              <a:gd name="connsiteX30" fmla="*/ 4113338 w 5197475"/>
              <a:gd name="connsiteY30" fmla="*/ 4770248 h 6858000"/>
              <a:gd name="connsiteX31" fmla="*/ 4750422 w 5197475"/>
              <a:gd name="connsiteY31" fmla="*/ 4290116 h 6858000"/>
              <a:gd name="connsiteX32" fmla="*/ 5089297 w 5197475"/>
              <a:gd name="connsiteY32" fmla="*/ 4203727 h 6858000"/>
              <a:gd name="connsiteX33" fmla="*/ 0 w 5197475"/>
              <a:gd name="connsiteY33" fmla="*/ 0 h 6858000"/>
              <a:gd name="connsiteX34" fmla="*/ 5197475 w 5197475"/>
              <a:gd name="connsiteY34" fmla="*/ 0 h 6858000"/>
              <a:gd name="connsiteX35" fmla="*/ 5197475 w 5197475"/>
              <a:gd name="connsiteY35" fmla="*/ 4157983 h 6858000"/>
              <a:gd name="connsiteX36" fmla="*/ 5107772 w 5197475"/>
              <a:gd name="connsiteY36" fmla="*/ 4167746 h 6858000"/>
              <a:gd name="connsiteX37" fmla="*/ 4718779 w 5197475"/>
              <a:gd name="connsiteY37" fmla="*/ 4276415 h 6858000"/>
              <a:gd name="connsiteX38" fmla="*/ 3793135 w 5197475"/>
              <a:gd name="connsiteY38" fmla="*/ 4939605 h 6858000"/>
              <a:gd name="connsiteX39" fmla="*/ 2810174 w 5197475"/>
              <a:gd name="connsiteY39" fmla="*/ 5129792 h 6858000"/>
              <a:gd name="connsiteX40" fmla="*/ 1488505 w 5197475"/>
              <a:gd name="connsiteY40" fmla="*/ 5289689 h 6858000"/>
              <a:gd name="connsiteX41" fmla="*/ 771994 w 5197475"/>
              <a:gd name="connsiteY41" fmla="*/ 5849338 h 6858000"/>
              <a:gd name="connsiteX42" fmla="*/ 164482 w 5197475"/>
              <a:gd name="connsiteY42" fmla="*/ 5968830 h 6858000"/>
              <a:gd name="connsiteX43" fmla="*/ 4593 w 5197475"/>
              <a:gd name="connsiteY43" fmla="*/ 6039947 h 6858000"/>
              <a:gd name="connsiteX44" fmla="*/ 0 w 5197475"/>
              <a:gd name="connsiteY44" fmla="*/ 6042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197475" h="6858000">
                <a:moveTo>
                  <a:pt x="5197475" y="5331973"/>
                </a:moveTo>
                <a:lnTo>
                  <a:pt x="5197475" y="6858000"/>
                </a:lnTo>
                <a:lnTo>
                  <a:pt x="1278585" y="6858000"/>
                </a:lnTo>
                <a:lnTo>
                  <a:pt x="1348854" y="6811922"/>
                </a:lnTo>
                <a:cubicBezTo>
                  <a:pt x="1452460" y="6741581"/>
                  <a:pt x="1551690" y="6672734"/>
                  <a:pt x="1633509" y="6634523"/>
                </a:cubicBezTo>
                <a:cubicBezTo>
                  <a:pt x="1797148" y="6558100"/>
                  <a:pt x="1821717" y="6570164"/>
                  <a:pt x="2019775" y="6539754"/>
                </a:cubicBezTo>
                <a:cubicBezTo>
                  <a:pt x="2217832" y="6509345"/>
                  <a:pt x="2500902" y="6418471"/>
                  <a:pt x="2776736" y="6284051"/>
                </a:cubicBezTo>
                <a:cubicBezTo>
                  <a:pt x="3052570" y="6149631"/>
                  <a:pt x="3440932" y="5817942"/>
                  <a:pt x="3674780" y="5733232"/>
                </a:cubicBezTo>
                <a:cubicBezTo>
                  <a:pt x="3908628" y="5648523"/>
                  <a:pt x="3984951" y="5804527"/>
                  <a:pt x="4179823" y="5775792"/>
                </a:cubicBezTo>
                <a:cubicBezTo>
                  <a:pt x="4374696" y="5747057"/>
                  <a:pt x="4578636" y="5704829"/>
                  <a:pt x="4844012" y="5560824"/>
                </a:cubicBezTo>
                <a:cubicBezTo>
                  <a:pt x="4910356" y="5524822"/>
                  <a:pt x="4988460" y="5475417"/>
                  <a:pt x="5071566" y="5419270"/>
                </a:cubicBezTo>
                <a:close/>
                <a:moveTo>
                  <a:pt x="5197475" y="4190840"/>
                </a:moveTo>
                <a:lnTo>
                  <a:pt x="5197475" y="5303925"/>
                </a:lnTo>
                <a:lnTo>
                  <a:pt x="5080759" y="5385253"/>
                </a:lnTo>
                <a:cubicBezTo>
                  <a:pt x="4996839" y="5442184"/>
                  <a:pt x="4917806" y="5492277"/>
                  <a:pt x="4850517" y="5528685"/>
                </a:cubicBezTo>
                <a:cubicBezTo>
                  <a:pt x="4581360" y="5674320"/>
                  <a:pt x="4365031" y="5718203"/>
                  <a:pt x="4167854" y="5746922"/>
                </a:cubicBezTo>
                <a:cubicBezTo>
                  <a:pt x="3970677" y="5775641"/>
                  <a:pt x="3914222" y="5608897"/>
                  <a:pt x="3667456" y="5701000"/>
                </a:cubicBezTo>
                <a:cubicBezTo>
                  <a:pt x="3420691" y="5793104"/>
                  <a:pt x="2974419" y="6162721"/>
                  <a:pt x="2687261" y="6299540"/>
                </a:cubicBezTo>
                <a:cubicBezTo>
                  <a:pt x="2400103" y="6436359"/>
                  <a:pt x="2181176" y="6486058"/>
                  <a:pt x="1944511" y="6521914"/>
                </a:cubicBezTo>
                <a:cubicBezTo>
                  <a:pt x="1707846" y="6557771"/>
                  <a:pt x="1602855" y="6602875"/>
                  <a:pt x="1373713" y="6763501"/>
                </a:cubicBezTo>
                <a:cubicBezTo>
                  <a:pt x="1316427" y="6803658"/>
                  <a:pt x="1272669" y="6834030"/>
                  <a:pt x="1236786" y="6857992"/>
                </a:cubicBezTo>
                <a:lnTo>
                  <a:pt x="1236773" y="6858000"/>
                </a:lnTo>
                <a:lnTo>
                  <a:pt x="0" y="6858000"/>
                </a:lnTo>
                <a:lnTo>
                  <a:pt x="0" y="6068904"/>
                </a:lnTo>
                <a:lnTo>
                  <a:pt x="6233" y="6065519"/>
                </a:lnTo>
                <a:cubicBezTo>
                  <a:pt x="83155" y="6025413"/>
                  <a:pt x="126322" y="6012275"/>
                  <a:pt x="227911" y="5980438"/>
                </a:cubicBezTo>
                <a:cubicBezTo>
                  <a:pt x="390454" y="5929499"/>
                  <a:pt x="593868" y="5972961"/>
                  <a:pt x="786663" y="5871060"/>
                </a:cubicBezTo>
                <a:cubicBezTo>
                  <a:pt x="979457" y="5769160"/>
                  <a:pt x="1154377" y="5481193"/>
                  <a:pt x="1384680" y="5369033"/>
                </a:cubicBezTo>
                <a:cubicBezTo>
                  <a:pt x="1614985" y="5256875"/>
                  <a:pt x="1826075" y="5224701"/>
                  <a:pt x="2168487" y="5198109"/>
                </a:cubicBezTo>
                <a:cubicBezTo>
                  <a:pt x="2510897" y="5171516"/>
                  <a:pt x="3122211" y="5148496"/>
                  <a:pt x="3446353" y="5077187"/>
                </a:cubicBezTo>
                <a:cubicBezTo>
                  <a:pt x="3770496" y="5005876"/>
                  <a:pt x="3902561" y="4920850"/>
                  <a:pt x="4113338" y="4770248"/>
                </a:cubicBezTo>
                <a:cubicBezTo>
                  <a:pt x="4324114" y="4619647"/>
                  <a:pt x="4530614" y="4393057"/>
                  <a:pt x="4750422" y="4290116"/>
                </a:cubicBezTo>
                <a:cubicBezTo>
                  <a:pt x="4860326" y="4238645"/>
                  <a:pt x="4974477" y="4218247"/>
                  <a:pt x="5089297" y="4203727"/>
                </a:cubicBezTo>
                <a:close/>
                <a:moveTo>
                  <a:pt x="0" y="0"/>
                </a:moveTo>
                <a:lnTo>
                  <a:pt x="5197475" y="0"/>
                </a:lnTo>
                <a:lnTo>
                  <a:pt x="5197475" y="4157983"/>
                </a:lnTo>
                <a:lnTo>
                  <a:pt x="5107772" y="4167746"/>
                </a:lnTo>
                <a:cubicBezTo>
                  <a:pt x="4985805" y="4182909"/>
                  <a:pt x="4857656" y="4208004"/>
                  <a:pt x="4718779" y="4276415"/>
                </a:cubicBezTo>
                <a:cubicBezTo>
                  <a:pt x="4441024" y="4413237"/>
                  <a:pt x="4111235" y="4797374"/>
                  <a:pt x="3793135" y="4939605"/>
                </a:cubicBezTo>
                <a:cubicBezTo>
                  <a:pt x="3475034" y="5081834"/>
                  <a:pt x="3191820" y="5102576"/>
                  <a:pt x="2810174" y="5129792"/>
                </a:cubicBezTo>
                <a:cubicBezTo>
                  <a:pt x="2428528" y="5157008"/>
                  <a:pt x="1828202" y="5169765"/>
                  <a:pt x="1488505" y="5289689"/>
                </a:cubicBezTo>
                <a:cubicBezTo>
                  <a:pt x="1148809" y="5409613"/>
                  <a:pt x="992664" y="5736149"/>
                  <a:pt x="771994" y="5849338"/>
                </a:cubicBezTo>
                <a:cubicBezTo>
                  <a:pt x="551324" y="5962528"/>
                  <a:pt x="369425" y="5896220"/>
                  <a:pt x="164482" y="5968830"/>
                </a:cubicBezTo>
                <a:cubicBezTo>
                  <a:pt x="113247" y="5986983"/>
                  <a:pt x="59314" y="6011857"/>
                  <a:pt x="4593" y="6039947"/>
                </a:cubicBezTo>
                <a:lnTo>
                  <a:pt x="0" y="604246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tIns="720000" bIns="46800" anchor="t" anchorCtr="1">
            <a:noAutofit/>
          </a:bodyPr>
          <a:lstStyle>
            <a:lvl1pPr marL="216000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Klikk på ikonet for å legge til bilde</a:t>
            </a:r>
          </a:p>
        </p:txBody>
      </p:sp>
      <p:sp>
        <p:nvSpPr>
          <p:cNvPr id="20" name="Friform 19">
            <a:extLst>
              <a:ext uri="{FF2B5EF4-FFF2-40B4-BE49-F238E27FC236}">
                <a16:creationId xmlns:a16="http://schemas.microsoft.com/office/drawing/2014/main" id="{23507D3E-6291-B84E-A835-943E7B6768D1}"/>
              </a:ext>
            </a:extLst>
          </p:cNvPr>
          <p:cNvSpPr/>
          <p:nvPr userDrawn="1"/>
        </p:nvSpPr>
        <p:spPr>
          <a:xfrm>
            <a:off x="4781317" y="6040294"/>
            <a:ext cx="2213208" cy="817706"/>
          </a:xfrm>
          <a:custGeom>
            <a:avLst/>
            <a:gdLst>
              <a:gd name="connsiteX0" fmla="*/ 2213208 w 2213208"/>
              <a:gd name="connsiteY0" fmla="*/ 0 h 817706"/>
              <a:gd name="connsiteX1" fmla="*/ 2213208 w 2213208"/>
              <a:gd name="connsiteY1" fmla="*/ 26435 h 817706"/>
              <a:gd name="connsiteX2" fmla="*/ 2168501 w 2213208"/>
              <a:gd name="connsiteY2" fmla="*/ 50714 h 817706"/>
              <a:gd name="connsiteX3" fmla="*/ 2024616 w 2213208"/>
              <a:gd name="connsiteY3" fmla="*/ 134228 h 817706"/>
              <a:gd name="connsiteX4" fmla="*/ 1436701 w 2213208"/>
              <a:gd name="connsiteY4" fmla="*/ 330521 h 817706"/>
              <a:gd name="connsiteX5" fmla="*/ 678860 w 2213208"/>
              <a:gd name="connsiteY5" fmla="*/ 494238 h 817706"/>
              <a:gd name="connsiteX6" fmla="*/ 150487 w 2213208"/>
              <a:gd name="connsiteY6" fmla="*/ 769874 h 817706"/>
              <a:gd name="connsiteX7" fmla="*/ 65640 w 2213208"/>
              <a:gd name="connsiteY7" fmla="*/ 817706 h 817706"/>
              <a:gd name="connsiteX8" fmla="*/ 0 w 2213208"/>
              <a:gd name="connsiteY8" fmla="*/ 817706 h 817706"/>
              <a:gd name="connsiteX9" fmla="*/ 102146 w 2213208"/>
              <a:gd name="connsiteY9" fmla="*/ 759571 h 817706"/>
              <a:gd name="connsiteX10" fmla="*/ 588448 w 2213208"/>
              <a:gd name="connsiteY10" fmla="*/ 502697 h 817706"/>
              <a:gd name="connsiteX11" fmla="*/ 1363060 w 2213208"/>
              <a:gd name="connsiteY11" fmla="*/ 306862 h 817706"/>
              <a:gd name="connsiteX12" fmla="*/ 1755544 w 2213208"/>
              <a:gd name="connsiteY12" fmla="*/ 242533 h 817706"/>
              <a:gd name="connsiteX13" fmla="*/ 2053179 w 2213208"/>
              <a:gd name="connsiteY13" fmla="*/ 87895 h 81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13208" h="817706">
                <a:moveTo>
                  <a:pt x="2213208" y="0"/>
                </a:moveTo>
                <a:lnTo>
                  <a:pt x="2213208" y="26435"/>
                </a:lnTo>
                <a:lnTo>
                  <a:pt x="2168501" y="50714"/>
                </a:lnTo>
                <a:cubicBezTo>
                  <a:pt x="2130857" y="71802"/>
                  <a:pt x="2084861" y="98665"/>
                  <a:pt x="2024616" y="134228"/>
                </a:cubicBezTo>
                <a:cubicBezTo>
                  <a:pt x="1783634" y="276477"/>
                  <a:pt x="1675443" y="313248"/>
                  <a:pt x="1436701" y="330521"/>
                </a:cubicBezTo>
                <a:cubicBezTo>
                  <a:pt x="1197960" y="347795"/>
                  <a:pt x="975821" y="380252"/>
                  <a:pt x="678860" y="494238"/>
                </a:cubicBezTo>
                <a:cubicBezTo>
                  <a:pt x="530379" y="551232"/>
                  <a:pt x="337698" y="663142"/>
                  <a:pt x="150487" y="769874"/>
                </a:cubicBezTo>
                <a:lnTo>
                  <a:pt x="65640" y="817706"/>
                </a:lnTo>
                <a:lnTo>
                  <a:pt x="0" y="817706"/>
                </a:lnTo>
                <a:lnTo>
                  <a:pt x="102146" y="759571"/>
                </a:lnTo>
                <a:cubicBezTo>
                  <a:pt x="271068" y="662146"/>
                  <a:pt x="445706" y="558936"/>
                  <a:pt x="588448" y="502697"/>
                </a:cubicBezTo>
                <a:cubicBezTo>
                  <a:pt x="873933" y="390218"/>
                  <a:pt x="1163233" y="321717"/>
                  <a:pt x="1363060" y="306862"/>
                </a:cubicBezTo>
                <a:cubicBezTo>
                  <a:pt x="1562886" y="292005"/>
                  <a:pt x="1586439" y="305950"/>
                  <a:pt x="1755544" y="242533"/>
                </a:cubicBezTo>
                <a:cubicBezTo>
                  <a:pt x="1840097" y="210825"/>
                  <a:pt x="1944398" y="149934"/>
                  <a:pt x="2053179" y="878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CA582D7-24B2-0844-A9F7-9150CAA2E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85" y="5789710"/>
            <a:ext cx="432815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/>
              <a:t>1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9A755635-112B-FD4F-A178-F761B1AC4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81" y="5789711"/>
            <a:ext cx="573604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err="1"/>
              <a:t>Nr</a:t>
            </a:r>
            <a:endParaRPr lang="nb-NO"/>
          </a:p>
        </p:txBody>
      </p:sp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B8DFE9F1-FC9C-1B41-9D7E-5DA564AB57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6531717"/>
            <a:ext cx="5212747" cy="326283"/>
          </a:xfrm>
        </p:spPr>
        <p:txBody>
          <a:bodyPr tIns="90000" bIns="90000">
            <a:noAutofit/>
          </a:bodyPr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nb-NO"/>
              <a:t>Kilde: </a:t>
            </a:r>
            <a:endParaRPr lang="nn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AB79594-F5A7-FD42-91C3-B8A8E8486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184" y="451847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9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-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AC7750D-9E37-7E43-B555-B894C39CEA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1664" y="1333240"/>
            <a:ext cx="3970473" cy="1828800"/>
          </a:xfrm>
        </p:spPr>
        <p:txBody>
          <a:bodyPr anchor="b">
            <a:normAutofit/>
          </a:bodyPr>
          <a:lstStyle>
            <a:lvl1pPr marL="0" indent="0" algn="l">
              <a:buNone/>
              <a:defRPr sz="3500" b="0" i="0">
                <a:solidFill>
                  <a:schemeClr val="bg1"/>
                </a:solidFill>
                <a:latin typeface="Quire Sans" panose="020B0502040400020003" pitchFamily="34" charset="0"/>
                <a:cs typeface="Quire Sans" panose="020B0502040400020003" pitchFamily="34" charset="0"/>
              </a:defRPr>
            </a:lvl1pPr>
          </a:lstStyle>
          <a:p>
            <a:pPr lvl="0"/>
            <a:r>
              <a:rPr lang="nb-NO"/>
              <a:t>Kapittel</a:t>
            </a:r>
          </a:p>
        </p:txBody>
      </p:sp>
      <p:sp>
        <p:nvSpPr>
          <p:cNvPr id="6" name="Plassholder for tekst 38">
            <a:extLst>
              <a:ext uri="{FF2B5EF4-FFF2-40B4-BE49-F238E27FC236}">
                <a16:creationId xmlns:a16="http://schemas.microsoft.com/office/drawing/2014/main" id="{F3230CA1-32CB-004C-8059-0F31054C23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1664" y="3330304"/>
            <a:ext cx="3970473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Ingress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B756723-DE05-2841-BF18-BA8CA1C0E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2599" y="1063657"/>
            <a:ext cx="4827892" cy="4730686"/>
          </a:xfrm>
          <a:prstGeom prst="rect">
            <a:avLst/>
          </a:prstGeom>
        </p:spPr>
      </p:pic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F514C30-76B3-3943-951A-47CAD50837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8785" y="5789710"/>
            <a:ext cx="432815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/>
              <a:t>1</a:t>
            </a:r>
          </a:p>
        </p:txBody>
      </p:sp>
      <p:sp>
        <p:nvSpPr>
          <p:cNvPr id="12" name="Plassholder for tekst 2">
            <a:extLst>
              <a:ext uri="{FF2B5EF4-FFF2-40B4-BE49-F238E27FC236}">
                <a16:creationId xmlns:a16="http://schemas.microsoft.com/office/drawing/2014/main" id="{8ADAE745-E3BA-CA4D-8B6A-8E635844BB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81" y="5789711"/>
            <a:ext cx="573604" cy="477053"/>
          </a:xfrm>
        </p:spPr>
        <p:txBody>
          <a:bodyPr>
            <a:noAutofit/>
          </a:bodyPr>
          <a:lstStyle>
            <a:lvl1pPr marL="0" indent="0">
              <a:buNone/>
              <a:defRPr sz="2500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b-NO" err="1"/>
              <a:t>Nr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CCA3F36-ED2E-D647-BEAA-9FEDF00AB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487" y="455409"/>
            <a:ext cx="1033200" cy="4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7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1CD9F78-4CFC-B94A-AA99-1BE9F05333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43" y="437586"/>
            <a:ext cx="275250" cy="259786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A64D38E-6988-5744-9FD5-0310932F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3" y="437586"/>
            <a:ext cx="10082097" cy="145536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3B1E38E-6ED7-5340-B50F-6C97E1D4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340" y="2259662"/>
            <a:ext cx="10082097" cy="3870793"/>
          </a:xfrm>
        </p:spPr>
        <p:txBody>
          <a:bodyPr/>
          <a:lstStyle>
            <a:lvl1pPr marL="0" indent="0">
              <a:buNone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524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8D4E1A7-53A2-2B47-AE6B-7A267CF0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B34814-0620-0249-B276-7BB52ECC0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87C9B7-E5DB-3740-B6A1-FA9A60049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985C243-E824-F540-B214-357C1FA2683A}" type="datetimeFigureOut">
              <a:rPr lang="nb-NO" smtClean="0"/>
              <a:pPr/>
              <a:t>17.10.2022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AC5DF-DC3F-604D-A634-3F3E75FB0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49190CC-D49B-C742-95C9-0B5759386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C3261B-7634-D94C-885F-047CD96198F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6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0" i="0" kern="1200">
          <a:solidFill>
            <a:schemeClr val="tx1"/>
          </a:solidFill>
          <a:latin typeface="Quire Sans" panose="020F0502020204030204" pitchFamily="34" charset="0"/>
          <a:ea typeface="+mj-ea"/>
          <a:cs typeface="Quire Sans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CE21376-59A3-4F92-95E3-F17ED16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2EFFBD-485C-4FCD-BFBC-C580EEC4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3ECB48-F590-44DF-B882-841FC56B3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3246-9683-47C5-94E9-9FB4ADE16A4D}" type="datetime1">
              <a:rPr lang="en-US" smtClean="0"/>
              <a:t>10/12/2022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37D4F5-1748-4ABB-9C4B-358AA1264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3BF6FC-4FA0-4175-8727-AE88A3EB9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4A2D-6972-4580-ABEA-00379C4DEB1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44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khrono.no/praktorgrad-hogskolar-praktikarar/meir-praksisnaer-kunnskap/128260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no/url?sa=i&amp;rct=j&amp;q=&amp;esrc=s&amp;source=images&amp;cd=&amp;cad=rja&amp;uact=8&amp;ved=0ahUKEwjQutr2iJrUAhXMBZoKHTRnA3oQjRwIBw&amp;url=http://docplayer.me/23552879-Nord-universitet-med-regionalt-fokus-kristin-bratseth-dekan-avdeling-for-helsefag.html&amp;psig=AFQjCNEu0E2xuFzV6b2LBzd5y-NbFeOuaQ&amp;ust=1496317879265498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biblioteket.no/innhold/artikler/kunnskapsbasert-praksis/kunnskapsbasertpraksis.no?utm_source=rss&amp;utm_medium=rss&amp;utm_campaign=matchin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if_DXwz2Z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78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7325277-0D50-4DD4-9C84-2C7F4F739E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Arild Bjørndalen: </a:t>
            </a:r>
          </a:p>
          <a:p>
            <a:r>
              <a:rPr lang="nb-NO" i="1" dirty="0"/>
              <a:t>Kunnskapsbasert praksis er demokratisk praksis</a:t>
            </a:r>
          </a:p>
        </p:txBody>
      </p:sp>
    </p:spTree>
    <p:extLst>
      <p:ext uri="{BB962C8B-B14F-4D97-AF65-F5344CB8AC3E}">
        <p14:creationId xmlns:p14="http://schemas.microsoft.com/office/powerpoint/2010/main" val="402192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t bilde som inneholder vann, himmel, utendørs, natur&#10;&#10;Automatisk generert beskrivelse">
            <a:extLst>
              <a:ext uri="{FF2B5EF4-FFF2-40B4-BE49-F238E27FC236}">
                <a16:creationId xmlns:a16="http://schemas.microsoft.com/office/drawing/2014/main" id="{A5A279D6-D483-7626-591C-03A9F950B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92" r="28078"/>
          <a:stretch/>
        </p:blipFill>
        <p:spPr>
          <a:xfrm>
            <a:off x="6994525" y="10"/>
            <a:ext cx="5197475" cy="6857990"/>
          </a:xfrm>
          <a:custGeom>
            <a:avLst/>
            <a:gdLst>
              <a:gd name="connsiteX0" fmla="*/ 5197475 w 5197475"/>
              <a:gd name="connsiteY0" fmla="*/ 5331973 h 6858000"/>
              <a:gd name="connsiteX1" fmla="*/ 5197475 w 5197475"/>
              <a:gd name="connsiteY1" fmla="*/ 6858000 h 6858000"/>
              <a:gd name="connsiteX2" fmla="*/ 1278585 w 5197475"/>
              <a:gd name="connsiteY2" fmla="*/ 6858000 h 6858000"/>
              <a:gd name="connsiteX3" fmla="*/ 1348854 w 5197475"/>
              <a:gd name="connsiteY3" fmla="*/ 6811922 h 6858000"/>
              <a:gd name="connsiteX4" fmla="*/ 1633509 w 5197475"/>
              <a:gd name="connsiteY4" fmla="*/ 6634523 h 6858000"/>
              <a:gd name="connsiteX5" fmla="*/ 2019775 w 5197475"/>
              <a:gd name="connsiteY5" fmla="*/ 6539754 h 6858000"/>
              <a:gd name="connsiteX6" fmla="*/ 2776736 w 5197475"/>
              <a:gd name="connsiteY6" fmla="*/ 6284051 h 6858000"/>
              <a:gd name="connsiteX7" fmla="*/ 3674780 w 5197475"/>
              <a:gd name="connsiteY7" fmla="*/ 5733232 h 6858000"/>
              <a:gd name="connsiteX8" fmla="*/ 4179823 w 5197475"/>
              <a:gd name="connsiteY8" fmla="*/ 5775792 h 6858000"/>
              <a:gd name="connsiteX9" fmla="*/ 4844012 w 5197475"/>
              <a:gd name="connsiteY9" fmla="*/ 5560824 h 6858000"/>
              <a:gd name="connsiteX10" fmla="*/ 5071566 w 5197475"/>
              <a:gd name="connsiteY10" fmla="*/ 5419270 h 6858000"/>
              <a:gd name="connsiteX11" fmla="*/ 5197475 w 5197475"/>
              <a:gd name="connsiteY11" fmla="*/ 4190840 h 6858000"/>
              <a:gd name="connsiteX12" fmla="*/ 5197475 w 5197475"/>
              <a:gd name="connsiteY12" fmla="*/ 5303925 h 6858000"/>
              <a:gd name="connsiteX13" fmla="*/ 5080759 w 5197475"/>
              <a:gd name="connsiteY13" fmla="*/ 5385253 h 6858000"/>
              <a:gd name="connsiteX14" fmla="*/ 4850517 w 5197475"/>
              <a:gd name="connsiteY14" fmla="*/ 5528685 h 6858000"/>
              <a:gd name="connsiteX15" fmla="*/ 4167854 w 5197475"/>
              <a:gd name="connsiteY15" fmla="*/ 5746922 h 6858000"/>
              <a:gd name="connsiteX16" fmla="*/ 3667456 w 5197475"/>
              <a:gd name="connsiteY16" fmla="*/ 5701000 h 6858000"/>
              <a:gd name="connsiteX17" fmla="*/ 2687261 w 5197475"/>
              <a:gd name="connsiteY17" fmla="*/ 6299540 h 6858000"/>
              <a:gd name="connsiteX18" fmla="*/ 1944511 w 5197475"/>
              <a:gd name="connsiteY18" fmla="*/ 6521914 h 6858000"/>
              <a:gd name="connsiteX19" fmla="*/ 1373713 w 5197475"/>
              <a:gd name="connsiteY19" fmla="*/ 6763501 h 6858000"/>
              <a:gd name="connsiteX20" fmla="*/ 1236786 w 5197475"/>
              <a:gd name="connsiteY20" fmla="*/ 6857992 h 6858000"/>
              <a:gd name="connsiteX21" fmla="*/ 1236773 w 5197475"/>
              <a:gd name="connsiteY21" fmla="*/ 6858000 h 6858000"/>
              <a:gd name="connsiteX22" fmla="*/ 0 w 5197475"/>
              <a:gd name="connsiteY22" fmla="*/ 6858000 h 6858000"/>
              <a:gd name="connsiteX23" fmla="*/ 0 w 5197475"/>
              <a:gd name="connsiteY23" fmla="*/ 6068904 h 6858000"/>
              <a:gd name="connsiteX24" fmla="*/ 6233 w 5197475"/>
              <a:gd name="connsiteY24" fmla="*/ 6065519 h 6858000"/>
              <a:gd name="connsiteX25" fmla="*/ 227911 w 5197475"/>
              <a:gd name="connsiteY25" fmla="*/ 5980438 h 6858000"/>
              <a:gd name="connsiteX26" fmla="*/ 786663 w 5197475"/>
              <a:gd name="connsiteY26" fmla="*/ 5871060 h 6858000"/>
              <a:gd name="connsiteX27" fmla="*/ 1384680 w 5197475"/>
              <a:gd name="connsiteY27" fmla="*/ 5369033 h 6858000"/>
              <a:gd name="connsiteX28" fmla="*/ 2168487 w 5197475"/>
              <a:gd name="connsiteY28" fmla="*/ 5198109 h 6858000"/>
              <a:gd name="connsiteX29" fmla="*/ 3446353 w 5197475"/>
              <a:gd name="connsiteY29" fmla="*/ 5077187 h 6858000"/>
              <a:gd name="connsiteX30" fmla="*/ 4113338 w 5197475"/>
              <a:gd name="connsiteY30" fmla="*/ 4770248 h 6858000"/>
              <a:gd name="connsiteX31" fmla="*/ 4750422 w 5197475"/>
              <a:gd name="connsiteY31" fmla="*/ 4290116 h 6858000"/>
              <a:gd name="connsiteX32" fmla="*/ 5089297 w 5197475"/>
              <a:gd name="connsiteY32" fmla="*/ 4203727 h 6858000"/>
              <a:gd name="connsiteX33" fmla="*/ 0 w 5197475"/>
              <a:gd name="connsiteY33" fmla="*/ 0 h 6858000"/>
              <a:gd name="connsiteX34" fmla="*/ 5197475 w 5197475"/>
              <a:gd name="connsiteY34" fmla="*/ 0 h 6858000"/>
              <a:gd name="connsiteX35" fmla="*/ 5197475 w 5197475"/>
              <a:gd name="connsiteY35" fmla="*/ 4157983 h 6858000"/>
              <a:gd name="connsiteX36" fmla="*/ 5107772 w 5197475"/>
              <a:gd name="connsiteY36" fmla="*/ 4167746 h 6858000"/>
              <a:gd name="connsiteX37" fmla="*/ 4718779 w 5197475"/>
              <a:gd name="connsiteY37" fmla="*/ 4276415 h 6858000"/>
              <a:gd name="connsiteX38" fmla="*/ 3793135 w 5197475"/>
              <a:gd name="connsiteY38" fmla="*/ 4939605 h 6858000"/>
              <a:gd name="connsiteX39" fmla="*/ 2810174 w 5197475"/>
              <a:gd name="connsiteY39" fmla="*/ 5129792 h 6858000"/>
              <a:gd name="connsiteX40" fmla="*/ 1488505 w 5197475"/>
              <a:gd name="connsiteY40" fmla="*/ 5289689 h 6858000"/>
              <a:gd name="connsiteX41" fmla="*/ 771994 w 5197475"/>
              <a:gd name="connsiteY41" fmla="*/ 5849338 h 6858000"/>
              <a:gd name="connsiteX42" fmla="*/ 164482 w 5197475"/>
              <a:gd name="connsiteY42" fmla="*/ 5968830 h 6858000"/>
              <a:gd name="connsiteX43" fmla="*/ 4593 w 5197475"/>
              <a:gd name="connsiteY43" fmla="*/ 6039947 h 6858000"/>
              <a:gd name="connsiteX44" fmla="*/ 0 w 5197475"/>
              <a:gd name="connsiteY44" fmla="*/ 6042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197475" h="6858000">
                <a:moveTo>
                  <a:pt x="5197475" y="5331973"/>
                </a:moveTo>
                <a:lnTo>
                  <a:pt x="5197475" y="6858000"/>
                </a:lnTo>
                <a:lnTo>
                  <a:pt x="1278585" y="6858000"/>
                </a:lnTo>
                <a:lnTo>
                  <a:pt x="1348854" y="6811922"/>
                </a:lnTo>
                <a:cubicBezTo>
                  <a:pt x="1452460" y="6741581"/>
                  <a:pt x="1551690" y="6672734"/>
                  <a:pt x="1633509" y="6634523"/>
                </a:cubicBezTo>
                <a:cubicBezTo>
                  <a:pt x="1797148" y="6558100"/>
                  <a:pt x="1821717" y="6570164"/>
                  <a:pt x="2019775" y="6539754"/>
                </a:cubicBezTo>
                <a:cubicBezTo>
                  <a:pt x="2217832" y="6509345"/>
                  <a:pt x="2500902" y="6418471"/>
                  <a:pt x="2776736" y="6284051"/>
                </a:cubicBezTo>
                <a:cubicBezTo>
                  <a:pt x="3052570" y="6149631"/>
                  <a:pt x="3440932" y="5817942"/>
                  <a:pt x="3674780" y="5733232"/>
                </a:cubicBezTo>
                <a:cubicBezTo>
                  <a:pt x="3908628" y="5648523"/>
                  <a:pt x="3984951" y="5804527"/>
                  <a:pt x="4179823" y="5775792"/>
                </a:cubicBezTo>
                <a:cubicBezTo>
                  <a:pt x="4374696" y="5747057"/>
                  <a:pt x="4578636" y="5704829"/>
                  <a:pt x="4844012" y="5560824"/>
                </a:cubicBezTo>
                <a:cubicBezTo>
                  <a:pt x="4910356" y="5524822"/>
                  <a:pt x="4988460" y="5475417"/>
                  <a:pt x="5071566" y="5419270"/>
                </a:cubicBezTo>
                <a:close/>
                <a:moveTo>
                  <a:pt x="5197475" y="4190840"/>
                </a:moveTo>
                <a:lnTo>
                  <a:pt x="5197475" y="5303925"/>
                </a:lnTo>
                <a:lnTo>
                  <a:pt x="5080759" y="5385253"/>
                </a:lnTo>
                <a:cubicBezTo>
                  <a:pt x="4996839" y="5442184"/>
                  <a:pt x="4917806" y="5492277"/>
                  <a:pt x="4850517" y="5528685"/>
                </a:cubicBezTo>
                <a:cubicBezTo>
                  <a:pt x="4581360" y="5674320"/>
                  <a:pt x="4365031" y="5718203"/>
                  <a:pt x="4167854" y="5746922"/>
                </a:cubicBezTo>
                <a:cubicBezTo>
                  <a:pt x="3970677" y="5775641"/>
                  <a:pt x="3914222" y="5608897"/>
                  <a:pt x="3667456" y="5701000"/>
                </a:cubicBezTo>
                <a:cubicBezTo>
                  <a:pt x="3420691" y="5793104"/>
                  <a:pt x="2974419" y="6162721"/>
                  <a:pt x="2687261" y="6299540"/>
                </a:cubicBezTo>
                <a:cubicBezTo>
                  <a:pt x="2400103" y="6436359"/>
                  <a:pt x="2181176" y="6486058"/>
                  <a:pt x="1944511" y="6521914"/>
                </a:cubicBezTo>
                <a:cubicBezTo>
                  <a:pt x="1707846" y="6557771"/>
                  <a:pt x="1602855" y="6602875"/>
                  <a:pt x="1373713" y="6763501"/>
                </a:cubicBezTo>
                <a:cubicBezTo>
                  <a:pt x="1316427" y="6803658"/>
                  <a:pt x="1272669" y="6834030"/>
                  <a:pt x="1236786" y="6857992"/>
                </a:cubicBezTo>
                <a:lnTo>
                  <a:pt x="1236773" y="6858000"/>
                </a:lnTo>
                <a:lnTo>
                  <a:pt x="0" y="6858000"/>
                </a:lnTo>
                <a:lnTo>
                  <a:pt x="0" y="6068904"/>
                </a:lnTo>
                <a:lnTo>
                  <a:pt x="6233" y="6065519"/>
                </a:lnTo>
                <a:cubicBezTo>
                  <a:pt x="83155" y="6025413"/>
                  <a:pt x="126322" y="6012275"/>
                  <a:pt x="227911" y="5980438"/>
                </a:cubicBezTo>
                <a:cubicBezTo>
                  <a:pt x="390454" y="5929499"/>
                  <a:pt x="593868" y="5972961"/>
                  <a:pt x="786663" y="5871060"/>
                </a:cubicBezTo>
                <a:cubicBezTo>
                  <a:pt x="979457" y="5769160"/>
                  <a:pt x="1154377" y="5481193"/>
                  <a:pt x="1384680" y="5369033"/>
                </a:cubicBezTo>
                <a:cubicBezTo>
                  <a:pt x="1614985" y="5256875"/>
                  <a:pt x="1826075" y="5224701"/>
                  <a:pt x="2168487" y="5198109"/>
                </a:cubicBezTo>
                <a:cubicBezTo>
                  <a:pt x="2510897" y="5171516"/>
                  <a:pt x="3122211" y="5148496"/>
                  <a:pt x="3446353" y="5077187"/>
                </a:cubicBezTo>
                <a:cubicBezTo>
                  <a:pt x="3770496" y="5005876"/>
                  <a:pt x="3902561" y="4920850"/>
                  <a:pt x="4113338" y="4770248"/>
                </a:cubicBezTo>
                <a:cubicBezTo>
                  <a:pt x="4324114" y="4619647"/>
                  <a:pt x="4530614" y="4393057"/>
                  <a:pt x="4750422" y="4290116"/>
                </a:cubicBezTo>
                <a:cubicBezTo>
                  <a:pt x="4860326" y="4238645"/>
                  <a:pt x="4974477" y="4218247"/>
                  <a:pt x="5089297" y="4203727"/>
                </a:cubicBezTo>
                <a:close/>
                <a:moveTo>
                  <a:pt x="0" y="0"/>
                </a:moveTo>
                <a:lnTo>
                  <a:pt x="5197475" y="0"/>
                </a:lnTo>
                <a:lnTo>
                  <a:pt x="5197475" y="4157983"/>
                </a:lnTo>
                <a:lnTo>
                  <a:pt x="5107772" y="4167746"/>
                </a:lnTo>
                <a:cubicBezTo>
                  <a:pt x="4985805" y="4182909"/>
                  <a:pt x="4857656" y="4208004"/>
                  <a:pt x="4718779" y="4276415"/>
                </a:cubicBezTo>
                <a:cubicBezTo>
                  <a:pt x="4441024" y="4413237"/>
                  <a:pt x="4111235" y="4797374"/>
                  <a:pt x="3793135" y="4939605"/>
                </a:cubicBezTo>
                <a:cubicBezTo>
                  <a:pt x="3475034" y="5081834"/>
                  <a:pt x="3191820" y="5102576"/>
                  <a:pt x="2810174" y="5129792"/>
                </a:cubicBezTo>
                <a:cubicBezTo>
                  <a:pt x="2428528" y="5157008"/>
                  <a:pt x="1828202" y="5169765"/>
                  <a:pt x="1488505" y="5289689"/>
                </a:cubicBezTo>
                <a:cubicBezTo>
                  <a:pt x="1148809" y="5409613"/>
                  <a:pt x="992664" y="5736149"/>
                  <a:pt x="771994" y="5849338"/>
                </a:cubicBezTo>
                <a:cubicBezTo>
                  <a:pt x="551324" y="5962528"/>
                  <a:pt x="369425" y="5896220"/>
                  <a:pt x="164482" y="5968830"/>
                </a:cubicBezTo>
                <a:cubicBezTo>
                  <a:pt x="113247" y="5986983"/>
                  <a:pt x="59314" y="6011857"/>
                  <a:pt x="4593" y="6039947"/>
                </a:cubicBezTo>
                <a:lnTo>
                  <a:pt x="0" y="6042469"/>
                </a:lnTo>
                <a:close/>
              </a:path>
            </a:pathLst>
          </a:custGeom>
          <a:noFill/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4D5F0A6-2C9A-3B86-6B6A-58CFE9F4239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6200" y="1571626"/>
            <a:ext cx="5855044" cy="45588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b-NO" sz="1400" b="1" u="sng" dirty="0"/>
              <a:t>Praksisnær FoU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2017 – 2022: 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Internt ved KORUS Sør, landets KORUS, Helsedirektoratet, dialog med kommuner. 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2022:  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Pågående arbeid ved landets KORUS. </a:t>
            </a:r>
          </a:p>
          <a:p>
            <a:pPr>
              <a:lnSpc>
                <a:spcPct val="110000"/>
              </a:lnSpc>
            </a:pPr>
            <a:r>
              <a:rPr lang="nb-NO" sz="2400" dirty="0"/>
              <a:t>KORUS Sør: Rapport fra kommunedialogen i 2021 fremlagt for kommunene før ny dialog i 2022:  Enighet om etablering av Faglig Forum For Kunnskapsbasert Praksis.     </a:t>
            </a:r>
            <a:r>
              <a:rPr lang="nb-NO" dirty="0">
                <a:sym typeface="Wingdings" panose="05000000000000000000" pitchFamily="2" charset="2"/>
              </a:rPr>
              <a:t></a:t>
            </a:r>
            <a:endParaRPr lang="nb-NO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61BCE42-B630-33D2-5D5A-A81F7C65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37586"/>
            <a:ext cx="4809580" cy="1455365"/>
          </a:xfrm>
        </p:spPr>
        <p:txBody>
          <a:bodyPr>
            <a:normAutofit fontScale="90000"/>
          </a:bodyPr>
          <a:lstStyle/>
          <a:p>
            <a:r>
              <a:rPr lang="nb-NO" dirty="0"/>
              <a:t>Kort om hva KORUS gjør på området: </a:t>
            </a:r>
            <a:br>
              <a:rPr lang="nb-NO" dirty="0"/>
            </a:b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542FB81-1D33-FB78-D305-069A758CC5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6531717"/>
            <a:ext cx="5212747" cy="3262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9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3AD70A1-942D-8CD3-96F5-20B60683B79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86200" y="971551"/>
            <a:ext cx="7317560" cy="515890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nb-NO" sz="1400" i="1" dirty="0"/>
              <a:t>Forsker Sigurd Haga 20.03.2015: </a:t>
            </a:r>
            <a:r>
              <a:rPr lang="nb-NO" sz="1400" i="1" dirty="0">
                <a:hlinkClick r:id="rId2"/>
              </a:rPr>
              <a:t>https://khrono.no/praktorgrad-hogskolar-praktikarar/meir-praksisnaer-kunnskap/128260</a:t>
            </a:r>
            <a:endParaRPr lang="nb-NO" sz="1400" i="1" dirty="0"/>
          </a:p>
          <a:p>
            <a:pPr>
              <a:lnSpc>
                <a:spcPct val="110000"/>
              </a:lnSpc>
            </a:pPr>
            <a:endParaRPr lang="nb-NO" sz="1400" i="1" dirty="0"/>
          </a:p>
          <a:p>
            <a:pPr>
              <a:lnSpc>
                <a:spcPct val="110000"/>
              </a:lnSpc>
            </a:pPr>
            <a:r>
              <a:rPr lang="nb-NO" sz="2000" i="1" dirty="0"/>
              <a:t>K</a:t>
            </a:r>
            <a:r>
              <a:rPr lang="nn-NO" sz="2000" i="1" dirty="0" err="1"/>
              <a:t>unnskapsministeren</a:t>
            </a:r>
            <a:r>
              <a:rPr lang="nn-NO" sz="2000" i="1" dirty="0"/>
              <a:t> bør etablerer eit insentivsystem som er direkte sikta inn mot utviklinga av </a:t>
            </a:r>
            <a:r>
              <a:rPr lang="nn-NO" sz="2000" i="1" dirty="0" err="1"/>
              <a:t>profesjonsutdnninganes</a:t>
            </a:r>
            <a:r>
              <a:rPr lang="nn-NO" sz="2000" i="1" dirty="0"/>
              <a:t> faglege eigenart og høgskolens primærpersonar. Konkret kan dette skje ved å oppretta eit alternativt og likeverdig </a:t>
            </a:r>
            <a:r>
              <a:rPr lang="nn-NO" sz="2000" i="1" dirty="0" err="1"/>
              <a:t>meritteringssystem</a:t>
            </a:r>
            <a:r>
              <a:rPr lang="nn-NO" sz="2000" i="1" dirty="0"/>
              <a:t> i tillegg til doktorgradsmodellen. Dette alternativet har eg valt å kalla </a:t>
            </a:r>
            <a:r>
              <a:rPr lang="nn-NO" sz="2000" b="1" i="1" dirty="0" err="1"/>
              <a:t>praktormodellen</a:t>
            </a:r>
            <a:r>
              <a:rPr lang="nn-NO" sz="2000" i="1" dirty="0"/>
              <a:t>, jf. det aristoteliske </a:t>
            </a:r>
            <a:r>
              <a:rPr lang="nn-NO" sz="2000" i="1" dirty="0" err="1"/>
              <a:t>begrepsparet</a:t>
            </a:r>
            <a:r>
              <a:rPr lang="nn-NO" sz="2000" i="1" dirty="0"/>
              <a:t> </a:t>
            </a:r>
            <a:r>
              <a:rPr lang="nn-NO" sz="2000" i="1" dirty="0" err="1"/>
              <a:t>praxis</a:t>
            </a:r>
            <a:r>
              <a:rPr lang="nn-NO" sz="2000" i="1" dirty="0"/>
              <a:t> – </a:t>
            </a:r>
            <a:r>
              <a:rPr lang="nn-NO" sz="2000" i="1" dirty="0" err="1"/>
              <a:t>phronesis</a:t>
            </a:r>
            <a:r>
              <a:rPr lang="nn-NO" sz="2000" i="1" dirty="0"/>
              <a:t>.  </a:t>
            </a:r>
            <a:r>
              <a:rPr lang="nn-NO" sz="2000" b="1" i="1" dirty="0" err="1"/>
              <a:t>Praktor</a:t>
            </a:r>
            <a:r>
              <a:rPr lang="nn-NO" sz="2000" i="1" dirty="0"/>
              <a:t> blir då eit </a:t>
            </a:r>
            <a:r>
              <a:rPr lang="nn-NO" sz="2000" i="1" dirty="0" err="1"/>
              <a:t>begrep</a:t>
            </a:r>
            <a:r>
              <a:rPr lang="nn-NO" sz="2000" i="1" dirty="0"/>
              <a:t> for den erfarne, reflekterande, vidsynte og kloke praktikaren. Ein fagutviklingsmodell med </a:t>
            </a:r>
            <a:r>
              <a:rPr lang="nn-NO" sz="2000" i="1" dirty="0" err="1"/>
              <a:t>praktorgrad</a:t>
            </a:r>
            <a:r>
              <a:rPr lang="nn-NO" sz="2000" i="1" dirty="0"/>
              <a:t>, vil, innafor det eksisterande lov- og regelverket, kunne bli eit kraftig insentiv på praksisfaga sine premissar. </a:t>
            </a:r>
            <a:endParaRPr lang="nb-NO" sz="2000" i="1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4B8BD13-145D-6DD2-5146-74E1B421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3" y="437586"/>
            <a:ext cx="10082097" cy="533965"/>
          </a:xfrm>
        </p:spPr>
        <p:txBody>
          <a:bodyPr>
            <a:normAutofit fontScale="90000"/>
          </a:bodyPr>
          <a:lstStyle/>
          <a:p>
            <a:r>
              <a:rPr lang="nb-NO" sz="3200" dirty="0" err="1"/>
              <a:t>Meir</a:t>
            </a:r>
            <a:r>
              <a:rPr lang="nb-NO" sz="3200" dirty="0"/>
              <a:t> praksisnær kunnskap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8DF87E2-BDAE-FA4D-88FB-87AEAEF10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663" y="3322321"/>
            <a:ext cx="2066580" cy="2278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08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1D87360-A0CC-F247-ED26-DD4B2E342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1457" y="2023509"/>
            <a:ext cx="7909085" cy="3205716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Dersom vi anvender kunnskapstriangelet systematisk, bidrar vi også til å styrke den </a:t>
            </a:r>
            <a:r>
              <a:rPr lang="nb-NO" dirty="0" err="1"/>
              <a:t>praksisnære</a:t>
            </a:r>
            <a:r>
              <a:rPr lang="nb-NO" dirty="0"/>
              <a:t> kunnskapens status og posisjon. </a:t>
            </a:r>
          </a:p>
        </p:txBody>
      </p:sp>
    </p:spTree>
    <p:extLst>
      <p:ext uri="{BB962C8B-B14F-4D97-AF65-F5344CB8AC3E}">
        <p14:creationId xmlns:p14="http://schemas.microsoft.com/office/powerpoint/2010/main" val="63422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kk for meg :-) ">
            <a:hlinkClick r:id="rId2"/>
            <a:extLst>
              <a:ext uri="{FF2B5EF4-FFF2-40B4-BE49-F238E27FC236}">
                <a16:creationId xmlns:a16="http://schemas.microsoft.com/office/drawing/2014/main" id="{4AAB2136-CF8F-0FE3-D5D8-419BDFC3F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r="57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FEA778-176D-291A-AA87-5002478A28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1" y="6531717"/>
            <a:ext cx="5212747" cy="3262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7D4A759-B18D-8FFA-DAB4-DC9F42F4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47A9802-4158-2EBD-4FEA-FB840711D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1575" y="971550"/>
            <a:ext cx="9839325" cy="4172097"/>
          </a:xfrm>
        </p:spPr>
        <p:txBody>
          <a:bodyPr>
            <a:normAutofit/>
          </a:bodyPr>
          <a:lstStyle/>
          <a:p>
            <a:endParaRPr lang="nb-NO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Kunnskapsbasert praksis </a:t>
            </a:r>
          </a:p>
          <a:p>
            <a: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Karin Gustavsen, seniorrådgiver i KORUS Sør. </a:t>
            </a:r>
          </a:p>
          <a:p>
            <a:r>
              <a:rPr lang="nb-NO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Sosionom, sosiolog, samfunnsforsker og førstelektor</a:t>
            </a:r>
          </a:p>
          <a:p>
            <a:endParaRPr lang="nb-NO" sz="13800" b="1" dirty="0"/>
          </a:p>
        </p:txBody>
      </p:sp>
    </p:spTree>
    <p:extLst>
      <p:ext uri="{BB962C8B-B14F-4D97-AF65-F5344CB8AC3E}">
        <p14:creationId xmlns:p14="http://schemas.microsoft.com/office/powerpoint/2010/main" val="101652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E6B5303-C2AD-60BE-ED48-3953A3576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925" y="1095375"/>
            <a:ext cx="10572750" cy="5238750"/>
          </a:xfrm>
        </p:spPr>
        <p:txBody>
          <a:bodyPr>
            <a:normAutofit/>
          </a:bodyPr>
          <a:lstStyle/>
          <a:p>
            <a:r>
              <a:rPr lang="nb-NO" sz="3600" dirty="0"/>
              <a:t>Kunnskapsbasert praksis (KBP) er å ta faglige avgjørelser basert på systematisk innhentet forskningsbasert kunnskap, erfaringsbasert kunnskap og brukerens ønsker og behov i en gitt situasjon. </a:t>
            </a:r>
          </a:p>
          <a:p>
            <a:r>
              <a:rPr lang="nb-NO" sz="2400" dirty="0">
                <a:hlinkClick r:id="rId2"/>
              </a:rPr>
              <a:t>https://www.helsebiblioteket.no/innhold/artikler/kunnskapsbasert-praksis/kunnskapsbasertpraksis.no?utm_source=rss&amp;utm_medium=rss&amp;utm_campaign=matching</a:t>
            </a:r>
            <a:endParaRPr lang="nb-NO" sz="2400" dirty="0"/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11097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07E9A63-EE19-4108-B2FA-BD84B8AE3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298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0C2927-F313-B3C4-393E-19972004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3" y="437586"/>
            <a:ext cx="10082097" cy="1455365"/>
          </a:xfrm>
        </p:spPr>
        <p:txBody>
          <a:bodyPr anchor="b">
            <a:normAutofit/>
          </a:bodyPr>
          <a:lstStyle/>
          <a:p>
            <a:r>
              <a:rPr lang="en-US" dirty="0" err="1"/>
              <a:t>Kunnskapsbasert</a:t>
            </a:r>
            <a:r>
              <a:rPr lang="en-US" dirty="0"/>
              <a:t> </a:t>
            </a:r>
            <a:r>
              <a:rPr lang="en-US" dirty="0" err="1"/>
              <a:t>praksis</a:t>
            </a:r>
            <a:r>
              <a:rPr lang="en-US" dirty="0"/>
              <a:t> </a:t>
            </a:r>
          </a:p>
        </p:txBody>
      </p:sp>
      <p:graphicFrame>
        <p:nvGraphicFramePr>
          <p:cNvPr id="4" name="Plassholder for tekst 1">
            <a:extLst>
              <a:ext uri="{FF2B5EF4-FFF2-40B4-BE49-F238E27FC236}">
                <a16:creationId xmlns:a16="http://schemas.microsoft.com/office/drawing/2014/main" id="{9FFA0E3B-ECAB-E679-CC76-9428749B58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7030164"/>
              </p:ext>
            </p:extLst>
          </p:nvPr>
        </p:nvGraphicFramePr>
        <p:xfrm>
          <a:off x="1113340" y="2259662"/>
          <a:ext cx="10082097" cy="3870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35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D742F6A-25BB-B306-4CA9-EC1C01AD6C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076450" y="400050"/>
            <a:ext cx="9620250" cy="58959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nb-NO" sz="2400" b="1" i="0" dirty="0">
                <a:solidFill>
                  <a:srgbClr val="FF0000"/>
                </a:solidFill>
                <a:effectLst/>
                <a:latin typeface="CrimsonText Semi Bold"/>
              </a:rPr>
              <a:t>Trinnene i kunnskapsbasert praksis</a:t>
            </a:r>
          </a:p>
          <a:p>
            <a:pPr marL="0" indent="0" algn="l">
              <a:buNone/>
            </a:pPr>
            <a:r>
              <a:rPr lang="nb-NO" sz="2400" b="1" i="0" dirty="0">
                <a:solidFill>
                  <a:srgbClr val="222222"/>
                </a:solidFill>
                <a:effectLst/>
                <a:latin typeface="BrandonText Regular"/>
              </a:rPr>
              <a:t>Kunnskapsbasert praksis presenteres gjerne som en prosess i seks trinn. Hvert trinn er viktig i ditt daglige arbeid.</a:t>
            </a:r>
          </a:p>
          <a:p>
            <a:pPr marL="0" indent="0" algn="l">
              <a:buNone/>
            </a:pPr>
            <a:r>
              <a:rPr lang="nb-NO" sz="2400" b="1" i="0" dirty="0">
                <a:solidFill>
                  <a:srgbClr val="222222"/>
                </a:solidFill>
                <a:effectLst/>
                <a:latin typeface="BrandonText Regular"/>
              </a:rPr>
              <a:t>Trinnene i kunnskapsbasert praksis: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Refleksjon over egen praksis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Formulere spørsmål (spørsmålsformulering)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Finne forskningsbasert kunnskap (litteratursøk)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Kritisk vurdere forskningen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Anvende forskningsbasert kunnskap med erfaringsbasert kunnskap og brukerens behov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100" b="1" i="0" dirty="0">
                <a:solidFill>
                  <a:srgbClr val="222222"/>
                </a:solidFill>
                <a:effectLst/>
                <a:latin typeface="BrandonText Regular"/>
              </a:rPr>
              <a:t>Evaluere egen praksis</a:t>
            </a:r>
          </a:p>
          <a:p>
            <a:r>
              <a:rPr lang="nn-NO" dirty="0" err="1">
                <a:hlinkClick r:id="rId2"/>
              </a:rPr>
              <a:t>Trinnene</a:t>
            </a:r>
            <a:r>
              <a:rPr lang="nn-NO" dirty="0">
                <a:hlinkClick r:id="rId2"/>
              </a:rPr>
              <a:t> i KBP | KBP på tvers – YouTube</a:t>
            </a:r>
            <a:endParaRPr lang="nn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83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4AA1201-2ED8-AB9D-E205-A43CC502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95" y="68263"/>
            <a:ext cx="625097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5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577E167-B87D-2DCF-4692-BA03030B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0"/>
            <a:ext cx="6247500" cy="56673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13AA6B7-B14A-B520-866A-5FAB499BA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1051826"/>
            <a:ext cx="3520078" cy="486283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Plassholder for tekst 1">
            <a:extLst>
              <a:ext uri="{FF2B5EF4-FFF2-40B4-BE49-F238E27FC236}">
                <a16:creationId xmlns:a16="http://schemas.microsoft.com/office/drawing/2014/main" id="{6AA8C081-8A12-7FCA-FD7E-82C67884D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453346"/>
              </p:ext>
            </p:extLst>
          </p:nvPr>
        </p:nvGraphicFramePr>
        <p:xfrm>
          <a:off x="6401101" y="1051828"/>
          <a:ext cx="5214880" cy="486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049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562C37F-3BF0-348E-729F-6E55C6ADB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1457" y="2023509"/>
            <a:ext cx="7909085" cy="2805666"/>
          </a:xfrm>
        </p:spPr>
        <p:txBody>
          <a:bodyPr>
            <a:normAutofit fontScale="925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nb-NO" dirty="0"/>
              <a:t>Integrert arbeidsform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nb-NO" dirty="0"/>
              <a:t>Kumulativ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r>
              <a:rPr lang="nb-NO" dirty="0"/>
              <a:t>Systematikk </a:t>
            </a:r>
          </a:p>
          <a:p>
            <a:pPr marL="685800" indent="-685800" algn="l">
              <a:buFont typeface="Wingdings" panose="05000000000000000000" pitchFamily="2" charset="2"/>
              <a:buChar char="§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5719481"/>
      </p:ext>
    </p:extLst>
  </p:cSld>
  <p:clrMapOvr>
    <a:masterClrMapping/>
  </p:clrMapOvr>
</p:sld>
</file>

<file path=ppt/theme/theme1.xml><?xml version="1.0" encoding="utf-8"?>
<a:theme xmlns:a="http://schemas.openxmlformats.org/drawingml/2006/main" name="Rolig">
  <a:themeElements>
    <a:clrScheme name="KORUS ">
      <a:dk1>
        <a:srgbClr val="000000"/>
      </a:dk1>
      <a:lt1>
        <a:srgbClr val="FFFFFF"/>
      </a:lt1>
      <a:dk2>
        <a:srgbClr val="652C9D"/>
      </a:dk2>
      <a:lt2>
        <a:srgbClr val="DBF0F7"/>
      </a:lt2>
      <a:accent1>
        <a:srgbClr val="A20578"/>
      </a:accent1>
      <a:accent2>
        <a:srgbClr val="7FCEF1"/>
      </a:accent2>
      <a:accent3>
        <a:srgbClr val="8BE1AE"/>
      </a:accent3>
      <a:accent4>
        <a:srgbClr val="A10578"/>
      </a:accent4>
      <a:accent5>
        <a:srgbClr val="7FCEF1"/>
      </a:accent5>
      <a:accent6>
        <a:srgbClr val="8BE1AE"/>
      </a:accent6>
      <a:hlink>
        <a:srgbClr val="0563C1"/>
      </a:hlink>
      <a:folHlink>
        <a:srgbClr val="A10578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B3898950-074A-4276-A0D3-03E9B859CDEE}" vid="{4EE6786A-62D7-4DF1-B687-C979293BF9E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451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BrandonText Regular</vt:lpstr>
      <vt:lpstr>Calibri</vt:lpstr>
      <vt:lpstr>Calibri Light</vt:lpstr>
      <vt:lpstr>CrimsonText Semi Bold</vt:lpstr>
      <vt:lpstr>Quire Sans</vt:lpstr>
      <vt:lpstr>Verdana</vt:lpstr>
      <vt:lpstr>Wingdings</vt:lpstr>
      <vt:lpstr>Rolig</vt:lpstr>
      <vt:lpstr>Office-tema</vt:lpstr>
      <vt:lpstr>PowerPoint-presentasjon</vt:lpstr>
      <vt:lpstr>PowerPoint-presentasjon</vt:lpstr>
      <vt:lpstr>PowerPoint-presentasjon</vt:lpstr>
      <vt:lpstr>PowerPoint-presentasjon</vt:lpstr>
      <vt:lpstr>Kunnskapsbasert praksis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Kort om hva KORUS gjør på området:  </vt:lpstr>
      <vt:lpstr>Meir praksisnær kunnskap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Karin Gustavsen</dc:creator>
  <cp:lastModifiedBy>Karin Gustavsen</cp:lastModifiedBy>
  <cp:revision>5</cp:revision>
  <dcterms:created xsi:type="dcterms:W3CDTF">2022-10-19T16:05:05Z</dcterms:created>
  <dcterms:modified xsi:type="dcterms:W3CDTF">2022-10-19T18:54:44Z</dcterms:modified>
</cp:coreProperties>
</file>