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4"/>
    <p:sldMasterId id="2147483841" r:id="rId5"/>
    <p:sldMasterId id="2147483837" r:id="rId6"/>
    <p:sldMasterId id="2147483815" r:id="rId7"/>
    <p:sldMasterId id="2147483648" r:id="rId8"/>
    <p:sldMasterId id="2147483782" r:id="rId9"/>
    <p:sldMasterId id="2147483833" r:id="rId10"/>
    <p:sldMasterId id="2147483847" r:id="rId11"/>
    <p:sldMasterId id="2147483804" r:id="rId12"/>
  </p:sldMasterIdLst>
  <p:notesMasterIdLst>
    <p:notesMasterId r:id="rId18"/>
  </p:notesMasterIdLst>
  <p:sldIdLst>
    <p:sldId id="263" r:id="rId13"/>
    <p:sldId id="277" r:id="rId14"/>
    <p:sldId id="279" r:id="rId15"/>
    <p:sldId id="280" r:id="rId16"/>
    <p:sldId id="265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98"/>
    <a:srgbClr val="004EA8"/>
    <a:srgbClr val="008AD8"/>
    <a:srgbClr val="005197"/>
    <a:srgbClr val="69B3E8"/>
    <a:srgbClr val="64A70A"/>
    <a:srgbClr val="008522"/>
    <a:srgbClr val="FF2A03"/>
    <a:srgbClr val="002E5A"/>
    <a:srgbClr val="E0A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A299EA-63DC-4CF2-A40C-ACE45CA5BB65}" v="9" dt="2020-04-03T09:46:37.7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54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32652-F7C6-1548-A102-CBD4AD4400D9}" type="datetimeFigureOut">
              <a:t>15.05.2020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F4E96-3A8B-0D48-87EF-D8BBDB879D1E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5917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o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F4E96-3A8B-0D48-87EF-D8BBDB879D1E}" type="slidenum">
              <a:rPr lang="no-NO" smtClean="0"/>
              <a:t>4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221842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foto, liten, kvinne, forskjellig&#10;&#10;Automatisk generert beskrivelse">
            <a:extLst>
              <a:ext uri="{FF2B5EF4-FFF2-40B4-BE49-F238E27FC236}">
                <a16:creationId xmlns:a16="http://schemas.microsoft.com/office/drawing/2014/main" id="{6ECCA9D0-6892-DE41-8CD4-C0BC94086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09" y="0"/>
            <a:ext cx="12185982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98BC3A5-4383-8A4A-9D0E-F40CFBF69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3251" y="424773"/>
            <a:ext cx="1813189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94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collag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8">
            <a:extLst>
              <a:ext uri="{FF2B5EF4-FFF2-40B4-BE49-F238E27FC236}">
                <a16:creationId xmlns:a16="http://schemas.microsoft.com/office/drawing/2014/main" id="{835A2415-10FD-3B4F-A7A3-C8D3D77551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05365" y="3460459"/>
            <a:ext cx="2886634" cy="3397541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Plassholder for bilde 8">
            <a:extLst>
              <a:ext uri="{FF2B5EF4-FFF2-40B4-BE49-F238E27FC236}">
                <a16:creationId xmlns:a16="http://schemas.microsoft.com/office/drawing/2014/main" id="{B9890D62-CE97-E548-A5C2-8D63AA8322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470396" cy="2533474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Plassholder for bilde 8">
            <a:extLst>
              <a:ext uri="{FF2B5EF4-FFF2-40B4-BE49-F238E27FC236}">
                <a16:creationId xmlns:a16="http://schemas.microsoft.com/office/drawing/2014/main" id="{EF1B81DD-3E19-5942-ABF2-E49E95B2E1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" y="2600326"/>
            <a:ext cx="4470396" cy="4257674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nb-NO"/>
          </a:p>
        </p:txBody>
      </p:sp>
      <p:sp>
        <p:nvSpPr>
          <p:cNvPr id="11" name="Plassholder for bilde 8">
            <a:extLst>
              <a:ext uri="{FF2B5EF4-FFF2-40B4-BE49-F238E27FC236}">
                <a16:creationId xmlns:a16="http://schemas.microsoft.com/office/drawing/2014/main" id="{8A3318A7-0333-A748-B61B-F73753F4303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18425" y="-1"/>
            <a:ext cx="4481851" cy="3397541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nb-NO"/>
          </a:p>
        </p:txBody>
      </p:sp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FD4E7A9E-A665-B64D-BA16-C18C096F7B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36604" y="3460459"/>
            <a:ext cx="4704726" cy="3397541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nb-NO"/>
          </a:p>
        </p:txBody>
      </p:sp>
      <p:sp>
        <p:nvSpPr>
          <p:cNvPr id="13" name="Plassholder for bilde 8">
            <a:extLst>
              <a:ext uri="{FF2B5EF4-FFF2-40B4-BE49-F238E27FC236}">
                <a16:creationId xmlns:a16="http://schemas.microsoft.com/office/drawing/2014/main" id="{C975ABA5-A233-C546-BB15-D2FE76320E0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36604" y="-1"/>
            <a:ext cx="3121496" cy="3397541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2697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9E4DC2C-3418-5B47-8B9E-2A28393E82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tel 6">
            <a:extLst>
              <a:ext uri="{FF2B5EF4-FFF2-40B4-BE49-F238E27FC236}">
                <a16:creationId xmlns:a16="http://schemas.microsoft.com/office/drawing/2014/main" id="{63F61479-993A-2B42-99B4-42701E465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20825"/>
            <a:ext cx="8174038" cy="19081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C786C01-4F54-C144-931E-1FF841DF90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2" y="3621590"/>
            <a:ext cx="8173146" cy="24363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9BA71FA4-0592-6B4C-B769-FC7758B8E3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3251" y="424773"/>
            <a:ext cx="1813189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58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grønn, tegning&#10;&#10;Automatisk generert beskrivelse">
            <a:extLst>
              <a:ext uri="{FF2B5EF4-FFF2-40B4-BE49-F238E27FC236}">
                <a16:creationId xmlns:a16="http://schemas.microsoft.com/office/drawing/2014/main" id="{BC8633E7-DE4F-E14A-A863-71A6B5B2B5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tel 6">
            <a:extLst>
              <a:ext uri="{FF2B5EF4-FFF2-40B4-BE49-F238E27FC236}">
                <a16:creationId xmlns:a16="http://schemas.microsoft.com/office/drawing/2014/main" id="{63F61479-993A-2B42-99B4-42701E465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20825"/>
            <a:ext cx="8174038" cy="19081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C786C01-4F54-C144-931E-1FF841DF90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3621590"/>
            <a:ext cx="8173147" cy="24363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78AEE622-CECD-E24D-85A8-C0310B6B66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3251" y="424773"/>
            <a:ext cx="1813189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32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6">
            <a:extLst>
              <a:ext uri="{FF2B5EF4-FFF2-40B4-BE49-F238E27FC236}">
                <a16:creationId xmlns:a16="http://schemas.microsoft.com/office/drawing/2014/main" id="{63F61479-993A-2B42-99B4-42701E465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20825"/>
            <a:ext cx="8174038" cy="190817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4EA8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C786C01-4F54-C144-931E-1FF841DF90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3621590"/>
            <a:ext cx="8174039" cy="24363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5889013F-1DAD-3D47-ACF8-DBCE8B274183}"/>
              </a:ext>
            </a:extLst>
          </p:cNvPr>
          <p:cNvGrpSpPr/>
          <p:nvPr userDrawn="1"/>
        </p:nvGrpSpPr>
        <p:grpSpPr>
          <a:xfrm>
            <a:off x="9277399" y="0"/>
            <a:ext cx="2914601" cy="6858000"/>
            <a:chOff x="9277399" y="0"/>
            <a:chExt cx="2914601" cy="6858000"/>
          </a:xfrm>
        </p:grpSpPr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5BD53070-E391-9641-ABF0-50E1B6C0E1DD}"/>
                </a:ext>
              </a:extLst>
            </p:cNvPr>
            <p:cNvCxnSpPr/>
            <p:nvPr userDrawn="1"/>
          </p:nvCxnSpPr>
          <p:spPr>
            <a:xfrm>
              <a:off x="9277399" y="0"/>
              <a:ext cx="0" cy="6858000"/>
            </a:xfrm>
            <a:prstGeom prst="line">
              <a:avLst/>
            </a:prstGeom>
            <a:ln w="63500">
              <a:solidFill>
                <a:srgbClr val="004E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37E64946-DFF6-AB4F-B4D3-BBC9A2819C9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277399" y="4291443"/>
              <a:ext cx="2914601" cy="0"/>
            </a:xfrm>
            <a:prstGeom prst="line">
              <a:avLst/>
            </a:prstGeom>
            <a:ln w="63500">
              <a:solidFill>
                <a:srgbClr val="004E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5B136079-0F7A-914C-AAD3-4F0B13010C8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277399" y="2557646"/>
              <a:ext cx="2914601" cy="0"/>
            </a:xfrm>
            <a:prstGeom prst="line">
              <a:avLst/>
            </a:prstGeom>
            <a:ln w="63500">
              <a:solidFill>
                <a:srgbClr val="004E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Bilde 14">
            <a:extLst>
              <a:ext uri="{FF2B5EF4-FFF2-40B4-BE49-F238E27FC236}">
                <a16:creationId xmlns:a16="http://schemas.microsoft.com/office/drawing/2014/main" id="{A2E0D4C7-68B8-E14E-A4A2-C2FE4B42F1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3252" y="424773"/>
            <a:ext cx="1807886" cy="775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7116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4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4A7BB29F-49AE-4F4B-8020-2C4C94BC7F0F}"/>
              </a:ext>
            </a:extLst>
          </p:cNvPr>
          <p:cNvSpPr/>
          <p:nvPr userDrawn="1"/>
        </p:nvSpPr>
        <p:spPr>
          <a:xfrm>
            <a:off x="0" y="2592092"/>
            <a:ext cx="9252488" cy="33980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83FC739E-D21E-6748-BE83-9E32259F6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87119"/>
            <a:ext cx="8174038" cy="1323854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29187757-C490-B54B-9D1C-D839220F23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4503563"/>
            <a:ext cx="8173147" cy="10994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Plassholder for bilde 23">
            <a:extLst>
              <a:ext uri="{FF2B5EF4-FFF2-40B4-BE49-F238E27FC236}">
                <a16:creationId xmlns:a16="http://schemas.microsoft.com/office/drawing/2014/main" id="{640F1875-3B8C-B847-B634-E8A55DD6E7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4227"/>
            <a:ext cx="12192001" cy="6878121"/>
          </a:xfrm>
          <a:custGeom>
            <a:avLst/>
            <a:gdLst>
              <a:gd name="connsiteX0" fmla="*/ 2 w 12192001"/>
              <a:gd name="connsiteY0" fmla="*/ 6062127 h 6878121"/>
              <a:gd name="connsiteX1" fmla="*/ 9252490 w 12192001"/>
              <a:gd name="connsiteY1" fmla="*/ 6062127 h 6878121"/>
              <a:gd name="connsiteX2" fmla="*/ 9252490 w 12192001"/>
              <a:gd name="connsiteY2" fmla="*/ 6878121 h 6878121"/>
              <a:gd name="connsiteX3" fmla="*/ 2 w 12192001"/>
              <a:gd name="connsiteY3" fmla="*/ 6878121 h 6878121"/>
              <a:gd name="connsiteX4" fmla="*/ 9318853 w 12192001"/>
              <a:gd name="connsiteY4" fmla="*/ 2596318 h 6878121"/>
              <a:gd name="connsiteX5" fmla="*/ 12192001 w 12192001"/>
              <a:gd name="connsiteY5" fmla="*/ 2596318 h 6878121"/>
              <a:gd name="connsiteX6" fmla="*/ 12192001 w 12192001"/>
              <a:gd name="connsiteY6" fmla="*/ 6862225 h 6878121"/>
              <a:gd name="connsiteX7" fmla="*/ 9318853 w 12192001"/>
              <a:gd name="connsiteY7" fmla="*/ 6862225 h 6878121"/>
              <a:gd name="connsiteX8" fmla="*/ 0 w 12192001"/>
              <a:gd name="connsiteY8" fmla="*/ 4228 h 6878121"/>
              <a:gd name="connsiteX9" fmla="*/ 4470396 w 12192001"/>
              <a:gd name="connsiteY9" fmla="*/ 4228 h 6878121"/>
              <a:gd name="connsiteX10" fmla="*/ 4470396 w 12192001"/>
              <a:gd name="connsiteY10" fmla="*/ 2532742 h 6878121"/>
              <a:gd name="connsiteX11" fmla="*/ 0 w 12192001"/>
              <a:gd name="connsiteY11" fmla="*/ 2532742 h 6878121"/>
              <a:gd name="connsiteX12" fmla="*/ 4548147 w 12192001"/>
              <a:gd name="connsiteY12" fmla="*/ 0 h 6878121"/>
              <a:gd name="connsiteX13" fmla="*/ 12192001 w 12192001"/>
              <a:gd name="connsiteY13" fmla="*/ 0 h 6878121"/>
              <a:gd name="connsiteX14" fmla="*/ 12192001 w 12192001"/>
              <a:gd name="connsiteY14" fmla="*/ 2528514 h 6878121"/>
              <a:gd name="connsiteX15" fmla="*/ 4548147 w 12192001"/>
              <a:gd name="connsiteY15" fmla="*/ 2528514 h 687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1" h="6878121">
                <a:moveTo>
                  <a:pt x="2" y="6062127"/>
                </a:moveTo>
                <a:lnTo>
                  <a:pt x="9252490" y="6062127"/>
                </a:lnTo>
                <a:lnTo>
                  <a:pt x="9252490" y="6878121"/>
                </a:lnTo>
                <a:lnTo>
                  <a:pt x="2" y="6878121"/>
                </a:lnTo>
                <a:close/>
                <a:moveTo>
                  <a:pt x="9318853" y="2596318"/>
                </a:moveTo>
                <a:lnTo>
                  <a:pt x="12192001" y="2596318"/>
                </a:lnTo>
                <a:lnTo>
                  <a:pt x="12192001" y="6862225"/>
                </a:lnTo>
                <a:lnTo>
                  <a:pt x="9318853" y="6862225"/>
                </a:lnTo>
                <a:close/>
                <a:moveTo>
                  <a:pt x="0" y="4228"/>
                </a:moveTo>
                <a:lnTo>
                  <a:pt x="4470396" y="4228"/>
                </a:lnTo>
                <a:lnTo>
                  <a:pt x="4470396" y="2532742"/>
                </a:lnTo>
                <a:lnTo>
                  <a:pt x="0" y="2532742"/>
                </a:lnTo>
                <a:close/>
                <a:moveTo>
                  <a:pt x="4548147" y="0"/>
                </a:moveTo>
                <a:lnTo>
                  <a:pt x="12192001" y="0"/>
                </a:lnTo>
                <a:lnTo>
                  <a:pt x="12192001" y="2528514"/>
                </a:lnTo>
                <a:lnTo>
                  <a:pt x="4548147" y="25285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4287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5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4A7BB29F-49AE-4F4B-8020-2C4C94BC7F0F}"/>
              </a:ext>
            </a:extLst>
          </p:cNvPr>
          <p:cNvSpPr/>
          <p:nvPr userDrawn="1"/>
        </p:nvSpPr>
        <p:spPr>
          <a:xfrm>
            <a:off x="0" y="2592092"/>
            <a:ext cx="9252488" cy="33980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83FC739E-D21E-6748-BE83-9E32259F6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87119"/>
            <a:ext cx="8174038" cy="1323854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29187757-C490-B54B-9D1C-D839220F23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4503563"/>
            <a:ext cx="8173147" cy="10994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Plassholder for bilde 23">
            <a:extLst>
              <a:ext uri="{FF2B5EF4-FFF2-40B4-BE49-F238E27FC236}">
                <a16:creationId xmlns:a16="http://schemas.microsoft.com/office/drawing/2014/main" id="{640F1875-3B8C-B847-B634-E8A55DD6E7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4227"/>
            <a:ext cx="12192001" cy="6878121"/>
          </a:xfrm>
          <a:custGeom>
            <a:avLst/>
            <a:gdLst>
              <a:gd name="connsiteX0" fmla="*/ 2 w 12192001"/>
              <a:gd name="connsiteY0" fmla="*/ 6062127 h 6878121"/>
              <a:gd name="connsiteX1" fmla="*/ 9252490 w 12192001"/>
              <a:gd name="connsiteY1" fmla="*/ 6062127 h 6878121"/>
              <a:gd name="connsiteX2" fmla="*/ 9252490 w 12192001"/>
              <a:gd name="connsiteY2" fmla="*/ 6878121 h 6878121"/>
              <a:gd name="connsiteX3" fmla="*/ 2 w 12192001"/>
              <a:gd name="connsiteY3" fmla="*/ 6878121 h 6878121"/>
              <a:gd name="connsiteX4" fmla="*/ 9318853 w 12192001"/>
              <a:gd name="connsiteY4" fmla="*/ 2596318 h 6878121"/>
              <a:gd name="connsiteX5" fmla="*/ 12192001 w 12192001"/>
              <a:gd name="connsiteY5" fmla="*/ 2596318 h 6878121"/>
              <a:gd name="connsiteX6" fmla="*/ 12192001 w 12192001"/>
              <a:gd name="connsiteY6" fmla="*/ 6862225 h 6878121"/>
              <a:gd name="connsiteX7" fmla="*/ 9318853 w 12192001"/>
              <a:gd name="connsiteY7" fmla="*/ 6862225 h 6878121"/>
              <a:gd name="connsiteX8" fmla="*/ 0 w 12192001"/>
              <a:gd name="connsiteY8" fmla="*/ 4228 h 6878121"/>
              <a:gd name="connsiteX9" fmla="*/ 4470396 w 12192001"/>
              <a:gd name="connsiteY9" fmla="*/ 4228 h 6878121"/>
              <a:gd name="connsiteX10" fmla="*/ 4470396 w 12192001"/>
              <a:gd name="connsiteY10" fmla="*/ 2532742 h 6878121"/>
              <a:gd name="connsiteX11" fmla="*/ 0 w 12192001"/>
              <a:gd name="connsiteY11" fmla="*/ 2532742 h 6878121"/>
              <a:gd name="connsiteX12" fmla="*/ 4548147 w 12192001"/>
              <a:gd name="connsiteY12" fmla="*/ 0 h 6878121"/>
              <a:gd name="connsiteX13" fmla="*/ 12192001 w 12192001"/>
              <a:gd name="connsiteY13" fmla="*/ 0 h 6878121"/>
              <a:gd name="connsiteX14" fmla="*/ 12192001 w 12192001"/>
              <a:gd name="connsiteY14" fmla="*/ 2528514 h 6878121"/>
              <a:gd name="connsiteX15" fmla="*/ 4548147 w 12192001"/>
              <a:gd name="connsiteY15" fmla="*/ 2528514 h 687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1" h="6878121">
                <a:moveTo>
                  <a:pt x="2" y="6062127"/>
                </a:moveTo>
                <a:lnTo>
                  <a:pt x="9252490" y="6062127"/>
                </a:lnTo>
                <a:lnTo>
                  <a:pt x="9252490" y="6878121"/>
                </a:lnTo>
                <a:lnTo>
                  <a:pt x="2" y="6878121"/>
                </a:lnTo>
                <a:close/>
                <a:moveTo>
                  <a:pt x="9318853" y="2596318"/>
                </a:moveTo>
                <a:lnTo>
                  <a:pt x="12192001" y="2596318"/>
                </a:lnTo>
                <a:lnTo>
                  <a:pt x="12192001" y="6862225"/>
                </a:lnTo>
                <a:lnTo>
                  <a:pt x="9318853" y="6862225"/>
                </a:lnTo>
                <a:close/>
                <a:moveTo>
                  <a:pt x="0" y="4228"/>
                </a:moveTo>
                <a:lnTo>
                  <a:pt x="4470396" y="4228"/>
                </a:lnTo>
                <a:lnTo>
                  <a:pt x="4470396" y="2532742"/>
                </a:lnTo>
                <a:lnTo>
                  <a:pt x="0" y="2532742"/>
                </a:lnTo>
                <a:close/>
                <a:moveTo>
                  <a:pt x="4548147" y="0"/>
                </a:moveTo>
                <a:lnTo>
                  <a:pt x="12192001" y="0"/>
                </a:lnTo>
                <a:lnTo>
                  <a:pt x="12192001" y="2528514"/>
                </a:lnTo>
                <a:lnTo>
                  <a:pt x="4548147" y="25285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9727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1B55C7-BE22-D345-A284-4F12547B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Tittel 6">
            <a:extLst>
              <a:ext uri="{FF2B5EF4-FFF2-40B4-BE49-F238E27FC236}">
                <a16:creationId xmlns:a16="http://schemas.microsoft.com/office/drawing/2014/main" id="{63F61479-993A-2B42-99B4-42701E465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1520825"/>
            <a:ext cx="11086353" cy="190817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4EA8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C786C01-4F54-C144-931E-1FF841DF90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3789362"/>
            <a:ext cx="11086353" cy="22685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714628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sider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7B3117-02D4-9949-B6D8-43177C368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E14E5F-1EDC-9148-BE75-5F044EB8C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628774"/>
            <a:ext cx="11086353" cy="4429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1B55C7-BE22-D345-A284-4F12547B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5793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sider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FA7063-C896-7742-AC3B-71CF47262BB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864" y="1628775"/>
            <a:ext cx="5400674" cy="4429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A85C473-6B6C-0B41-A4FF-A7C756F3C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4" y="1628775"/>
            <a:ext cx="5396752" cy="442912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433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ekstsider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F09709-6CDF-E745-AD3B-7B5727C64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4C81EBB-B114-7C49-898F-FA69EDFDB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351293"/>
            <a:ext cx="5400675" cy="54653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0013BDE-3A4E-6B43-9F4D-7DD806727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1999319"/>
            <a:ext cx="5400675" cy="405858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DEC03FD-2A87-5446-A767-5D0FDA47C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462" y="1351293"/>
            <a:ext cx="5396754" cy="54653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AD8D08B-32FB-8841-A5B9-EC78DBB2E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462" y="1999319"/>
            <a:ext cx="5400675" cy="405858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DBCC2C7-E31A-C840-B32E-42CCFAAFA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9979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gress, utendørs, foto, hund&#10;&#10;Automatisk generert beskrivelse">
            <a:extLst>
              <a:ext uri="{FF2B5EF4-FFF2-40B4-BE49-F238E27FC236}">
                <a16:creationId xmlns:a16="http://schemas.microsoft.com/office/drawing/2014/main" id="{8399CAAE-8B08-5740-AD1B-76CE4C23C6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09" y="0"/>
            <a:ext cx="12185982" cy="6858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39E3D84-8171-6D49-A32A-5749EEDDE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3251" y="424773"/>
            <a:ext cx="1813189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824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1628775"/>
            <a:ext cx="6457951" cy="44291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6E6168E-9A37-B547-8EED-0C045BF5D08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0864" y="1628775"/>
            <a:ext cx="4343398" cy="44291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35023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FA7063-C896-7742-AC3B-71CF47262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628772"/>
            <a:ext cx="5400675" cy="442909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37A421B-C91E-244B-8A4A-17CE5E8976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462" y="1628775"/>
            <a:ext cx="5396754" cy="4429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>
                <a:solidFill>
                  <a:srgbClr val="002E5A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271598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FA7063-C896-7742-AC3B-71CF47262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462" y="1628774"/>
            <a:ext cx="5400676" cy="442914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37A421B-C91E-244B-8A4A-17CE5E8976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1630294"/>
            <a:ext cx="5400676" cy="44276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991678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96413"/>
            <a:ext cx="8731528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37A421B-C91E-244B-8A4A-17CE5E8976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4" y="1628775"/>
            <a:ext cx="11086352" cy="4429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058856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628774"/>
            <a:ext cx="6457950" cy="44291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0FE40B3C-6EF2-C948-BEAC-57792B166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97738" y="1628775"/>
            <a:ext cx="4343400" cy="44291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0479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28775"/>
            <a:ext cx="6457950" cy="44291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0FE40B3C-6EF2-C948-BEAC-57792B166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1628775"/>
            <a:ext cx="4343400" cy="44291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72016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kstsider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951" y="1628775"/>
            <a:ext cx="6580187" cy="44291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9B235EA-9644-184C-9FBF-78C3A6323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627879"/>
            <a:ext cx="4221163" cy="44383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9463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85C763-FE68-3747-8F11-92B177B6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>
                <a:solidFill>
                  <a:srgbClr val="004EA8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58198E4-B4F8-D847-A48A-14301A398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627681"/>
            <a:ext cx="4260412" cy="44302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4240D9E-7AFD-154D-A4CE-0F3CBB74C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F89D8EAC-7345-F144-9C4C-658DA9F08D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200" y="1628775"/>
            <a:ext cx="6537016" cy="4429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06892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85C763-FE68-3747-8F11-92B177B6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>
                <a:solidFill>
                  <a:srgbClr val="004EA8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58198E4-B4F8-D847-A48A-14301A398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80726" y="1627681"/>
            <a:ext cx="4260412" cy="44302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4240D9E-7AFD-154D-A4CE-0F3CBB74C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F89D8EAC-7345-F144-9C4C-658DA9F08D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1628775"/>
            <a:ext cx="6537016" cy="4429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443862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7B3117-02D4-9949-B6D8-43177C368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1B55C7-BE22-D345-A284-4F12547B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DCC085AE-C6D4-4E48-8554-57888637EE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4" y="1628775"/>
            <a:ext cx="11090274" cy="4429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066304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foto, bygning, utendørs, skilt&#10;&#10;Automatisk generert beskrivelse">
            <a:extLst>
              <a:ext uri="{FF2B5EF4-FFF2-40B4-BE49-F238E27FC236}">
                <a16:creationId xmlns:a16="http://schemas.microsoft.com/office/drawing/2014/main" id="{E161AD75-47B4-9341-8F1A-A1E066A3F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09" y="0"/>
            <a:ext cx="12185982" cy="6858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25AF023-A4EB-1F40-AA26-EB92186619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3251" y="424773"/>
            <a:ext cx="1813189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840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sider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CD9E766E-EA6E-E849-9F2E-ECC7F2A79C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756801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ekstsider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0B379A-DB07-E146-861A-3E96C4687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B735718-DD4C-FB4A-8F15-2F6260A8B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8462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kstsider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51F9526-4B6D-7B4A-89FE-F68A035C9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63" y="6356350"/>
            <a:ext cx="5400675" cy="365125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3287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AA7F55E-5121-7C48-94E4-0875887E01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tel 6">
            <a:extLst>
              <a:ext uri="{FF2B5EF4-FFF2-40B4-BE49-F238E27FC236}">
                <a16:creationId xmlns:a16="http://schemas.microsoft.com/office/drawing/2014/main" id="{F8C8D342-FFB4-F844-8BAF-B3144744F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9600"/>
            <a:ext cx="8174038" cy="12222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9" name="Plassholder for tekst 8">
            <a:extLst>
              <a:ext uri="{FF2B5EF4-FFF2-40B4-BE49-F238E27FC236}">
                <a16:creationId xmlns:a16="http://schemas.microsoft.com/office/drawing/2014/main" id="{621D11A1-FE77-7643-980F-01FFDDAF96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2024438"/>
            <a:ext cx="8173147" cy="755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F7046509-45F3-D140-AB79-9BA29116F5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416" y="6334793"/>
            <a:ext cx="959024" cy="41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grønn&#10;&#10;Automatisk generert beskrivelse">
            <a:extLst>
              <a:ext uri="{FF2B5EF4-FFF2-40B4-BE49-F238E27FC236}">
                <a16:creationId xmlns:a16="http://schemas.microsoft.com/office/drawing/2014/main" id="{67655620-8333-B043-B206-C64A5D803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tel 6">
            <a:extLst>
              <a:ext uri="{FF2B5EF4-FFF2-40B4-BE49-F238E27FC236}">
                <a16:creationId xmlns:a16="http://schemas.microsoft.com/office/drawing/2014/main" id="{34DCE37F-8385-924B-B87C-478DA99C8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9600"/>
            <a:ext cx="8174038" cy="12222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DA3B338D-0105-524D-8E5A-3B298CBF22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2024438"/>
            <a:ext cx="8173147" cy="755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F555F674-70E2-804A-8F07-BF2C365664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416" y="6334793"/>
            <a:ext cx="959024" cy="41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95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skjerm&#10;&#10;Automatisk generert beskrivelse">
            <a:extLst>
              <a:ext uri="{FF2B5EF4-FFF2-40B4-BE49-F238E27FC236}">
                <a16:creationId xmlns:a16="http://schemas.microsoft.com/office/drawing/2014/main" id="{EB6635E5-5520-4544-8EEF-7635461F5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tel 6">
            <a:extLst>
              <a:ext uri="{FF2B5EF4-FFF2-40B4-BE49-F238E27FC236}">
                <a16:creationId xmlns:a16="http://schemas.microsoft.com/office/drawing/2014/main" id="{AF7BE71E-9B08-764A-B27B-6001868D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9600"/>
            <a:ext cx="8174038" cy="1222248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4EA8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3CD2E59-EB70-634B-9315-6120AA83C9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2024438"/>
            <a:ext cx="8173147" cy="755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1CCAF901-242C-F444-8449-A0991408BE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415" y="6337066"/>
            <a:ext cx="953723" cy="409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21316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1B55C7-BE22-D345-A284-4F12547B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Tittel 6">
            <a:extLst>
              <a:ext uri="{FF2B5EF4-FFF2-40B4-BE49-F238E27FC236}">
                <a16:creationId xmlns:a16="http://schemas.microsoft.com/office/drawing/2014/main" id="{63F61479-993A-2B42-99B4-42701E465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1520825"/>
            <a:ext cx="11086353" cy="190817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4EA8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C786C01-4F54-C144-931E-1FF841DF90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3801770"/>
            <a:ext cx="11086353" cy="23990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60648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sider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7B3117-02D4-9949-B6D8-43177C368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86353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E14E5F-1EDC-9148-BE75-5F044EB8C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628775"/>
            <a:ext cx="11086353" cy="457199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1B55C7-BE22-D345-A284-4F12547B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21753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sider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86353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FA7063-C896-7742-AC3B-71CF47262BB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864" y="1628775"/>
            <a:ext cx="5400674" cy="4572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A85C473-6B6C-0B41-A4FF-A7C756F3C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4" y="1628775"/>
            <a:ext cx="5396752" cy="45720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8505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ekstsider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F09709-6CDF-E745-AD3B-7B5727C64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4C81EBB-B114-7C49-898F-FA69EDFDB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362051"/>
            <a:ext cx="5400675" cy="54653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0013BDE-3A4E-6B43-9F4D-7DD806727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010077"/>
            <a:ext cx="5400675" cy="4190698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DEC03FD-2A87-5446-A767-5D0FDA47C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462" y="1362051"/>
            <a:ext cx="5396754" cy="54653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AD8D08B-32FB-8841-A5B9-EC78DBB2E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462" y="2010077"/>
            <a:ext cx="5400675" cy="4190698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DBCC2C7-E31A-C840-B32E-42CCFAAFA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0898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bygning, gress, foto, går&#10;&#10;Automatisk generert beskrivelse">
            <a:extLst>
              <a:ext uri="{FF2B5EF4-FFF2-40B4-BE49-F238E27FC236}">
                <a16:creationId xmlns:a16="http://schemas.microsoft.com/office/drawing/2014/main" id="{C9827F5D-A22C-ED47-B78F-05E3C629E7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09" y="0"/>
            <a:ext cx="12185982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AB6E1D60-7ECF-7840-8CC8-036151BE9E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3252" y="424773"/>
            <a:ext cx="1807886" cy="775326"/>
          </a:xfrm>
          <a:prstGeom prst="rect">
            <a:avLst/>
          </a:prstGeom>
          <a:noFill/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3976B11E-541E-4446-9283-77FA86BBAD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1600" y="424800"/>
            <a:ext cx="1807886" cy="775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6387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1628775"/>
            <a:ext cx="6457951" cy="457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6E6168E-9A37-B547-8EED-0C045BF5D08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0864" y="1628775"/>
            <a:ext cx="4343398" cy="457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822744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FA7063-C896-7742-AC3B-71CF47262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628772"/>
            <a:ext cx="5400675" cy="457197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37A421B-C91E-244B-8A4A-17CE5E8976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462" y="1628775"/>
            <a:ext cx="5396754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>
                <a:solidFill>
                  <a:srgbClr val="002E5A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175281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FA7063-C896-7742-AC3B-71CF47262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462" y="1628775"/>
            <a:ext cx="5400676" cy="457199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37A421B-C91E-244B-8A4A-17CE5E8976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1630295"/>
            <a:ext cx="5400676" cy="45704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43365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96413"/>
            <a:ext cx="11086352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37A421B-C91E-244B-8A4A-17CE5E8976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864" y="1628775"/>
            <a:ext cx="11086352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 </a:t>
            </a:r>
          </a:p>
        </p:txBody>
      </p:sp>
    </p:spTree>
    <p:extLst>
      <p:ext uri="{BB962C8B-B14F-4D97-AF65-F5344CB8AC3E}">
        <p14:creationId xmlns:p14="http://schemas.microsoft.com/office/powerpoint/2010/main" val="1778263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628774"/>
            <a:ext cx="6457950" cy="4572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0FE40B3C-6EF2-C948-BEAC-57792B166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97738" y="1628775"/>
            <a:ext cx="4343400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956978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28775"/>
            <a:ext cx="6457950" cy="457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0FE40B3C-6EF2-C948-BEAC-57792B166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1628775"/>
            <a:ext cx="4343400" cy="457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5416749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kstsider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951" y="1628775"/>
            <a:ext cx="6580187" cy="457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9B235EA-9644-184C-9FBF-78C3A6323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627878"/>
            <a:ext cx="4221163" cy="458154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95011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85C763-FE68-3747-8F11-92B177B6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86353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>
                <a:solidFill>
                  <a:srgbClr val="004EA8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58198E4-B4F8-D847-A48A-14301A398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627681"/>
            <a:ext cx="4260412" cy="45731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4240D9E-7AFD-154D-A4CE-0F3CBB74C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F89D8EAC-7345-F144-9C4C-658DA9F08D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200" y="1628775"/>
            <a:ext cx="6537016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0074595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85C763-FE68-3747-8F11-92B177B6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>
                <a:solidFill>
                  <a:srgbClr val="004EA8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58198E4-B4F8-D847-A48A-14301A398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80726" y="1628775"/>
            <a:ext cx="4260412" cy="457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4240D9E-7AFD-154D-A4CE-0F3CBB74C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F89D8EAC-7345-F144-9C4C-658DA9F08D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1629869"/>
            <a:ext cx="6537016" cy="45708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4217668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7B3117-02D4-9949-B6D8-43177C368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1720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1B55C7-BE22-D345-A284-4F12547B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DCC085AE-C6D4-4E48-8554-57888637EE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4" y="1628775"/>
            <a:ext cx="11090274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162457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vann, foto, personer, kvinne&#10;&#10;Automatisk generert beskrivelse">
            <a:extLst>
              <a:ext uri="{FF2B5EF4-FFF2-40B4-BE49-F238E27FC236}">
                <a16:creationId xmlns:a16="http://schemas.microsoft.com/office/drawing/2014/main" id="{10D6E6AC-56F8-0146-8358-B329268CD7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09" y="0"/>
            <a:ext cx="12185982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1EBB9F5B-BE52-C841-B5B4-7701FDD8D2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3252" y="424773"/>
            <a:ext cx="1807886" cy="775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18166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4785E7A-0E8F-A74F-BA9A-18816F1EC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693" y="6356350"/>
            <a:ext cx="684523" cy="365125"/>
          </a:xfrm>
          <a:prstGeom prst="rect">
            <a:avLst/>
          </a:prstGeom>
        </p:spPr>
        <p:txBody>
          <a:bodyPr/>
          <a:lstStyle/>
          <a:p>
            <a:fld id="{4288501E-C257-5641-A554-F7A4E2A0FB01}" type="slidenum">
              <a:t>‹#›</a:t>
            </a:fld>
            <a:endParaRPr lang="nb-NO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CD9E766E-EA6E-E849-9F2E-ECC7F2A79C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4847480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ekstsider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0B379A-DB07-E146-861A-3E96C4687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B735718-DD4C-FB4A-8F15-2F6260A8B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9600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kstsider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51F9526-4B6D-7B4A-89FE-F68A035C9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63" y="6356350"/>
            <a:ext cx="5400675" cy="365125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05604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8470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ssholder for bilde 32">
            <a:extLst>
              <a:ext uri="{FF2B5EF4-FFF2-40B4-BE49-F238E27FC236}">
                <a16:creationId xmlns:a16="http://schemas.microsoft.com/office/drawing/2014/main" id="{D9CBE1EA-2C59-B04A-AE78-14B97883EFF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-3" y="1"/>
            <a:ext cx="12192004" cy="6867573"/>
          </a:xfrm>
          <a:custGeom>
            <a:avLst/>
            <a:gdLst>
              <a:gd name="connsiteX0" fmla="*/ 1361326 w 12192004"/>
              <a:gd name="connsiteY0" fmla="*/ 6053309 h 6867573"/>
              <a:gd name="connsiteX1" fmla="*/ 2876794 w 12192004"/>
              <a:gd name="connsiteY1" fmla="*/ 6053309 h 6867573"/>
              <a:gd name="connsiteX2" fmla="*/ 2876794 w 12192004"/>
              <a:gd name="connsiteY2" fmla="*/ 6867572 h 6867573"/>
              <a:gd name="connsiteX3" fmla="*/ 1361326 w 12192004"/>
              <a:gd name="connsiteY3" fmla="*/ 6867572 h 6867573"/>
              <a:gd name="connsiteX4" fmla="*/ 0 w 12192004"/>
              <a:gd name="connsiteY4" fmla="*/ 6053309 h 6867573"/>
              <a:gd name="connsiteX5" fmla="*/ 1279136 w 12192004"/>
              <a:gd name="connsiteY5" fmla="*/ 6053309 h 6867573"/>
              <a:gd name="connsiteX6" fmla="*/ 1279136 w 12192004"/>
              <a:gd name="connsiteY6" fmla="*/ 6867572 h 6867573"/>
              <a:gd name="connsiteX7" fmla="*/ 0 w 12192004"/>
              <a:gd name="connsiteY7" fmla="*/ 6867572 h 6867573"/>
              <a:gd name="connsiteX8" fmla="*/ 9315210 w 12192004"/>
              <a:gd name="connsiteY8" fmla="*/ 4332229 h 6867573"/>
              <a:gd name="connsiteX9" fmla="*/ 12192004 w 12192004"/>
              <a:gd name="connsiteY9" fmla="*/ 4332229 h 6867573"/>
              <a:gd name="connsiteX10" fmla="*/ 12192004 w 12192004"/>
              <a:gd name="connsiteY10" fmla="*/ 6867573 h 6867573"/>
              <a:gd name="connsiteX11" fmla="*/ 9315210 w 12192004"/>
              <a:gd name="connsiteY11" fmla="*/ 6867573 h 6867573"/>
              <a:gd name="connsiteX12" fmla="*/ 10914214 w 12192004"/>
              <a:gd name="connsiteY12" fmla="*/ 3462311 h 6867573"/>
              <a:gd name="connsiteX13" fmla="*/ 12192003 w 12192004"/>
              <a:gd name="connsiteY13" fmla="*/ 3462311 h 6867573"/>
              <a:gd name="connsiteX14" fmla="*/ 12192003 w 12192004"/>
              <a:gd name="connsiteY14" fmla="*/ 4260816 h 6867573"/>
              <a:gd name="connsiteX15" fmla="*/ 10914214 w 12192004"/>
              <a:gd name="connsiteY15" fmla="*/ 4260816 h 6867573"/>
              <a:gd name="connsiteX16" fmla="*/ 9315210 w 12192004"/>
              <a:gd name="connsiteY16" fmla="*/ 3462311 h 6867573"/>
              <a:gd name="connsiteX17" fmla="*/ 10838755 w 12192004"/>
              <a:gd name="connsiteY17" fmla="*/ 3462311 h 6867573"/>
              <a:gd name="connsiteX18" fmla="*/ 10838755 w 12192004"/>
              <a:gd name="connsiteY18" fmla="*/ 4260816 h 6867573"/>
              <a:gd name="connsiteX19" fmla="*/ 9315210 w 12192004"/>
              <a:gd name="connsiteY19" fmla="*/ 4260816 h 6867573"/>
              <a:gd name="connsiteX20" fmla="*/ 0 w 12192004"/>
              <a:gd name="connsiteY20" fmla="*/ 3462311 h 6867573"/>
              <a:gd name="connsiteX21" fmla="*/ 2876794 w 12192004"/>
              <a:gd name="connsiteY21" fmla="*/ 3462311 h 6867573"/>
              <a:gd name="connsiteX22" fmla="*/ 2876794 w 12192004"/>
              <a:gd name="connsiteY22" fmla="*/ 5981897 h 6867573"/>
              <a:gd name="connsiteX23" fmla="*/ 0 w 12192004"/>
              <a:gd name="connsiteY23" fmla="*/ 5981897 h 6867573"/>
              <a:gd name="connsiteX24" fmla="*/ 2948685 w 12192004"/>
              <a:gd name="connsiteY24" fmla="*/ 3462310 h 6867573"/>
              <a:gd name="connsiteX25" fmla="*/ 9239751 w 12192004"/>
              <a:gd name="connsiteY25" fmla="*/ 3462310 h 6867573"/>
              <a:gd name="connsiteX26" fmla="*/ 9239751 w 12192004"/>
              <a:gd name="connsiteY26" fmla="*/ 6867571 h 6867573"/>
              <a:gd name="connsiteX27" fmla="*/ 2948685 w 12192004"/>
              <a:gd name="connsiteY27" fmla="*/ 6867571 h 6867573"/>
              <a:gd name="connsiteX28" fmla="*/ 9315210 w 12192004"/>
              <a:gd name="connsiteY28" fmla="*/ 871313 h 6867573"/>
              <a:gd name="connsiteX29" fmla="*/ 12192004 w 12192004"/>
              <a:gd name="connsiteY29" fmla="*/ 871313 h 6867573"/>
              <a:gd name="connsiteX30" fmla="*/ 12192004 w 12192004"/>
              <a:gd name="connsiteY30" fmla="*/ 3390898 h 6867573"/>
              <a:gd name="connsiteX31" fmla="*/ 9315210 w 12192004"/>
              <a:gd name="connsiteY31" fmla="*/ 3390898 h 6867573"/>
              <a:gd name="connsiteX32" fmla="*/ 9315210 w 12192004"/>
              <a:gd name="connsiteY32" fmla="*/ 9575 h 6867573"/>
              <a:gd name="connsiteX33" fmla="*/ 12192004 w 12192004"/>
              <a:gd name="connsiteY33" fmla="*/ 9575 h 6867573"/>
              <a:gd name="connsiteX34" fmla="*/ 12192004 w 12192004"/>
              <a:gd name="connsiteY34" fmla="*/ 794714 h 6867573"/>
              <a:gd name="connsiteX35" fmla="*/ 9315210 w 12192004"/>
              <a:gd name="connsiteY35" fmla="*/ 794714 h 6867573"/>
              <a:gd name="connsiteX36" fmla="*/ 2 w 12192004"/>
              <a:gd name="connsiteY36" fmla="*/ 0 h 6867573"/>
              <a:gd name="connsiteX37" fmla="*/ 9245603 w 12192004"/>
              <a:gd name="connsiteY37" fmla="*/ 0 h 6867573"/>
              <a:gd name="connsiteX38" fmla="*/ 9245603 w 12192004"/>
              <a:gd name="connsiteY38" fmla="*/ 3390898 h 6867573"/>
              <a:gd name="connsiteX39" fmla="*/ 2 w 12192004"/>
              <a:gd name="connsiteY39" fmla="*/ 3390898 h 686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2192004" h="6867573">
                <a:moveTo>
                  <a:pt x="1361326" y="6053309"/>
                </a:moveTo>
                <a:lnTo>
                  <a:pt x="2876794" y="6053309"/>
                </a:lnTo>
                <a:lnTo>
                  <a:pt x="2876794" y="6867572"/>
                </a:lnTo>
                <a:lnTo>
                  <a:pt x="1361326" y="6867572"/>
                </a:lnTo>
                <a:close/>
                <a:moveTo>
                  <a:pt x="0" y="6053309"/>
                </a:moveTo>
                <a:lnTo>
                  <a:pt x="1279136" y="6053309"/>
                </a:lnTo>
                <a:lnTo>
                  <a:pt x="1279136" y="6867572"/>
                </a:lnTo>
                <a:lnTo>
                  <a:pt x="0" y="6867572"/>
                </a:lnTo>
                <a:close/>
                <a:moveTo>
                  <a:pt x="9315210" y="4332229"/>
                </a:moveTo>
                <a:lnTo>
                  <a:pt x="12192004" y="4332229"/>
                </a:lnTo>
                <a:lnTo>
                  <a:pt x="12192004" y="6867573"/>
                </a:lnTo>
                <a:lnTo>
                  <a:pt x="9315210" y="6867573"/>
                </a:lnTo>
                <a:close/>
                <a:moveTo>
                  <a:pt x="10914214" y="3462311"/>
                </a:moveTo>
                <a:lnTo>
                  <a:pt x="12192003" y="3462311"/>
                </a:lnTo>
                <a:lnTo>
                  <a:pt x="12192003" y="4260816"/>
                </a:lnTo>
                <a:lnTo>
                  <a:pt x="10914214" y="4260816"/>
                </a:lnTo>
                <a:close/>
                <a:moveTo>
                  <a:pt x="9315210" y="3462311"/>
                </a:moveTo>
                <a:lnTo>
                  <a:pt x="10838755" y="3462311"/>
                </a:lnTo>
                <a:lnTo>
                  <a:pt x="10838755" y="4260816"/>
                </a:lnTo>
                <a:lnTo>
                  <a:pt x="9315210" y="4260816"/>
                </a:lnTo>
                <a:close/>
                <a:moveTo>
                  <a:pt x="0" y="3462311"/>
                </a:moveTo>
                <a:lnTo>
                  <a:pt x="2876794" y="3462311"/>
                </a:lnTo>
                <a:lnTo>
                  <a:pt x="2876794" y="5981897"/>
                </a:lnTo>
                <a:lnTo>
                  <a:pt x="0" y="5981897"/>
                </a:lnTo>
                <a:close/>
                <a:moveTo>
                  <a:pt x="2948685" y="3462310"/>
                </a:moveTo>
                <a:lnTo>
                  <a:pt x="9239751" y="3462310"/>
                </a:lnTo>
                <a:lnTo>
                  <a:pt x="9239751" y="6867571"/>
                </a:lnTo>
                <a:lnTo>
                  <a:pt x="2948685" y="6867571"/>
                </a:lnTo>
                <a:close/>
                <a:moveTo>
                  <a:pt x="9315210" y="871313"/>
                </a:moveTo>
                <a:lnTo>
                  <a:pt x="12192004" y="871313"/>
                </a:lnTo>
                <a:lnTo>
                  <a:pt x="12192004" y="3390898"/>
                </a:lnTo>
                <a:lnTo>
                  <a:pt x="9315210" y="3390898"/>
                </a:lnTo>
                <a:close/>
                <a:moveTo>
                  <a:pt x="9315210" y="9575"/>
                </a:moveTo>
                <a:lnTo>
                  <a:pt x="12192004" y="9575"/>
                </a:lnTo>
                <a:lnTo>
                  <a:pt x="12192004" y="794714"/>
                </a:lnTo>
                <a:lnTo>
                  <a:pt x="9315210" y="794714"/>
                </a:lnTo>
                <a:close/>
                <a:moveTo>
                  <a:pt x="2" y="0"/>
                </a:moveTo>
                <a:lnTo>
                  <a:pt x="9245603" y="0"/>
                </a:lnTo>
                <a:lnTo>
                  <a:pt x="9245603" y="3390898"/>
                </a:lnTo>
                <a:lnTo>
                  <a:pt x="2" y="33908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576072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780559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07A1810E-9EE9-5540-9D88-36A60555D8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-1"/>
            <a:ext cx="12200277" cy="6858001"/>
          </a:xfrm>
          <a:custGeom>
            <a:avLst/>
            <a:gdLst>
              <a:gd name="connsiteX0" fmla="*/ 0 w 12200277"/>
              <a:gd name="connsiteY0" fmla="*/ 5194999 h 6858001"/>
              <a:gd name="connsiteX1" fmla="*/ 2876857 w 12200277"/>
              <a:gd name="connsiteY1" fmla="*/ 5194999 h 6858001"/>
              <a:gd name="connsiteX2" fmla="*/ 2876857 w 12200277"/>
              <a:gd name="connsiteY2" fmla="*/ 6858001 h 6858001"/>
              <a:gd name="connsiteX3" fmla="*/ 0 w 12200277"/>
              <a:gd name="connsiteY3" fmla="*/ 6858001 h 6858001"/>
              <a:gd name="connsiteX4" fmla="*/ 2949577 w 12200277"/>
              <a:gd name="connsiteY4" fmla="*/ 4324525 h 6858001"/>
              <a:gd name="connsiteX5" fmla="*/ 7649824 w 12200277"/>
              <a:gd name="connsiteY5" fmla="*/ 4324525 h 6858001"/>
              <a:gd name="connsiteX6" fmla="*/ 7649824 w 12200277"/>
              <a:gd name="connsiteY6" fmla="*/ 6858001 h 6858001"/>
              <a:gd name="connsiteX7" fmla="*/ 2949577 w 12200277"/>
              <a:gd name="connsiteY7" fmla="*/ 6858001 h 6858001"/>
              <a:gd name="connsiteX8" fmla="*/ 1353459 w 12200277"/>
              <a:gd name="connsiteY8" fmla="*/ 4324525 h 6858001"/>
              <a:gd name="connsiteX9" fmla="*/ 2876857 w 12200277"/>
              <a:gd name="connsiteY9" fmla="*/ 4324525 h 6858001"/>
              <a:gd name="connsiteX10" fmla="*/ 2876857 w 12200277"/>
              <a:gd name="connsiteY10" fmla="*/ 5130801 h 6858001"/>
              <a:gd name="connsiteX11" fmla="*/ 1353459 w 12200277"/>
              <a:gd name="connsiteY11" fmla="*/ 5130801 h 6858001"/>
              <a:gd name="connsiteX12" fmla="*/ 2 w 12200277"/>
              <a:gd name="connsiteY12" fmla="*/ 4324525 h 6858001"/>
              <a:gd name="connsiteX13" fmla="*/ 1283914 w 12200277"/>
              <a:gd name="connsiteY13" fmla="*/ 4324525 h 6858001"/>
              <a:gd name="connsiteX14" fmla="*/ 1283914 w 12200277"/>
              <a:gd name="connsiteY14" fmla="*/ 5130801 h 6858001"/>
              <a:gd name="connsiteX15" fmla="*/ 2 w 12200277"/>
              <a:gd name="connsiteY15" fmla="*/ 5130801 h 6858001"/>
              <a:gd name="connsiteX16" fmla="*/ 4546834 w 12200277"/>
              <a:gd name="connsiteY16" fmla="*/ 2589294 h 6858001"/>
              <a:gd name="connsiteX17" fmla="*/ 7649824 w 12200277"/>
              <a:gd name="connsiteY17" fmla="*/ 2589294 h 6858001"/>
              <a:gd name="connsiteX18" fmla="*/ 7649824 w 12200277"/>
              <a:gd name="connsiteY18" fmla="*/ 4257677 h 6858001"/>
              <a:gd name="connsiteX19" fmla="*/ 4546834 w 12200277"/>
              <a:gd name="connsiteY19" fmla="*/ 4257677 h 6858001"/>
              <a:gd name="connsiteX20" fmla="*/ 7721602 w 12200277"/>
              <a:gd name="connsiteY20" fmla="*/ 1730377 h 6858001"/>
              <a:gd name="connsiteX21" fmla="*/ 12192000 w 12200277"/>
              <a:gd name="connsiteY21" fmla="*/ 1730377 h 6858001"/>
              <a:gd name="connsiteX22" fmla="*/ 12192000 w 12200277"/>
              <a:gd name="connsiteY22" fmla="*/ 6858001 h 6858001"/>
              <a:gd name="connsiteX23" fmla="*/ 7721602 w 12200277"/>
              <a:gd name="connsiteY23" fmla="*/ 6858001 h 6858001"/>
              <a:gd name="connsiteX24" fmla="*/ 7724467 w 12200277"/>
              <a:gd name="connsiteY24" fmla="*/ 868363 h 6858001"/>
              <a:gd name="connsiteX25" fmla="*/ 9248776 w 12200277"/>
              <a:gd name="connsiteY25" fmla="*/ 868363 h 6858001"/>
              <a:gd name="connsiteX26" fmla="*/ 9248776 w 12200277"/>
              <a:gd name="connsiteY26" fmla="*/ 1657350 h 6858001"/>
              <a:gd name="connsiteX27" fmla="*/ 7724467 w 12200277"/>
              <a:gd name="connsiteY27" fmla="*/ 1657350 h 6858001"/>
              <a:gd name="connsiteX28" fmla="*/ 2 w 12200277"/>
              <a:gd name="connsiteY28" fmla="*/ 2 h 6858001"/>
              <a:gd name="connsiteX29" fmla="*/ 4470396 w 12200277"/>
              <a:gd name="connsiteY29" fmla="*/ 2 h 6858001"/>
              <a:gd name="connsiteX30" fmla="*/ 4470396 w 12200277"/>
              <a:gd name="connsiteY30" fmla="*/ 4257676 h 6858001"/>
              <a:gd name="connsiteX31" fmla="*/ 2 w 12200277"/>
              <a:gd name="connsiteY31" fmla="*/ 4257676 h 6858001"/>
              <a:gd name="connsiteX32" fmla="*/ 4546834 w 12200277"/>
              <a:gd name="connsiteY32" fmla="*/ 2 h 6858001"/>
              <a:gd name="connsiteX33" fmla="*/ 7649824 w 12200277"/>
              <a:gd name="connsiteY33" fmla="*/ 2 h 6858001"/>
              <a:gd name="connsiteX34" fmla="*/ 7649824 w 12200277"/>
              <a:gd name="connsiteY34" fmla="*/ 2533477 h 6858001"/>
              <a:gd name="connsiteX35" fmla="*/ 4546834 w 12200277"/>
              <a:gd name="connsiteY35" fmla="*/ 2533477 h 6858001"/>
              <a:gd name="connsiteX36" fmla="*/ 9323419 w 12200277"/>
              <a:gd name="connsiteY36" fmla="*/ 0 h 6858001"/>
              <a:gd name="connsiteX37" fmla="*/ 12200277 w 12200277"/>
              <a:gd name="connsiteY37" fmla="*/ 0 h 6858001"/>
              <a:gd name="connsiteX38" fmla="*/ 12200277 w 12200277"/>
              <a:gd name="connsiteY38" fmla="*/ 1657351 h 6858001"/>
              <a:gd name="connsiteX39" fmla="*/ 9323419 w 12200277"/>
              <a:gd name="connsiteY39" fmla="*/ 1657351 h 6858001"/>
              <a:gd name="connsiteX40" fmla="*/ 7724467 w 12200277"/>
              <a:gd name="connsiteY40" fmla="*/ 0 h 6858001"/>
              <a:gd name="connsiteX41" fmla="*/ 9248776 w 12200277"/>
              <a:gd name="connsiteY41" fmla="*/ 0 h 6858001"/>
              <a:gd name="connsiteX42" fmla="*/ 9248776 w 12200277"/>
              <a:gd name="connsiteY42" fmla="*/ 795339 h 6858001"/>
              <a:gd name="connsiteX43" fmla="*/ 7724467 w 12200277"/>
              <a:gd name="connsiteY43" fmla="*/ 795339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200277" h="6858001">
                <a:moveTo>
                  <a:pt x="0" y="5194999"/>
                </a:moveTo>
                <a:lnTo>
                  <a:pt x="2876857" y="5194999"/>
                </a:lnTo>
                <a:lnTo>
                  <a:pt x="2876857" y="6858001"/>
                </a:lnTo>
                <a:lnTo>
                  <a:pt x="0" y="6858001"/>
                </a:lnTo>
                <a:close/>
                <a:moveTo>
                  <a:pt x="2949577" y="4324525"/>
                </a:moveTo>
                <a:lnTo>
                  <a:pt x="7649824" y="4324525"/>
                </a:lnTo>
                <a:lnTo>
                  <a:pt x="7649824" y="6858001"/>
                </a:lnTo>
                <a:lnTo>
                  <a:pt x="2949577" y="6858001"/>
                </a:lnTo>
                <a:close/>
                <a:moveTo>
                  <a:pt x="1353459" y="4324525"/>
                </a:moveTo>
                <a:lnTo>
                  <a:pt x="2876857" y="4324525"/>
                </a:lnTo>
                <a:lnTo>
                  <a:pt x="2876857" y="5130801"/>
                </a:lnTo>
                <a:lnTo>
                  <a:pt x="1353459" y="5130801"/>
                </a:lnTo>
                <a:close/>
                <a:moveTo>
                  <a:pt x="2" y="4324525"/>
                </a:moveTo>
                <a:lnTo>
                  <a:pt x="1283914" y="4324525"/>
                </a:lnTo>
                <a:lnTo>
                  <a:pt x="1283914" y="5130801"/>
                </a:lnTo>
                <a:lnTo>
                  <a:pt x="2" y="5130801"/>
                </a:lnTo>
                <a:close/>
                <a:moveTo>
                  <a:pt x="4546834" y="2589294"/>
                </a:moveTo>
                <a:lnTo>
                  <a:pt x="7649824" y="2589294"/>
                </a:lnTo>
                <a:lnTo>
                  <a:pt x="7649824" y="4257677"/>
                </a:lnTo>
                <a:lnTo>
                  <a:pt x="4546834" y="4257677"/>
                </a:lnTo>
                <a:close/>
                <a:moveTo>
                  <a:pt x="7721602" y="1730377"/>
                </a:moveTo>
                <a:lnTo>
                  <a:pt x="12192000" y="1730377"/>
                </a:lnTo>
                <a:lnTo>
                  <a:pt x="12192000" y="6858001"/>
                </a:lnTo>
                <a:lnTo>
                  <a:pt x="7721602" y="6858001"/>
                </a:lnTo>
                <a:close/>
                <a:moveTo>
                  <a:pt x="7724467" y="868363"/>
                </a:moveTo>
                <a:lnTo>
                  <a:pt x="9248776" y="868363"/>
                </a:lnTo>
                <a:lnTo>
                  <a:pt x="9248776" y="1657350"/>
                </a:lnTo>
                <a:lnTo>
                  <a:pt x="7724467" y="1657350"/>
                </a:lnTo>
                <a:close/>
                <a:moveTo>
                  <a:pt x="2" y="2"/>
                </a:moveTo>
                <a:lnTo>
                  <a:pt x="4470396" y="2"/>
                </a:lnTo>
                <a:lnTo>
                  <a:pt x="4470396" y="4257676"/>
                </a:lnTo>
                <a:lnTo>
                  <a:pt x="2" y="4257676"/>
                </a:lnTo>
                <a:close/>
                <a:moveTo>
                  <a:pt x="4546834" y="2"/>
                </a:moveTo>
                <a:lnTo>
                  <a:pt x="7649824" y="2"/>
                </a:lnTo>
                <a:lnTo>
                  <a:pt x="7649824" y="2533477"/>
                </a:lnTo>
                <a:lnTo>
                  <a:pt x="4546834" y="2533477"/>
                </a:lnTo>
                <a:close/>
                <a:moveTo>
                  <a:pt x="9323419" y="0"/>
                </a:moveTo>
                <a:lnTo>
                  <a:pt x="12200277" y="0"/>
                </a:lnTo>
                <a:lnTo>
                  <a:pt x="12200277" y="1657351"/>
                </a:lnTo>
                <a:lnTo>
                  <a:pt x="9323419" y="1657351"/>
                </a:lnTo>
                <a:close/>
                <a:moveTo>
                  <a:pt x="7724467" y="0"/>
                </a:moveTo>
                <a:lnTo>
                  <a:pt x="9248776" y="0"/>
                </a:lnTo>
                <a:lnTo>
                  <a:pt x="9248776" y="795339"/>
                </a:lnTo>
                <a:lnTo>
                  <a:pt x="7724467" y="795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marR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EA8"/>
              </a:buClr>
              <a:buSzPct val="120000"/>
              <a:buFontTx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EA8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Klikk på ikonet for å legge til et bilde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01669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5F525786-C3AF-564F-BBFE-FAA1EBFAA6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-1"/>
            <a:ext cx="12200277" cy="6858001"/>
          </a:xfrm>
          <a:custGeom>
            <a:avLst/>
            <a:gdLst>
              <a:gd name="connsiteX0" fmla="*/ 9305366 w 12200277"/>
              <a:gd name="connsiteY0" fmla="*/ 3460460 h 6858001"/>
              <a:gd name="connsiteX1" fmla="*/ 12192000 w 12200277"/>
              <a:gd name="connsiteY1" fmla="*/ 3460460 h 6858001"/>
              <a:gd name="connsiteX2" fmla="*/ 12192000 w 12200277"/>
              <a:gd name="connsiteY2" fmla="*/ 6858001 h 6858001"/>
              <a:gd name="connsiteX3" fmla="*/ 9305366 w 12200277"/>
              <a:gd name="connsiteY3" fmla="*/ 6858001 h 6858001"/>
              <a:gd name="connsiteX4" fmla="*/ 4536605 w 12200277"/>
              <a:gd name="connsiteY4" fmla="*/ 3460460 h 6858001"/>
              <a:gd name="connsiteX5" fmla="*/ 9241331 w 12200277"/>
              <a:gd name="connsiteY5" fmla="*/ 3460460 h 6858001"/>
              <a:gd name="connsiteX6" fmla="*/ 9241331 w 12200277"/>
              <a:gd name="connsiteY6" fmla="*/ 6858001 h 6858001"/>
              <a:gd name="connsiteX7" fmla="*/ 4536605 w 12200277"/>
              <a:gd name="connsiteY7" fmla="*/ 6858001 h 6858001"/>
              <a:gd name="connsiteX8" fmla="*/ 0 w 12200277"/>
              <a:gd name="connsiteY8" fmla="*/ 2600327 h 6858001"/>
              <a:gd name="connsiteX9" fmla="*/ 4470395 w 12200277"/>
              <a:gd name="connsiteY9" fmla="*/ 2600327 h 6858001"/>
              <a:gd name="connsiteX10" fmla="*/ 4470395 w 12200277"/>
              <a:gd name="connsiteY10" fmla="*/ 6858001 h 6858001"/>
              <a:gd name="connsiteX11" fmla="*/ 0 w 12200277"/>
              <a:gd name="connsiteY11" fmla="*/ 6858001 h 6858001"/>
              <a:gd name="connsiteX12" fmla="*/ 1 w 12200277"/>
              <a:gd name="connsiteY12" fmla="*/ 2 h 6858001"/>
              <a:gd name="connsiteX13" fmla="*/ 4470396 w 12200277"/>
              <a:gd name="connsiteY13" fmla="*/ 2 h 6858001"/>
              <a:gd name="connsiteX14" fmla="*/ 4470396 w 12200277"/>
              <a:gd name="connsiteY14" fmla="*/ 2533475 h 6858001"/>
              <a:gd name="connsiteX15" fmla="*/ 1 w 12200277"/>
              <a:gd name="connsiteY15" fmla="*/ 2533475 h 6858001"/>
              <a:gd name="connsiteX16" fmla="*/ 7718426 w 12200277"/>
              <a:gd name="connsiteY16" fmla="*/ 0 h 6858001"/>
              <a:gd name="connsiteX17" fmla="*/ 12200277 w 12200277"/>
              <a:gd name="connsiteY17" fmla="*/ 0 h 6858001"/>
              <a:gd name="connsiteX18" fmla="*/ 12200277 w 12200277"/>
              <a:gd name="connsiteY18" fmla="*/ 3397542 h 6858001"/>
              <a:gd name="connsiteX19" fmla="*/ 7718426 w 12200277"/>
              <a:gd name="connsiteY19" fmla="*/ 3397542 h 6858001"/>
              <a:gd name="connsiteX20" fmla="*/ 4536605 w 12200277"/>
              <a:gd name="connsiteY20" fmla="*/ 0 h 6858001"/>
              <a:gd name="connsiteX21" fmla="*/ 7658101 w 12200277"/>
              <a:gd name="connsiteY21" fmla="*/ 0 h 6858001"/>
              <a:gd name="connsiteX22" fmla="*/ 7658101 w 12200277"/>
              <a:gd name="connsiteY22" fmla="*/ 3397541 h 6858001"/>
              <a:gd name="connsiteX23" fmla="*/ 4536605 w 12200277"/>
              <a:gd name="connsiteY23" fmla="*/ 339754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200277" h="6858001">
                <a:moveTo>
                  <a:pt x="9305366" y="3460460"/>
                </a:moveTo>
                <a:lnTo>
                  <a:pt x="12192000" y="3460460"/>
                </a:lnTo>
                <a:lnTo>
                  <a:pt x="12192000" y="6858001"/>
                </a:lnTo>
                <a:lnTo>
                  <a:pt x="9305366" y="6858001"/>
                </a:lnTo>
                <a:close/>
                <a:moveTo>
                  <a:pt x="4536605" y="3460460"/>
                </a:moveTo>
                <a:lnTo>
                  <a:pt x="9241331" y="3460460"/>
                </a:lnTo>
                <a:lnTo>
                  <a:pt x="9241331" y="6858001"/>
                </a:lnTo>
                <a:lnTo>
                  <a:pt x="4536605" y="6858001"/>
                </a:lnTo>
                <a:close/>
                <a:moveTo>
                  <a:pt x="0" y="2600327"/>
                </a:moveTo>
                <a:lnTo>
                  <a:pt x="4470395" y="2600327"/>
                </a:lnTo>
                <a:lnTo>
                  <a:pt x="4470395" y="6858001"/>
                </a:lnTo>
                <a:lnTo>
                  <a:pt x="0" y="6858001"/>
                </a:lnTo>
                <a:close/>
                <a:moveTo>
                  <a:pt x="1" y="2"/>
                </a:moveTo>
                <a:lnTo>
                  <a:pt x="4470396" y="2"/>
                </a:lnTo>
                <a:lnTo>
                  <a:pt x="4470396" y="2533475"/>
                </a:lnTo>
                <a:lnTo>
                  <a:pt x="1" y="2533475"/>
                </a:lnTo>
                <a:close/>
                <a:moveTo>
                  <a:pt x="7718426" y="0"/>
                </a:moveTo>
                <a:lnTo>
                  <a:pt x="12200277" y="0"/>
                </a:lnTo>
                <a:lnTo>
                  <a:pt x="12200277" y="3397542"/>
                </a:lnTo>
                <a:lnTo>
                  <a:pt x="7718426" y="3397542"/>
                </a:lnTo>
                <a:close/>
                <a:moveTo>
                  <a:pt x="4536605" y="0"/>
                </a:moveTo>
                <a:lnTo>
                  <a:pt x="7658101" y="0"/>
                </a:lnTo>
                <a:lnTo>
                  <a:pt x="7658101" y="3397541"/>
                </a:lnTo>
                <a:lnTo>
                  <a:pt x="4536605" y="33975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EA8"/>
              </a:buClr>
              <a:buSzPct val="120000"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EA8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Klikk på ikonet for å legge til et bilde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64679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EADF057-DF4C-1B4F-BB8E-7AFA2388C0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1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78AEE622-CECD-E24D-85A8-C0310B6B66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4170" y="2879762"/>
            <a:ext cx="2307368" cy="989532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6F1E07F-4A35-364A-871D-2D5C0C969705}"/>
              </a:ext>
            </a:extLst>
          </p:cNvPr>
          <p:cNvSpPr txBox="1"/>
          <p:nvPr userDrawn="1"/>
        </p:nvSpPr>
        <p:spPr>
          <a:xfrm>
            <a:off x="6240463" y="3097529"/>
            <a:ext cx="4646993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nb-NO"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Telefon 38 07 50 00</a:t>
            </a:r>
          </a:p>
          <a:p>
            <a:pPr>
              <a:lnSpc>
                <a:spcPct val="100000"/>
              </a:lnSpc>
            </a:pPr>
            <a:r>
              <a:rPr lang="nb-NO" sz="12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post@kristiansand.kommune.no</a:t>
            </a:r>
            <a:endParaRPr lang="nb-NO" sz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nb-NO" sz="12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Kristiansand.kommune.no</a:t>
            </a:r>
            <a:endParaRPr lang="nb-NO" sz="1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70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1 med egne bil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D32403EE-526A-1446-AA09-73F56A28A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98BC3A5-4383-8A4A-9D0E-F40CFBF69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1600" y="424800"/>
            <a:ext cx="1813189" cy="777600"/>
          </a:xfrm>
          <a:prstGeom prst="rect">
            <a:avLst/>
          </a:prstGeom>
        </p:spPr>
      </p:pic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4216FDB8-87D3-0F4C-ABCE-C8889E87F4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28575"/>
            <a:ext cx="6061075" cy="342265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10" name="Plassholder for bilde 8">
            <a:extLst>
              <a:ext uri="{FF2B5EF4-FFF2-40B4-BE49-F238E27FC236}">
                <a16:creationId xmlns:a16="http://schemas.microsoft.com/office/drawing/2014/main" id="{EACAD9C6-98D3-1A44-B2CC-43A65F5394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925" y="4330700"/>
            <a:ext cx="4435475" cy="25273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11" name="Plassholder for bilde 8">
            <a:extLst>
              <a:ext uri="{FF2B5EF4-FFF2-40B4-BE49-F238E27FC236}">
                <a16:creationId xmlns:a16="http://schemas.microsoft.com/office/drawing/2014/main" id="{60CAA337-94FB-364C-8B73-BE5702173C9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21601" y="1730375"/>
            <a:ext cx="4470398" cy="51276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8726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2 med egne bil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339E3D84-8171-6D49-A32A-5749EEDDEB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3251" y="424773"/>
            <a:ext cx="1813189" cy="7776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79BA6832-8937-754B-A4C8-12A8FC2DA5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F2333718-1070-8445-BEA4-72158A6F1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470396" cy="25273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bilde 8">
            <a:extLst>
              <a:ext uri="{FF2B5EF4-FFF2-40B4-BE49-F238E27FC236}">
                <a16:creationId xmlns:a16="http://schemas.microsoft.com/office/drawing/2014/main" id="{C411CAD0-9D51-1240-B00F-636EE93309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21601" y="1730375"/>
            <a:ext cx="4470398" cy="51276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8" name="Plassholder for bilde 8">
            <a:extLst>
              <a:ext uri="{FF2B5EF4-FFF2-40B4-BE49-F238E27FC236}">
                <a16:creationId xmlns:a16="http://schemas.microsoft.com/office/drawing/2014/main" id="{4AB3DD93-DE66-BD44-9D80-C59B9E948E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925" y="4330700"/>
            <a:ext cx="6029325" cy="25273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88421F30-230C-624E-B48C-7D9FECF3D5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600" y="424800"/>
            <a:ext cx="1813189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59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3 med egne bil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C605BC90-5FB2-E941-93D2-E13A6D8B4E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3252" y="424773"/>
            <a:ext cx="1807886" cy="775326"/>
          </a:xfrm>
          <a:prstGeom prst="rect">
            <a:avLst/>
          </a:prstGeom>
          <a:noFill/>
        </p:spPr>
      </p:pic>
      <p:pic>
        <p:nvPicPr>
          <p:cNvPr id="3" name="Bilde 2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B8F3DA90-5664-1C4F-9F74-3440EDE735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146F6BDA-6C4E-1949-95CC-001E95F130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21601" y="1730375"/>
            <a:ext cx="4470398" cy="51276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bilde 8">
            <a:extLst>
              <a:ext uri="{FF2B5EF4-FFF2-40B4-BE49-F238E27FC236}">
                <a16:creationId xmlns:a16="http://schemas.microsoft.com/office/drawing/2014/main" id="{A87EB0AD-6418-3244-BF25-2D8EEB601F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470396" cy="425767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30B8B92-9E61-614D-890B-C250A80A82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600" y="424800"/>
            <a:ext cx="1807886" cy="775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6935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collag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8">
            <a:extLst>
              <a:ext uri="{FF2B5EF4-FFF2-40B4-BE49-F238E27FC236}">
                <a16:creationId xmlns:a16="http://schemas.microsoft.com/office/drawing/2014/main" id="{835A2415-10FD-3B4F-A7A3-C8D3D77551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21601" y="2600325"/>
            <a:ext cx="4470398" cy="4257675"/>
          </a:xfrm>
          <a:prstGeom prst="rect">
            <a:avLst/>
          </a:prstGeom>
          <a:solidFill>
            <a:schemeClr val="accent3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Plassholder for bilde 8">
            <a:extLst>
              <a:ext uri="{FF2B5EF4-FFF2-40B4-BE49-F238E27FC236}">
                <a16:creationId xmlns:a16="http://schemas.microsoft.com/office/drawing/2014/main" id="{B9890D62-CE97-E548-A5C2-8D63AA8322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470396" cy="4257675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79CCF233-B73F-7A48-B223-725969885D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46833" y="0"/>
            <a:ext cx="3102990" cy="2533475"/>
          </a:xfrm>
          <a:prstGeom prst="rect">
            <a:avLst/>
          </a:prstGeom>
          <a:solidFill>
            <a:schemeClr val="accent3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9F529A48-0006-B24A-93AA-3543FA1C94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46833" y="2589292"/>
            <a:ext cx="3102990" cy="1668384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Plassholder for bilde 8">
            <a:extLst>
              <a:ext uri="{FF2B5EF4-FFF2-40B4-BE49-F238E27FC236}">
                <a16:creationId xmlns:a16="http://schemas.microsoft.com/office/drawing/2014/main" id="{116FFE66-3A35-DB4F-8A8C-8361F8BED2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49575" y="4324524"/>
            <a:ext cx="4700248" cy="2533476"/>
          </a:xfrm>
          <a:prstGeom prst="rect">
            <a:avLst/>
          </a:prstGeom>
          <a:solidFill>
            <a:schemeClr val="accent3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Plassholder for bilde 8">
            <a:extLst>
              <a:ext uri="{FF2B5EF4-FFF2-40B4-BE49-F238E27FC236}">
                <a16:creationId xmlns:a16="http://schemas.microsoft.com/office/drawing/2014/main" id="{EF1B81DD-3E19-5942-ABF2-E49E95B2E1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" y="4324524"/>
            <a:ext cx="2876857" cy="2533476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nb-NO"/>
          </a:p>
        </p:txBody>
      </p:sp>
      <p:sp>
        <p:nvSpPr>
          <p:cNvPr id="11" name="Plassholder for bilde 8">
            <a:extLst>
              <a:ext uri="{FF2B5EF4-FFF2-40B4-BE49-F238E27FC236}">
                <a16:creationId xmlns:a16="http://schemas.microsoft.com/office/drawing/2014/main" id="{8A3318A7-0333-A748-B61B-F73753F4303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29878" y="-1"/>
            <a:ext cx="4470398" cy="2533475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4048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6.emf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6.emf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5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15" r:id="rId2"/>
    <p:sldLayoutId id="2147483774" r:id="rId3"/>
    <p:sldLayoutId id="2147483775" r:id="rId4"/>
    <p:sldLayoutId id="2147483776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 userDrawn="1">
          <p15:clr>
            <a:srgbClr val="F26B43"/>
          </p15:clr>
        </p15:guide>
        <p15:guide id="5" pos="347" userDrawn="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884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4" orient="horz" pos="3725">
          <p15:clr>
            <a:srgbClr val="F26B43"/>
          </p15:clr>
        </p15:guide>
        <p15:guide id="15" orient="horz" pos="75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53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51" r:id="rId4"/>
    <p:sldLayoutId id="2147483852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>
          <p15:clr>
            <a:srgbClr val="F26B43"/>
          </p15:clr>
        </p15:guide>
        <p15:guide id="5" pos="347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884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4" orient="horz" pos="3725">
          <p15:clr>
            <a:srgbClr val="F26B43"/>
          </p15:clr>
        </p15:guide>
        <p15:guide id="15" orient="horz" pos="75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765A449-645F-A441-A3AB-0696E257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91600"/>
            <a:ext cx="8731528" cy="97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9560B0-55CC-364A-9491-62A0F4C4B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628775"/>
            <a:ext cx="11090275" cy="44291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3A31F23-6B5F-284D-B570-504C5F320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65104" y="6356350"/>
            <a:ext cx="449765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002E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99A95E3-4781-ED40-A46D-D83E0C201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2693" y="6356350"/>
            <a:ext cx="6845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002E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288501E-C257-5641-A554-F7A4E2A0FB0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657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54" r:id="rId4"/>
    <p:sldLayoutId id="2147483855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>
          <p15:clr>
            <a:srgbClr val="F26B43"/>
          </p15:clr>
        </p15:guide>
        <p15:guide id="5" pos="347">
          <p15:clr>
            <a:srgbClr val="F26B43"/>
          </p15:clr>
        </p15:guide>
        <p15:guide id="6" orient="horz" pos="2160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5" orient="horz" pos="754">
          <p15:clr>
            <a:srgbClr val="F26B43"/>
          </p15:clr>
        </p15:guide>
        <p15:guide id="16" orient="horz" pos="3816">
          <p15:clr>
            <a:srgbClr val="F26B43"/>
          </p15:clr>
        </p15:guide>
        <p15:guide id="17" orient="horz" pos="102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765A449-645F-A441-A3AB-0696E257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91600"/>
            <a:ext cx="8731528" cy="97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9560B0-55CC-364A-9491-62A0F4C4B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628775"/>
            <a:ext cx="11090275" cy="44291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3A31F23-6B5F-284D-B570-504C5F320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554513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002E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B1E2FA6-4C5F-294F-A463-17B6FF4826F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833252" y="424773"/>
            <a:ext cx="1807886" cy="775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470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46" r:id="rId15"/>
    <p:sldLayoutId id="2147483831" r:id="rId16"/>
    <p:sldLayoutId id="2147483832" r:id="rId1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>
          <p15:clr>
            <a:srgbClr val="F26B43"/>
          </p15:clr>
        </p15:guide>
        <p15:guide id="5" pos="347">
          <p15:clr>
            <a:srgbClr val="F26B43"/>
          </p15:clr>
        </p15:guide>
        <p15:guide id="6" orient="horz" pos="2160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4" orient="horz" pos="3816">
          <p15:clr>
            <a:srgbClr val="F26B43"/>
          </p15:clr>
        </p15:guide>
        <p15:guide id="15" orient="horz" pos="754">
          <p15:clr>
            <a:srgbClr val="F26B43"/>
          </p15:clr>
        </p15:guide>
        <p15:guide id="16" orient="horz" pos="102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765A449-645F-A441-A3AB-0696E257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91600"/>
            <a:ext cx="8731528" cy="97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9560B0-55CC-364A-9491-62A0F4C4B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628775"/>
            <a:ext cx="11090275" cy="44291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3A31F23-6B5F-284D-B570-504C5F320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65104" y="6356350"/>
            <a:ext cx="449765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002E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99A95E3-4781-ED40-A46D-D83E0C201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2693" y="6356350"/>
            <a:ext cx="6845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002E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288501E-C257-5641-A554-F7A4E2A0FB0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028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98" r:id="rId2"/>
    <p:sldLayoutId id="2147483803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pos="7333" userDrawn="1">
          <p15:clr>
            <a:srgbClr val="F26B43"/>
          </p15:clr>
        </p15:guide>
        <p15:guide id="5" pos="347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10" orient="horz" pos="958" userDrawn="1">
          <p15:clr>
            <a:srgbClr val="F26B43"/>
          </p15:clr>
        </p15:guide>
        <p15:guide id="11" orient="horz" pos="799" userDrawn="1">
          <p15:clr>
            <a:srgbClr val="F26B43"/>
          </p15:clr>
        </p15:guide>
        <p15:guide id="12" pos="3749" userDrawn="1">
          <p15:clr>
            <a:srgbClr val="F26B43"/>
          </p15:clr>
        </p15:guide>
        <p15:guide id="13" pos="3931" userDrawn="1">
          <p15:clr>
            <a:srgbClr val="F26B43"/>
          </p15:clr>
        </p15:guide>
        <p15:guide id="15" orient="horz" pos="754" userDrawn="1">
          <p15:clr>
            <a:srgbClr val="F26B43"/>
          </p15:clr>
        </p15:guide>
        <p15:guide id="16" orient="horz" pos="3816" userDrawn="1">
          <p15:clr>
            <a:srgbClr val="F26B43"/>
          </p15:clr>
        </p15:guide>
        <p15:guide id="17" orient="horz" pos="1026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765A449-645F-A441-A3AB-0696E257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91600"/>
            <a:ext cx="11090274" cy="97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9560B0-55CC-364A-9491-62A0F4C4B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628775"/>
            <a:ext cx="11090275" cy="457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3A31F23-6B5F-284D-B570-504C5F320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4" y="6359010"/>
            <a:ext cx="449765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002E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B1E2FA6-4C5F-294F-A463-17B6FF4826F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687415" y="6337066"/>
            <a:ext cx="953723" cy="409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940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9" r:id="rId4"/>
    <p:sldLayoutId id="2147483790" r:id="rId5"/>
    <p:sldLayoutId id="2147483786" r:id="rId6"/>
    <p:sldLayoutId id="2147483787" r:id="rId7"/>
    <p:sldLayoutId id="2147483788" r:id="rId8"/>
    <p:sldLayoutId id="2147483791" r:id="rId9"/>
    <p:sldLayoutId id="2147483812" r:id="rId10"/>
    <p:sldLayoutId id="2147483792" r:id="rId11"/>
    <p:sldLayoutId id="2147483793" r:id="rId12"/>
    <p:sldLayoutId id="2147483813" r:id="rId13"/>
    <p:sldLayoutId id="2147483794" r:id="rId14"/>
    <p:sldLayoutId id="2147483797" r:id="rId15"/>
    <p:sldLayoutId id="2147483795" r:id="rId16"/>
    <p:sldLayoutId id="2147483796" r:id="rId1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>
          <p15:clr>
            <a:srgbClr val="F26B43"/>
          </p15:clr>
        </p15:guide>
        <p15:guide id="5" pos="347">
          <p15:clr>
            <a:srgbClr val="F26B43"/>
          </p15:clr>
        </p15:guide>
        <p15:guide id="6" orient="horz" pos="2160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4" orient="horz" pos="3816" userDrawn="1">
          <p15:clr>
            <a:srgbClr val="F26B43"/>
          </p15:clr>
        </p15:guide>
        <p15:guide id="15" orient="horz" pos="754">
          <p15:clr>
            <a:srgbClr val="F26B43"/>
          </p15:clr>
        </p15:guide>
        <p15:guide id="16" orient="horz" pos="3906" userDrawn="1">
          <p15:clr>
            <a:srgbClr val="F26B43"/>
          </p15:clr>
        </p15:guide>
        <p15:guide id="17" orient="horz" pos="1026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18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>
          <p15:clr>
            <a:srgbClr val="F26B43"/>
          </p15:clr>
        </p15:guide>
        <p15:guide id="5" pos="347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884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4" orient="horz" pos="3725">
          <p15:clr>
            <a:srgbClr val="F26B43"/>
          </p15:clr>
        </p15:guide>
        <p15:guide id="15" orient="horz" pos="75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40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50" r:id="rId2"/>
    <p:sldLayoutId id="2147483853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>
          <p15:clr>
            <a:srgbClr val="F26B43"/>
          </p15:clr>
        </p15:guide>
        <p15:guide id="5" pos="347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884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4" orient="horz" pos="3725">
          <p15:clr>
            <a:srgbClr val="F26B43"/>
          </p15:clr>
        </p15:guide>
        <p15:guide id="15" orient="horz" pos="754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765A449-645F-A441-A3AB-0696E257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91600"/>
            <a:ext cx="8731528" cy="97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9560B0-55CC-364A-9491-62A0F4C4B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628775"/>
            <a:ext cx="11090275" cy="42780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52849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>
          <p15:clr>
            <a:srgbClr val="F26B43"/>
          </p15:clr>
        </p15:guide>
        <p15:guide id="5" pos="347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884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4" orient="horz" pos="3725">
          <p15:clr>
            <a:srgbClr val="F26B43"/>
          </p15:clr>
        </p15:guide>
        <p15:guide id="15" orient="horz" pos="754">
          <p15:clr>
            <a:srgbClr val="F26B43"/>
          </p15:clr>
        </p15:guide>
        <p15:guide id="16" orient="horz" pos="10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8.jpg"/><Relationship Id="rId5" Type="http://schemas.openxmlformats.org/officeDocument/2006/relationships/hyperlink" Target="https://vimeo.com/380190761/9db524b27e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415636" y="3599411"/>
            <a:ext cx="4056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SIMULERINGSSENTER</a:t>
            </a:r>
          </a:p>
        </p:txBody>
      </p:sp>
      <p:pic>
        <p:nvPicPr>
          <p:cNvPr id="4" name="Forside">
            <a:hlinkClick r:id="" action="ppaction://media"/>
            <a:extLst>
              <a:ext uri="{FF2B5EF4-FFF2-40B4-BE49-F238E27FC236}">
                <a16:creationId xmlns:a16="http://schemas.microsoft.com/office/drawing/2014/main" id="{AB9E493A-D86E-4FB2-AF4F-10A48C8DB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3069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33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50863" y="767484"/>
            <a:ext cx="8174038" cy="515793"/>
          </a:xfrm>
        </p:spPr>
        <p:txBody>
          <a:bodyPr>
            <a:normAutofit fontScale="90000"/>
          </a:bodyPr>
          <a:lstStyle/>
          <a:p>
            <a:r>
              <a:rPr lang="nb-NO">
                <a:latin typeface="Times New Roman" panose="02020603050405020304" pitchFamily="18" charset="0"/>
                <a:cs typeface="Times New Roman" panose="02020603050405020304" pitchFamily="18" charset="0"/>
              </a:rPr>
              <a:t>Bakgrunn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4"/>
          </p:nvPr>
        </p:nvSpPr>
        <p:spPr>
          <a:xfrm>
            <a:off x="548401" y="1660132"/>
            <a:ext cx="8174039" cy="2436310"/>
          </a:xfrm>
        </p:spPr>
        <p:txBody>
          <a:bodyPr vert="horz" lIns="0" tIns="0" rIns="0" bIns="0" rtlCol="0" anchor="t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nb-NO" sz="2000" dirty="0">
                <a:latin typeface="Times New Roman"/>
                <a:ea typeface="Verdana"/>
                <a:cs typeface="Times New Roman"/>
              </a:rPr>
              <a:t>Bedre læring ved simuleringstrening vs. andre metoder for undervisning (studier)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nb-NO" sz="2000" dirty="0">
                <a:latin typeface="Times New Roman"/>
                <a:ea typeface="Verdana"/>
                <a:cs typeface="Times New Roman"/>
              </a:rPr>
              <a:t>Behov for trening i lokale omgivelser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nb-NO" sz="2000" dirty="0">
                <a:latin typeface="Times New Roman"/>
                <a:ea typeface="Verdana"/>
                <a:cs typeface="Times New Roman"/>
              </a:rPr>
              <a:t>Erfaringer fra innovasjonsprosjekt Songdalen 2018-2019</a:t>
            </a:r>
          </a:p>
          <a:p>
            <a:pPr marL="0" indent="0"/>
            <a:endParaRPr lang="nb-N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nb-N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9274233" y="2556857"/>
            <a:ext cx="291776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Referanser</a:t>
            </a:r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Mundell, W. C., Kennedy, C. C., </a:t>
            </a:r>
            <a:r>
              <a:rPr lang="en-US" sz="70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Szostek</a:t>
            </a:r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H., &amp; Cook, D. A. (2013). Simulation technology for resuscitation training: a systematic review and meta-analysis. Resuscitation, 84(9), 1174-1183.</a:t>
            </a:r>
          </a:p>
          <a:p>
            <a:endParaRPr lang="en-US" sz="70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Cook DA, </a:t>
            </a:r>
            <a:r>
              <a:rPr lang="en-US" sz="70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Hatala</a:t>
            </a:r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 et al. Technology-enhanced simulation for health professions education: a systematic review and meta-analysis. JAMA 2011</a:t>
            </a:r>
          </a:p>
          <a:p>
            <a:endParaRPr lang="en-US" sz="70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Cohen, E. R., </a:t>
            </a:r>
            <a:r>
              <a:rPr lang="en-US" sz="70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Feinglass</a:t>
            </a:r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J., </a:t>
            </a:r>
            <a:r>
              <a:rPr lang="en-US" sz="70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Barsuk</a:t>
            </a:r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H., Barnard, C., O'Donnell, A., </a:t>
            </a:r>
            <a:r>
              <a:rPr lang="en-US" sz="70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McGaghie</a:t>
            </a:r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W. C., &amp; Wayne, D. B. (2010). Cost savings from reduced catheter-related bloodstream infection after simulation-based education for residents in a medical intensive care unit. Simulation in healthcare, 5(2), 98-102.</a:t>
            </a:r>
            <a:endParaRPr lang="nb-NO" sz="70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4"/>
          <a:srcRect l="42604" t="15982" r="26172" b="5805"/>
          <a:stretch/>
        </p:blipFill>
        <p:spPr>
          <a:xfrm rot="564534">
            <a:off x="6058015" y="3384563"/>
            <a:ext cx="2307843" cy="3250274"/>
          </a:xfrm>
          <a:prstGeom prst="rect">
            <a:avLst/>
          </a:prstGeom>
        </p:spPr>
      </p:pic>
      <p:pic>
        <p:nvPicPr>
          <p:cNvPr id="6" name="Bilde 5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1268" y="4521218"/>
            <a:ext cx="1346400" cy="935594"/>
          </a:xfrm>
          <a:prstGeom prst="rect">
            <a:avLst/>
          </a:prstGeom>
        </p:spPr>
      </p:pic>
      <p:pic>
        <p:nvPicPr>
          <p:cNvPr id="7" name="Bilde 6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51772" y="4520044"/>
            <a:ext cx="1344457" cy="9360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612" y="5754849"/>
            <a:ext cx="1481851" cy="1067078"/>
          </a:xfrm>
          <a:prstGeom prst="rect">
            <a:avLst/>
          </a:prstGeom>
        </p:spPr>
      </p:pic>
      <p:pic>
        <p:nvPicPr>
          <p:cNvPr id="9" name="Lysbilde 1">
            <a:hlinkClick r:id="" action="ppaction://media"/>
            <a:extLst>
              <a:ext uri="{FF2B5EF4-FFF2-40B4-BE49-F238E27FC236}">
                <a16:creationId xmlns:a16="http://schemas.microsoft.com/office/drawing/2014/main" id="{2801BB60-BA10-4580-81CA-D3F4B9E90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0812" y="157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0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3545" y="654916"/>
            <a:ext cx="8174038" cy="515793"/>
          </a:xfrm>
        </p:spPr>
        <p:txBody>
          <a:bodyPr>
            <a:normAutofit fontScale="90000"/>
          </a:bodyPr>
          <a:lstStyle/>
          <a:p>
            <a:r>
              <a:rPr lang="nb-NO">
                <a:latin typeface="Times New Roman"/>
                <a:ea typeface="Verdana"/>
                <a:cs typeface="Times New Roman"/>
              </a:rPr>
              <a:t>Gjennomføring av simulering </a:t>
            </a:r>
            <a:endParaRPr lang="nb-NO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4"/>
          </p:nvPr>
        </p:nvSpPr>
        <p:spPr>
          <a:xfrm>
            <a:off x="108519" y="1564179"/>
            <a:ext cx="8174039" cy="5063142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457200" lvl="1" indent="0">
              <a:spcBef>
                <a:spcPts val="0"/>
              </a:spcBef>
              <a:buNone/>
            </a:pPr>
            <a:r>
              <a:rPr lang="nb-NO" b="1" dirty="0">
                <a:latin typeface="Times New Roman"/>
                <a:ea typeface="Verdana"/>
                <a:cs typeface="Times New Roman"/>
              </a:rPr>
              <a:t>Tre måter vi har simulert på: </a:t>
            </a:r>
            <a:br>
              <a:rPr lang="nb-NO" b="1" dirty="0">
                <a:latin typeface="Times New Roman"/>
                <a:ea typeface="Verdana"/>
                <a:cs typeface="Times New Roman"/>
              </a:rPr>
            </a:br>
            <a:endParaRPr lang="nb-NO" b="1" dirty="0">
              <a:latin typeface="Times New Roman"/>
              <a:ea typeface="Verdana"/>
              <a:cs typeface="Times New Roman"/>
            </a:endParaRPr>
          </a:p>
          <a:p>
            <a:pPr lvl="1">
              <a:spcBef>
                <a:spcPts val="0"/>
              </a:spcBef>
            </a:pPr>
            <a:r>
              <a:rPr lang="nb-NO" dirty="0">
                <a:latin typeface="Times New Roman"/>
                <a:ea typeface="Verdana"/>
                <a:cs typeface="Times New Roman"/>
              </a:rPr>
              <a:t>Simulering med markør</a:t>
            </a:r>
            <a:endParaRPr lang="en-US" dirty="0">
              <a:latin typeface="Times New Roman"/>
              <a:ea typeface="Verdana"/>
              <a:cs typeface="Verdana"/>
            </a:endParaRPr>
          </a:p>
          <a:p>
            <a:pPr lvl="1">
              <a:spcBef>
                <a:spcPts val="0"/>
              </a:spcBef>
            </a:pPr>
            <a:r>
              <a:rPr lang="nb-NO" dirty="0">
                <a:latin typeface="Times New Roman"/>
                <a:ea typeface="Verdana"/>
                <a:cs typeface="Times New Roman"/>
              </a:rPr>
              <a:t>Simulering med </a:t>
            </a:r>
            <a:r>
              <a:rPr lang="nb-NO" dirty="0" err="1">
                <a:latin typeface="Times New Roman"/>
                <a:ea typeface="Verdana"/>
                <a:cs typeface="Times New Roman"/>
              </a:rPr>
              <a:t>Nursing</a:t>
            </a:r>
            <a:r>
              <a:rPr lang="nb-NO" dirty="0">
                <a:latin typeface="Times New Roman"/>
                <a:ea typeface="Verdana"/>
                <a:cs typeface="Times New Roman"/>
              </a:rPr>
              <a:t> Anne Simulator</a:t>
            </a:r>
            <a:endParaRPr lang="en-US" dirty="0">
              <a:latin typeface="Times New Roman"/>
              <a:ea typeface="Verdana"/>
              <a:cs typeface="Verdana"/>
            </a:endParaRPr>
          </a:p>
          <a:p>
            <a:pPr lvl="1">
              <a:spcBef>
                <a:spcPts val="0"/>
              </a:spcBef>
            </a:pPr>
            <a:r>
              <a:rPr lang="nb-NO" dirty="0">
                <a:latin typeface="Times New Roman"/>
                <a:ea typeface="Verdana"/>
                <a:cs typeface="Times New Roman"/>
              </a:rPr>
              <a:t>VR-basert simulering</a:t>
            </a:r>
            <a:br>
              <a:rPr lang="nb-NO" dirty="0">
                <a:latin typeface="Times New Roman"/>
                <a:ea typeface="Verdana"/>
                <a:cs typeface="Times New Roman"/>
              </a:rPr>
            </a:br>
            <a:endParaRPr lang="en-US" dirty="0">
              <a:latin typeface="Times New Roman"/>
              <a:ea typeface="Verdana"/>
              <a:cs typeface="Verdana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nb-NO" b="1" dirty="0">
                <a:latin typeface="Times New Roman"/>
                <a:ea typeface="Verdana"/>
                <a:cs typeface="Times New Roman"/>
              </a:rPr>
              <a:t>Scenarier:</a:t>
            </a:r>
            <a:br>
              <a:rPr lang="nb-NO" b="1" dirty="0">
                <a:latin typeface="Times New Roman"/>
                <a:ea typeface="Verdana"/>
                <a:cs typeface="Times New Roman"/>
              </a:rPr>
            </a:br>
            <a:endParaRPr lang="en-US" b="1" dirty="0">
              <a:latin typeface="Times New Roman"/>
              <a:ea typeface="Verdana"/>
              <a:cs typeface="Verdana"/>
            </a:endParaRPr>
          </a:p>
          <a:p>
            <a:pPr marL="1257300" lvl="2" indent="-342900">
              <a:spcBef>
                <a:spcPts val="0"/>
              </a:spcBef>
              <a:buFont typeface="Wingdings" panose="020B0604020202020204" pitchFamily="34" charset="0"/>
              <a:buChar char="§"/>
            </a:pPr>
            <a:r>
              <a:rPr lang="nb-NO" dirty="0">
                <a:latin typeface="Times New Roman"/>
                <a:ea typeface="Verdana"/>
                <a:cs typeface="Times New Roman"/>
              </a:rPr>
              <a:t>KOLS-forverring</a:t>
            </a:r>
            <a:endParaRPr lang="en-US" dirty="0">
              <a:latin typeface="Times New Roman"/>
              <a:ea typeface="Verdana"/>
              <a:cs typeface="Verdana"/>
            </a:endParaRPr>
          </a:p>
          <a:p>
            <a:pPr marL="1257300" lvl="2" indent="-342900">
              <a:spcBef>
                <a:spcPts val="0"/>
              </a:spcBef>
              <a:buFont typeface="Wingdings" panose="020B0604020202020204" pitchFamily="34" charset="0"/>
              <a:buChar char="§"/>
            </a:pPr>
            <a:r>
              <a:rPr lang="nb-NO" dirty="0">
                <a:latin typeface="Times New Roman"/>
                <a:ea typeface="Verdana"/>
                <a:cs typeface="Times New Roman"/>
              </a:rPr>
              <a:t>Sepsis</a:t>
            </a:r>
            <a:endParaRPr lang="en-US" dirty="0">
              <a:latin typeface="Times New Roman"/>
              <a:ea typeface="Verdana"/>
              <a:cs typeface="Verdana"/>
            </a:endParaRPr>
          </a:p>
          <a:p>
            <a:pPr marL="1257300" lvl="2" indent="-342900">
              <a:spcBef>
                <a:spcPts val="0"/>
              </a:spcBef>
              <a:buFont typeface="Wingdings" panose="020B0604020202020204" pitchFamily="34" charset="0"/>
              <a:buChar char="§"/>
            </a:pPr>
            <a:r>
              <a:rPr lang="nb-NO" dirty="0">
                <a:latin typeface="Times New Roman"/>
                <a:ea typeface="Verdana"/>
                <a:cs typeface="Times New Roman"/>
              </a:rPr>
              <a:t>Utagering hos mennesker med demenssykdom</a:t>
            </a:r>
            <a:endParaRPr lang="en-US" dirty="0">
              <a:latin typeface="Times New Roman"/>
              <a:ea typeface="Verdana"/>
              <a:cs typeface="Verdana"/>
            </a:endParaRPr>
          </a:p>
          <a:p>
            <a:pPr marL="1257300" lvl="2" indent="-342900">
              <a:spcBef>
                <a:spcPts val="0"/>
              </a:spcBef>
              <a:buFont typeface="Wingdings" panose="020B0604020202020204" pitchFamily="34" charset="0"/>
              <a:buChar char="§"/>
            </a:pPr>
            <a:r>
              <a:rPr lang="nb-NO" dirty="0">
                <a:latin typeface="Times New Roman"/>
                <a:ea typeface="Verdana"/>
                <a:cs typeface="Times New Roman"/>
              </a:rPr>
              <a:t>Forebyggende kommunikasjon for å hindre aggresjon (habilitering)</a:t>
            </a:r>
          </a:p>
          <a:p>
            <a:pPr marL="1257300" lvl="2" indent="-342900">
              <a:spcBef>
                <a:spcPts val="0"/>
              </a:spcBef>
              <a:buFont typeface="Wingdings" panose="020B0604020202020204" pitchFamily="34" charset="0"/>
              <a:buChar char="§"/>
            </a:pPr>
            <a:r>
              <a:rPr lang="nb-NO" dirty="0">
                <a:latin typeface="Times New Roman"/>
                <a:ea typeface="Verdana"/>
                <a:cs typeface="Times New Roman"/>
              </a:rPr>
              <a:t>Møter ved måltider</a:t>
            </a:r>
          </a:p>
          <a:p>
            <a:pPr marL="1257300" lvl="2" indent="-342900">
              <a:spcBef>
                <a:spcPts val="0"/>
              </a:spcBef>
              <a:buFont typeface="Wingdings" panose="020B0604020202020204" pitchFamily="34" charset="0"/>
              <a:buChar char="§"/>
            </a:pPr>
            <a:r>
              <a:rPr lang="nb-NO" dirty="0">
                <a:latin typeface="Times New Roman"/>
                <a:ea typeface="Verdana"/>
                <a:cs typeface="Times New Roman"/>
              </a:rPr>
              <a:t>Omsorg ved livets slutt</a:t>
            </a:r>
          </a:p>
          <a:p>
            <a:pPr marL="1257300" lvl="2" indent="-342900">
              <a:spcBef>
                <a:spcPts val="0"/>
              </a:spcBef>
              <a:buFont typeface="Wingdings" panose="020B0604020202020204" pitchFamily="34" charset="0"/>
              <a:buChar char="§"/>
            </a:pPr>
            <a:r>
              <a:rPr lang="nb-NO" dirty="0">
                <a:latin typeface="Times New Roman"/>
                <a:ea typeface="Verdana"/>
                <a:cs typeface="Times New Roman"/>
              </a:rPr>
              <a:t>Samarbeidsmøte ved utreise fra korttidsavdeling</a:t>
            </a:r>
            <a:endParaRPr lang="en-US" dirty="0">
              <a:latin typeface="Times New Roman"/>
              <a:ea typeface="Verdana"/>
              <a:cs typeface="Verdana"/>
            </a:endParaRPr>
          </a:p>
          <a:p>
            <a:pPr marL="1257300" lvl="2" indent="-342900">
              <a:spcBef>
                <a:spcPts val="0"/>
              </a:spcBef>
              <a:buFont typeface="Wingdings" panose="020B0604020202020204" pitchFamily="34" charset="0"/>
              <a:buChar char="§"/>
            </a:pPr>
            <a:r>
              <a:rPr lang="nb-NO" dirty="0">
                <a:solidFill>
                  <a:srgbClr val="000000"/>
                </a:solidFill>
                <a:latin typeface="Times New Roman"/>
                <a:ea typeface="Verdana"/>
                <a:cs typeface="Times New Roman"/>
              </a:rPr>
              <a:t>Håndtering</a:t>
            </a:r>
            <a:r>
              <a:rPr lang="nb-NO" dirty="0">
                <a:latin typeface="Times New Roman"/>
                <a:ea typeface="Verdana"/>
                <a:cs typeface="Times New Roman"/>
              </a:rPr>
              <a:t> av taushetsplikten</a:t>
            </a:r>
          </a:p>
          <a:p>
            <a:pPr marL="1257300" lvl="2" indent="-342900">
              <a:spcBef>
                <a:spcPts val="0"/>
              </a:spcBef>
              <a:buFont typeface="Wingdings" panose="020B0604020202020204" pitchFamily="34" charset="0"/>
              <a:buChar char="§"/>
            </a:pPr>
            <a:r>
              <a:rPr lang="nb-NO" dirty="0">
                <a:latin typeface="Times New Roman"/>
                <a:ea typeface="Verdana"/>
                <a:cs typeface="Times New Roman"/>
              </a:rPr>
              <a:t>Henting av psykotisk pasient</a:t>
            </a:r>
            <a:endParaRPr lang="nb-NO" dirty="0">
              <a:latin typeface="Times New Roman"/>
            </a:endParaRPr>
          </a:p>
          <a:p>
            <a:pPr marL="1257300" lvl="2" indent="-342900">
              <a:spcBef>
                <a:spcPts val="0"/>
              </a:spcBef>
              <a:buFont typeface="Wingdings" panose="020B0604020202020204" pitchFamily="34" charset="0"/>
              <a:buChar char="§"/>
            </a:pPr>
            <a:r>
              <a:rPr lang="nb-NO" dirty="0">
                <a:latin typeface="Times New Roman"/>
                <a:ea typeface="Verdana"/>
                <a:cs typeface="Times New Roman"/>
              </a:rPr>
              <a:t>Kartlegging av selvmordsfare i hjemmet</a:t>
            </a:r>
            <a:r>
              <a:rPr lang="nb-NO" b="1" dirty="0">
                <a:latin typeface="Times New Roman"/>
                <a:ea typeface="Verdana"/>
                <a:cs typeface="Times New Roman"/>
              </a:rPr>
              <a:t> </a:t>
            </a:r>
            <a:endParaRPr lang="nb-NO" dirty="0">
              <a:latin typeface="Times New Roman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nb-N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nb-N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9274233" y="2625895"/>
            <a:ext cx="291776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Referanser</a:t>
            </a:r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Mundell, W. C., Kennedy, C. C., </a:t>
            </a:r>
            <a:r>
              <a:rPr lang="en-US" sz="70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Szostek</a:t>
            </a:r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H., &amp; Cook, D. A. (2013). Simulation technology for resuscitation training: a systematic review and meta-analysis. Resuscitation, 84(9), 1174-1183.</a:t>
            </a:r>
          </a:p>
          <a:p>
            <a:endParaRPr lang="en-US" sz="70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Cook DA, </a:t>
            </a:r>
            <a:r>
              <a:rPr lang="en-US" sz="70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Hatala</a:t>
            </a:r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 et al. Technology-enhanced simulation for health professions education: a systematic review and meta-analysis. JAMA 2011</a:t>
            </a:r>
          </a:p>
          <a:p>
            <a:endParaRPr lang="en-US" sz="70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Cohen, E. R., </a:t>
            </a:r>
            <a:r>
              <a:rPr lang="en-US" sz="70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Feinglass</a:t>
            </a:r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J., </a:t>
            </a:r>
            <a:r>
              <a:rPr lang="en-US" sz="70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Barsuk</a:t>
            </a:r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H., Barnard, C., O'Donnell, A., </a:t>
            </a:r>
            <a:r>
              <a:rPr lang="en-US" sz="70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McGaghie</a:t>
            </a:r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W. C., &amp; Wayne, D. B. (2010). Cost savings from reduced catheter-related bloodstream infection after simulation-based education for residents in a medical intensive care unit. Simulation in healthcare, 5(2), 98-102.</a:t>
            </a:r>
            <a:endParaRPr lang="nb-NO" sz="70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ilde 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1268" y="4521218"/>
            <a:ext cx="1346400" cy="935594"/>
          </a:xfrm>
          <a:prstGeom prst="rect">
            <a:avLst/>
          </a:prstGeom>
        </p:spPr>
      </p:pic>
      <p:pic>
        <p:nvPicPr>
          <p:cNvPr id="6" name="Bilde 5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51772" y="4520044"/>
            <a:ext cx="1344457" cy="9360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612" y="5754849"/>
            <a:ext cx="1481851" cy="1067078"/>
          </a:xfrm>
          <a:prstGeom prst="rect">
            <a:avLst/>
          </a:prstGeom>
        </p:spPr>
      </p:pic>
      <p:pic>
        <p:nvPicPr>
          <p:cNvPr id="8" name="Lysbilde 2">
            <a:hlinkClick r:id="" action="ppaction://media"/>
            <a:extLst>
              <a:ext uri="{FF2B5EF4-FFF2-40B4-BE49-F238E27FC236}">
                <a16:creationId xmlns:a16="http://schemas.microsoft.com/office/drawing/2014/main" id="{8EAAB4F7-52ED-4C32-B32E-E5BEC6EB7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77758" y="153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50863" y="628939"/>
            <a:ext cx="8174038" cy="515793"/>
          </a:xfrm>
        </p:spPr>
        <p:txBody>
          <a:bodyPr>
            <a:normAutofit fontScale="90000"/>
          </a:bodyPr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Erfaringer fra deltakere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4"/>
          </p:nvPr>
        </p:nvSpPr>
        <p:spPr>
          <a:xfrm>
            <a:off x="550863" y="1555867"/>
            <a:ext cx="8174039" cy="5071801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latin typeface="Times New Roman"/>
                <a:ea typeface="Verdana"/>
                <a:cs typeface="Times New Roman"/>
              </a:rPr>
              <a:t>Bedret handlingsberedskap </a:t>
            </a:r>
            <a:endParaRPr lang="nb-NO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latin typeface="Times New Roman"/>
                <a:ea typeface="Verdana"/>
                <a:cs typeface="Times New Roman"/>
              </a:rPr>
              <a:t>Rom for refleksjon og erfaringsdeling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latin typeface="Times New Roman"/>
                <a:ea typeface="Verdana"/>
                <a:cs typeface="Times New Roman"/>
              </a:rPr>
              <a:t>Synliggjør situasjoner vi må øve mer på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latin typeface="Times New Roman"/>
                <a:ea typeface="Verdana"/>
                <a:cs typeface="Times New Roman"/>
              </a:rPr>
              <a:t>Økt kompetanse i forhold til kommunikasjon og samarbeid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latin typeface="Times New Roman"/>
                <a:ea typeface="Verdana"/>
                <a:cs typeface="Times New Roman"/>
              </a:rPr>
              <a:t>Bedre kjennskap til hverandres ansvars- og kunnskapsområder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latin typeface="Times New Roman"/>
                <a:ea typeface="Verdana"/>
                <a:cs typeface="Times New Roman"/>
              </a:rPr>
              <a:t>Realistisk og spennende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latin typeface="Times New Roman"/>
                <a:ea typeface="Verdana"/>
                <a:cs typeface="Times New Roman"/>
              </a:rPr>
              <a:t>VR-basert simulering har blitt beskrevet å ha bedre læringseffekt fordi det krever mindre av den enkelte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latin typeface="Times New Roman"/>
                <a:ea typeface="Verdana"/>
                <a:cs typeface="Times New Roman"/>
              </a:rPr>
              <a:t>Sitat fra frivillig: "jeg har vært på sikkert 100 kurs, men dette er så definitivt det jeg har lært mest av"</a:t>
            </a:r>
            <a:endParaRPr lang="nb-NO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nb-NO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nb-NO" sz="2000" dirty="0">
                <a:latin typeface="Times New Roman"/>
                <a:ea typeface="Verdana"/>
                <a:cs typeface="Times New Roman"/>
              </a:rPr>
              <a:t>    </a:t>
            </a:r>
            <a:r>
              <a:rPr lang="nb-NO" sz="2000" dirty="0">
                <a:latin typeface="Times New Roman"/>
                <a:ea typeface="Verdana"/>
                <a:cs typeface="Times New Roman"/>
                <a:hlinkClick r:id="rId5"/>
              </a:rPr>
              <a:t>Film om VR-basert simulering for frivillige</a:t>
            </a:r>
            <a:endParaRPr lang="nb-NO" sz="2000" dirty="0">
              <a:latin typeface="Times New Roman"/>
              <a:ea typeface="Verdana"/>
              <a:cs typeface="Times New Roman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nb-N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9274233" y="2535626"/>
            <a:ext cx="291776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Referanser</a:t>
            </a:r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Mundell, W. C., Kennedy, C. C., </a:t>
            </a:r>
            <a:r>
              <a:rPr lang="en-US" sz="70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Szostek</a:t>
            </a:r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H., &amp; Cook, D. A. (2013). Simulation technology for resuscitation training: a systematic review and meta-analysis. Resuscitation, 84(9), 1174-1183.</a:t>
            </a:r>
          </a:p>
          <a:p>
            <a:endParaRPr lang="en-US" sz="70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Cook DA, </a:t>
            </a:r>
            <a:r>
              <a:rPr lang="en-US" sz="70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Hatala</a:t>
            </a:r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 et al. Technology-enhanced simulation for health professions education: a systematic review and meta-analysis. JAMA 2011</a:t>
            </a:r>
          </a:p>
          <a:p>
            <a:endParaRPr lang="en-US" sz="70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Cohen, E. R., </a:t>
            </a:r>
            <a:r>
              <a:rPr lang="en-US" sz="70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Feinglass</a:t>
            </a:r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J., </a:t>
            </a:r>
            <a:r>
              <a:rPr lang="en-US" sz="70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Barsuk</a:t>
            </a:r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H., Barnard, C., O'Donnell, A., </a:t>
            </a:r>
            <a:r>
              <a:rPr lang="en-US" sz="70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McGaghie</a:t>
            </a:r>
            <a:r>
              <a:rPr lang="en-US" sz="70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W. C., &amp; Wayne, D. B. (2010). Cost savings from reduced catheter-related bloodstream infection after simulation-based education for residents in a medical intensive care unit. Simulation in healthcare, 5(2), 98-102.</a:t>
            </a:r>
            <a:endParaRPr lang="nb-NO" sz="70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ilde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1268" y="4521218"/>
            <a:ext cx="1346400" cy="935594"/>
          </a:xfrm>
          <a:prstGeom prst="rect">
            <a:avLst/>
          </a:prstGeom>
        </p:spPr>
      </p:pic>
      <p:pic>
        <p:nvPicPr>
          <p:cNvPr id="6" name="Bilde 5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51772" y="4520044"/>
            <a:ext cx="1344457" cy="9360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612" y="5754849"/>
            <a:ext cx="1481851" cy="1067078"/>
          </a:xfrm>
          <a:prstGeom prst="rect">
            <a:avLst/>
          </a:prstGeom>
        </p:spPr>
      </p:pic>
      <p:pic>
        <p:nvPicPr>
          <p:cNvPr id="8" name="Lysbilde 3">
            <a:hlinkClick r:id="" action="ppaction://media"/>
            <a:extLst>
              <a:ext uri="{FF2B5EF4-FFF2-40B4-BE49-F238E27FC236}">
                <a16:creationId xmlns:a16="http://schemas.microsoft.com/office/drawing/2014/main" id="{E143AA63-8C5F-4C40-A22E-C0FAF57F0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83796" y="123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5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935044"/>
      </p:ext>
    </p:extLst>
  </p:cSld>
  <p:clrMapOvr>
    <a:masterClrMapping/>
  </p:clrMapOvr>
</p:sld>
</file>

<file path=ppt/theme/theme1.xml><?xml version="1.0" encoding="utf-8"?>
<a:theme xmlns:a="http://schemas.openxmlformats.org/drawingml/2006/main" name="Forsider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orsider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Kapittelsider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kstsider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pittelsider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kstsider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lank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Blank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Avslutningside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C536323E58CFB4B97CEEBB09DB7575D" ma:contentTypeVersion="12" ma:contentTypeDescription="Opprett et nytt dokument." ma:contentTypeScope="" ma:versionID="2d4a9b0fdfb6e67a9d913e384a9b2a5c">
  <xsd:schema xmlns:xsd="http://www.w3.org/2001/XMLSchema" xmlns:xs="http://www.w3.org/2001/XMLSchema" xmlns:p="http://schemas.microsoft.com/office/2006/metadata/properties" xmlns:ns2="95498478-a88a-452f-8bb8-a47ba0e6caf1" xmlns:ns3="4c83f801-d599-46c6-b130-7095d001ab15" targetNamespace="http://schemas.microsoft.com/office/2006/metadata/properties" ma:root="true" ma:fieldsID="82589c895a7b4ca09741022f28619620" ns2:_="" ns3:_="">
    <xsd:import namespace="95498478-a88a-452f-8bb8-a47ba0e6caf1"/>
    <xsd:import namespace="4c83f801-d599-46c6-b130-7095d001ab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498478-a88a-452f-8bb8-a47ba0e6ca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83f801-d599-46c6-b130-7095d001ab1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5383EF-D458-43B0-9218-4D8332A8EFCC}">
  <ds:schemaRefs>
    <ds:schemaRef ds:uri="95498478-a88a-452f-8bb8-a47ba0e6caf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c83f801-d599-46c6-b130-7095d001ab15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938D610-B036-4626-9CBF-DE61151181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574DCD-009A-4DEA-AD57-25DCFD9A34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498478-a88a-452f-8bb8-a47ba0e6caf1"/>
    <ds:schemaRef ds:uri="4c83f801-d599-46c6-b130-7095d001ab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43</Words>
  <Application>Microsoft Office PowerPoint</Application>
  <PresentationFormat>Widescreen</PresentationFormat>
  <Paragraphs>48</Paragraphs>
  <Slides>5</Slides>
  <Notes>1</Notes>
  <HiddenSlides>0</HiddenSlides>
  <MMClips>4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9</vt:i4>
      </vt:variant>
      <vt:variant>
        <vt:lpstr>Lysbildetitler</vt:lpstr>
      </vt:variant>
      <vt:variant>
        <vt:i4>5</vt:i4>
      </vt:variant>
    </vt:vector>
  </HeadingPairs>
  <TitlesOfParts>
    <vt:vector size="19" baseType="lpstr">
      <vt:lpstr>Arial</vt:lpstr>
      <vt:lpstr>Calibri</vt:lpstr>
      <vt:lpstr>Times New Roman</vt:lpstr>
      <vt:lpstr>Verdana</vt:lpstr>
      <vt:lpstr>Wingdings</vt:lpstr>
      <vt:lpstr>Forsider</vt:lpstr>
      <vt:lpstr>1_Forsider</vt:lpstr>
      <vt:lpstr>1_Kapittelsider</vt:lpstr>
      <vt:lpstr>1_Tekstsider</vt:lpstr>
      <vt:lpstr>Kapittelsider</vt:lpstr>
      <vt:lpstr>Tekstsider</vt:lpstr>
      <vt:lpstr>Blank</vt:lpstr>
      <vt:lpstr>1_Blank</vt:lpstr>
      <vt:lpstr>Avslutningside</vt:lpstr>
      <vt:lpstr>PowerPoint-presentasjon</vt:lpstr>
      <vt:lpstr>Bakgrunn</vt:lpstr>
      <vt:lpstr>Gjennomføring av simulering </vt:lpstr>
      <vt:lpstr>Erfaringer fra deltakere</vt:lpstr>
      <vt:lpstr>PowerPoint-presentasjon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subject/>
  <dc:creator>Kamilla Steinsvåg</dc:creator>
  <cp:keywords/>
  <dc:description/>
  <cp:lastModifiedBy>Cathrine Humlen Ruud</cp:lastModifiedBy>
  <cp:revision>2</cp:revision>
  <dcterms:created xsi:type="dcterms:W3CDTF">2018-02-20T10:35:17Z</dcterms:created>
  <dcterms:modified xsi:type="dcterms:W3CDTF">2020-05-15T10:51:32Z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0x0101000C536323E58CFB4B97CEEBB09DB7575D</vt:lpwstr>
  </property>
</Properties>
</file>