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74" r:id="rId1"/>
  </p:sldMasterIdLst>
  <p:notesMasterIdLst>
    <p:notesMasterId r:id="rId7"/>
  </p:notesMasterIdLst>
  <p:sldIdLst>
    <p:sldId id="256" r:id="rId2"/>
    <p:sldId id="257" r:id="rId3"/>
    <p:sldId id="268" r:id="rId4"/>
    <p:sldId id="270" r:id="rId5"/>
    <p:sldId id="269" r:id="rId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ddels stil 2 – uthev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80" autoAdjust="0"/>
    <p:restoredTop sz="94660"/>
  </p:normalViewPr>
  <p:slideViewPr>
    <p:cSldViewPr snapToGrid="0">
      <p:cViewPr varScale="1">
        <p:scale>
          <a:sx n="62" d="100"/>
          <a:sy n="62" d="100"/>
        </p:scale>
        <p:origin x="752"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notesMaster" Target="notesMasters/notesMaster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60A85CE-B664-4409-B6B6-B409042F8A78}" type="datetimeFigureOut">
              <a:rPr lang="nb-NO" smtClean="0"/>
              <a:t>14.05.2020</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67D24C9-9664-46E9-867F-52AFF08ACD07}" type="slidenum">
              <a:rPr lang="nb-NO" smtClean="0"/>
              <a:t>‹#›</a:t>
            </a:fld>
            <a:endParaRPr lang="nb-NO"/>
          </a:p>
        </p:txBody>
      </p:sp>
    </p:spTree>
    <p:extLst>
      <p:ext uri="{BB962C8B-B14F-4D97-AF65-F5344CB8AC3E}">
        <p14:creationId xmlns:p14="http://schemas.microsoft.com/office/powerpoint/2010/main" val="3286011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grpSp>
        <p:nvGrpSpPr>
          <p:cNvPr id="16" name="Group 15"/>
          <p:cNvGrpSpPr/>
          <p:nvPr/>
        </p:nvGrpSpPr>
        <p:grpSpPr>
          <a:xfrm>
            <a:off x="0" y="-2373"/>
            <a:ext cx="12192000" cy="6867027"/>
            <a:chOff x="0" y="-2373"/>
            <a:chExt cx="12192000" cy="6867027"/>
          </a:xfrm>
        </p:grpSpPr>
        <p:sp>
          <p:nvSpPr>
            <p:cNvPr id="8" name="Rectangle 7"/>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10"/>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nb-NO"/>
              <a:t>Klikk for å redigere tittelstil</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a:t>Klikk for å redigere undertittelstil i malen</a:t>
            </a:r>
            <a:endParaRPr lang="en-US" dirty="0"/>
          </a:p>
        </p:txBody>
      </p:sp>
      <p:sp>
        <p:nvSpPr>
          <p:cNvPr id="4" name="Date Placeholder 3"/>
          <p:cNvSpPr>
            <a:spLocks noGrp="1"/>
          </p:cNvSpPr>
          <p:nvPr>
            <p:ph type="dt" sz="half" idx="10"/>
          </p:nvPr>
        </p:nvSpPr>
        <p:spPr>
          <a:xfrm rot="5400000">
            <a:off x="10089390" y="1792223"/>
            <a:ext cx="990599" cy="304799"/>
          </a:xfrm>
        </p:spPr>
        <p:txBody>
          <a:bodyPr anchor="t"/>
          <a:lstStyle>
            <a:lvl1pPr algn="l">
              <a:defRPr b="0" i="0">
                <a:solidFill>
                  <a:schemeClr val="bg1"/>
                </a:solidFill>
              </a:defRPr>
            </a:lvl1pPr>
          </a:lstStyle>
          <a:p>
            <a:fld id="{1BE68AA1-180A-4F13-B67B-49EBEBE56E8F}" type="datetime1">
              <a:rPr lang="en-US" smtClean="0"/>
              <a:t>5/14/2020</a:t>
            </a:fld>
            <a:endParaRPr lang="en-US" dirty="0"/>
          </a:p>
        </p:txBody>
      </p:sp>
      <p:sp>
        <p:nvSpPr>
          <p:cNvPr id="5" name="Footer Placeholder 4"/>
          <p:cNvSpPr>
            <a:spLocks noGrp="1"/>
          </p:cNvSpPr>
          <p:nvPr>
            <p:ph type="ftr" sz="quarter" idx="11"/>
          </p:nvPr>
        </p:nvSpPr>
        <p:spPr>
          <a:xfrm rot="5400000">
            <a:off x="8959592" y="3226820"/>
            <a:ext cx="3859795" cy="304801"/>
          </a:xfrm>
        </p:spPr>
        <p:txBody>
          <a:bodyPr/>
          <a:lstStyle>
            <a:lvl1pPr>
              <a:defRPr b="0" i="0">
                <a:solidFill>
                  <a:schemeClr val="bg1"/>
                </a:solidFill>
              </a:defRPr>
            </a:lvl1pPr>
          </a:lstStyle>
          <a:p>
            <a:r>
              <a:rPr lang="en-US"/>
              <a:t>Kristin Jeppestøl AGS/Offentlig PhD Stipendiat mai 2020</a:t>
            </a:r>
            <a:endParaRPr lang="en-US" dirty="0"/>
          </a:p>
        </p:txBody>
      </p:sp>
      <p:sp>
        <p:nvSpPr>
          <p:cNvPr id="10" name="Rectangle 9"/>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10351008" y="292608"/>
            <a:ext cx="838199" cy="767687"/>
          </a:xfrm>
        </p:spPr>
        <p:txBody>
          <a:bodyPr/>
          <a:lstStyle>
            <a:lvl1pPr>
              <a:defRPr sz="2800" b="0" i="0">
                <a:latin typeface="+mj-lt"/>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2393560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abilde med bildetekst">
    <p:spTree>
      <p:nvGrpSpPr>
        <p:cNvPr id="1" name=""/>
        <p:cNvGrpSpPr/>
        <p:nvPr/>
      </p:nvGrpSpPr>
      <p:grpSpPr>
        <a:xfrm>
          <a:off x="0" y="0"/>
          <a:ext cx="0" cy="0"/>
          <a:chOff x="0" y="0"/>
          <a:chExt cx="0" cy="0"/>
        </a:xfrm>
      </p:grpSpPr>
      <p:grpSp>
        <p:nvGrpSpPr>
          <p:cNvPr id="19" name="Group 18"/>
          <p:cNvGrpSpPr/>
          <p:nvPr/>
        </p:nvGrpSpPr>
        <p:grpSpPr>
          <a:xfrm>
            <a:off x="0" y="-2373"/>
            <a:ext cx="12192000" cy="6867027"/>
            <a:chOff x="0" y="-2373"/>
            <a:chExt cx="12192000" cy="6867027"/>
          </a:xfrm>
        </p:grpSpPr>
        <p:sp>
          <p:nvSpPr>
            <p:cNvPr id="11" name="Rectangle 10"/>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9"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4966674"/>
            <a:ext cx="8825657" cy="566738"/>
          </a:xfrm>
        </p:spPr>
        <p:txBody>
          <a:bodyPr anchor="b">
            <a:normAutofit/>
          </a:bodyPr>
          <a:lstStyle>
            <a:lvl1pPr algn="l">
              <a:defRPr sz="2400" b="0"/>
            </a:lvl1pPr>
          </a:lstStyle>
          <a:p>
            <a:r>
              <a:rPr lang="nb-NO"/>
              <a:t>Klikk for å redigere tittelstil</a:t>
            </a:r>
            <a:endParaRPr lang="en-US" dirty="0"/>
          </a:p>
        </p:txBody>
      </p:sp>
      <p:sp>
        <p:nvSpPr>
          <p:cNvPr id="3" name="Picture Placeholder 2"/>
          <p:cNvSpPr>
            <a:spLocks noGrp="1" noChangeAspect="1"/>
          </p:cNvSpPr>
          <p:nvPr>
            <p:ph type="pic" idx="1"/>
          </p:nvPr>
        </p:nvSpPr>
        <p:spPr>
          <a:xfrm>
            <a:off x="1154955" y="685800"/>
            <a:ext cx="8825658"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b-NO"/>
              <a:t>Klikk ikonet for å legge til et bilde</a:t>
            </a:r>
            <a:endParaRPr lang="en-US" dirty="0"/>
          </a:p>
        </p:txBody>
      </p:sp>
      <p:sp>
        <p:nvSpPr>
          <p:cNvPr id="4" name="Text Placeholder 3"/>
          <p:cNvSpPr>
            <a:spLocks noGrp="1"/>
          </p:cNvSpPr>
          <p:nvPr>
            <p:ph type="body" sz="half" idx="2"/>
          </p:nvPr>
        </p:nvSpPr>
        <p:spPr bwMode="gray">
          <a:xfrm>
            <a:off x="1154956" y="5536665"/>
            <a:ext cx="8825656" cy="493712"/>
          </a:xfrm>
        </p:spPr>
        <p:txBody>
          <a:bodyPr>
            <a:normAutofit/>
          </a:bodyPr>
          <a:lstStyle>
            <a:lvl1pPr marL="0" indent="0">
              <a:buNone/>
              <a:defRPr sz="12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Rediger tekststiler i malen</a:t>
            </a:r>
          </a:p>
        </p:txBody>
      </p:sp>
      <p:sp>
        <p:nvSpPr>
          <p:cNvPr id="5" name="Date Placeholder 4"/>
          <p:cNvSpPr>
            <a:spLocks noGrp="1"/>
          </p:cNvSpPr>
          <p:nvPr>
            <p:ph type="dt" sz="half" idx="10"/>
          </p:nvPr>
        </p:nvSpPr>
        <p:spPr/>
        <p:txBody>
          <a:bodyPr/>
          <a:lstStyle/>
          <a:p>
            <a:fld id="{BAB9A3A3-0659-4480-8406-7C7700710697}" type="datetime1">
              <a:rPr lang="en-US" smtClean="0"/>
              <a:t>5/14/2020</a:t>
            </a:fld>
            <a:endParaRPr lang="en-US" dirty="0"/>
          </a:p>
        </p:txBody>
      </p:sp>
      <p:sp>
        <p:nvSpPr>
          <p:cNvPr id="6" name="Footer Placeholder 5"/>
          <p:cNvSpPr>
            <a:spLocks noGrp="1"/>
          </p:cNvSpPr>
          <p:nvPr>
            <p:ph type="ftr" sz="quarter" idx="11"/>
          </p:nvPr>
        </p:nvSpPr>
        <p:spPr/>
        <p:txBody>
          <a:bodyPr/>
          <a:lstStyle/>
          <a:p>
            <a:r>
              <a:rPr lang="en-US"/>
              <a:t>Kristin Jeppestøl AGS/Offentlig PhD Stipendiat mai 2020</a:t>
            </a:r>
            <a:endParaRPr lang="en-US" dirty="0"/>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820287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tel og tekst">
    <p:spTree>
      <p:nvGrpSpPr>
        <p:cNvPr id="1" name=""/>
        <p:cNvGrpSpPr/>
        <p:nvPr/>
      </p:nvGrpSpPr>
      <p:grpSpPr>
        <a:xfrm>
          <a:off x="0" y="0"/>
          <a:ext cx="0" cy="0"/>
          <a:chOff x="0" y="0"/>
          <a:chExt cx="0" cy="0"/>
        </a:xfrm>
      </p:grpSpPr>
      <p:grpSp>
        <p:nvGrpSpPr>
          <p:cNvPr id="12" name="Group 11"/>
          <p:cNvGrpSpPr/>
          <p:nvPr/>
        </p:nvGrpSpPr>
        <p:grpSpPr>
          <a:xfrm>
            <a:off x="0" y="-2373"/>
            <a:ext cx="12192000" cy="6867027"/>
            <a:chOff x="0" y="-2373"/>
            <a:chExt cx="12192000" cy="6867027"/>
          </a:xfrm>
        </p:grpSpPr>
        <p:sp>
          <p:nvSpPr>
            <p:cNvPr id="10" name="Rectangle 9"/>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1"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1063416"/>
            <a:ext cx="8825659" cy="1379755"/>
          </a:xfrm>
        </p:spPr>
        <p:txBody>
          <a:bodyPr/>
          <a:lstStyle>
            <a:lvl1pPr>
              <a:defRPr sz="4000"/>
            </a:lvl1pPr>
          </a:lstStyle>
          <a:p>
            <a:r>
              <a:rPr lang="nb-NO"/>
              <a:t>Klikk for å redigere tittelstil</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Rediger tekststiler i malen</a:t>
            </a:r>
          </a:p>
        </p:txBody>
      </p:sp>
      <p:sp>
        <p:nvSpPr>
          <p:cNvPr id="4" name="Date Placeholder 3"/>
          <p:cNvSpPr>
            <a:spLocks noGrp="1"/>
          </p:cNvSpPr>
          <p:nvPr>
            <p:ph type="dt" sz="half" idx="10"/>
          </p:nvPr>
        </p:nvSpPr>
        <p:spPr/>
        <p:txBody>
          <a:bodyPr/>
          <a:lstStyle/>
          <a:p>
            <a:fld id="{A1A40983-91EC-4EDA-AEE3-E74F4D237CBF}" type="datetime1">
              <a:rPr lang="en-US" smtClean="0"/>
              <a:t>5/14/2020</a:t>
            </a:fld>
            <a:endParaRPr lang="en-US" dirty="0"/>
          </a:p>
        </p:txBody>
      </p:sp>
      <p:sp>
        <p:nvSpPr>
          <p:cNvPr id="5" name="Footer Placeholder 4"/>
          <p:cNvSpPr>
            <a:spLocks noGrp="1"/>
          </p:cNvSpPr>
          <p:nvPr>
            <p:ph type="ftr" sz="quarter" idx="11"/>
          </p:nvPr>
        </p:nvSpPr>
        <p:spPr/>
        <p:txBody>
          <a:bodyPr/>
          <a:lstStyle/>
          <a:p>
            <a:r>
              <a:rPr lang="en-US"/>
              <a:t>Kristin Jeppestøl AGS/Offentlig PhD Stipendiat mai 2020</a:t>
            </a:r>
            <a:endParaRPr lang="en-US" dirty="0"/>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8533140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itat med tekst">
    <p:spTree>
      <p:nvGrpSpPr>
        <p:cNvPr id="1" name=""/>
        <p:cNvGrpSpPr/>
        <p:nvPr/>
      </p:nvGrpSpPr>
      <p:grpSpPr>
        <a:xfrm>
          <a:off x="0" y="0"/>
          <a:ext cx="0" cy="0"/>
          <a:chOff x="0" y="0"/>
          <a:chExt cx="0" cy="0"/>
        </a:xfrm>
      </p:grpSpPr>
      <p:grpSp>
        <p:nvGrpSpPr>
          <p:cNvPr id="7" name="Group 6"/>
          <p:cNvGrpSpPr/>
          <p:nvPr/>
        </p:nvGrpSpPr>
        <p:grpSpPr>
          <a:xfrm>
            <a:off x="0" y="-2373"/>
            <a:ext cx="12192000" cy="6867027"/>
            <a:chOff x="0" y="-2373"/>
            <a:chExt cx="12192000" cy="6867027"/>
          </a:xfrm>
        </p:grpSpPr>
        <p:sp>
          <p:nvSpPr>
            <p:cNvPr id="15" name="Rectangle 14"/>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4"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6"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3" name="TextBox 12"/>
          <p:cNvSpPr txBox="1"/>
          <p:nvPr/>
        </p:nvSpPr>
        <p:spPr>
          <a:xfrm>
            <a:off x="9719438" y="2631815"/>
            <a:ext cx="801912" cy="1569660"/>
          </a:xfrm>
          <a:prstGeom prst="rect">
            <a:avLst/>
          </a:prstGeom>
          <a:noFill/>
        </p:spPr>
        <p:txBody>
          <a:bodyPr wrap="square" rtlCol="0">
            <a:spAutoFit/>
          </a:bodyPr>
          <a:lstStyle>
            <a:defPPr>
              <a:defRPr lang="en-US"/>
            </a:defPPr>
            <a:lvl1pPr algn="r">
              <a:defRPr sz="12200" b="0" i="0">
                <a:solidFill>
                  <a:schemeClr val="accent1"/>
                </a:solidFill>
                <a:latin typeface="Arial"/>
                <a:cs typeface="Arial"/>
              </a:defRPr>
            </a:lvl1pPr>
          </a:lstStyle>
          <a:p>
            <a:pPr lvl="0"/>
            <a:r>
              <a:rPr lang="en-US" sz="9600" dirty="0"/>
              <a:t>”</a:t>
            </a:r>
          </a:p>
        </p:txBody>
      </p:sp>
      <p:sp>
        <p:nvSpPr>
          <p:cNvPr id="9" name="TextBox 8"/>
          <p:cNvSpPr txBox="1"/>
          <p:nvPr/>
        </p:nvSpPr>
        <p:spPr>
          <a:xfrm>
            <a:off x="898295" y="591093"/>
            <a:ext cx="801912" cy="1569660"/>
          </a:xfrm>
          <a:prstGeom prst="rect">
            <a:avLst/>
          </a:prstGeom>
          <a:noFill/>
        </p:spPr>
        <p:txBody>
          <a:bodyPr wrap="square" rtlCol="0">
            <a:spAutoFit/>
          </a:bodyPr>
          <a:lstStyle>
            <a:defPPr>
              <a:defRPr lang="en-US"/>
            </a:defPPr>
            <a:lvl1pPr algn="r">
              <a:defRPr sz="12200" b="0" i="0">
                <a:solidFill>
                  <a:schemeClr val="accent1"/>
                </a:solidFill>
                <a:latin typeface="Arial"/>
                <a:cs typeface="Arial"/>
              </a:defRPr>
            </a:lvl1pPr>
          </a:lstStyle>
          <a:p>
            <a:pPr lvl="0"/>
            <a:r>
              <a:rPr lang="en-US" sz="9600" dirty="0"/>
              <a:t>“</a:t>
            </a:r>
          </a:p>
        </p:txBody>
      </p:sp>
      <p:sp>
        <p:nvSpPr>
          <p:cNvPr id="2" name="Title 1"/>
          <p:cNvSpPr>
            <a:spLocks noGrp="1"/>
          </p:cNvSpPr>
          <p:nvPr>
            <p:ph type="title"/>
          </p:nvPr>
        </p:nvSpPr>
        <p:spPr>
          <a:xfrm>
            <a:off x="1581878" y="980517"/>
            <a:ext cx="8453906" cy="2698249"/>
          </a:xfrm>
        </p:spPr>
        <p:txBody>
          <a:bodyPr/>
          <a:lstStyle>
            <a:lvl1pPr>
              <a:defRPr sz="4000"/>
            </a:lvl1pPr>
          </a:lstStyle>
          <a:p>
            <a:r>
              <a:rPr lang="nb-NO"/>
              <a:t>Klikk for å redigere tittelstil</a:t>
            </a:r>
            <a:endParaRPr lang="en-US" dirty="0"/>
          </a:p>
        </p:txBody>
      </p:sp>
      <p:sp>
        <p:nvSpPr>
          <p:cNvPr id="14" name="Text Placeholder 3"/>
          <p:cNvSpPr>
            <a:spLocks noGrp="1"/>
          </p:cNvSpPr>
          <p:nvPr>
            <p:ph type="body" sz="half" idx="13"/>
          </p:nvPr>
        </p:nvSpPr>
        <p:spPr bwMode="gray">
          <a:xfrm>
            <a:off x="1945945" y="3678766"/>
            <a:ext cx="7725772" cy="342174"/>
          </a:xfrm>
        </p:spPr>
        <p:txBody>
          <a:bodyPr anchor="t">
            <a:normAutofit/>
          </a:bodyPr>
          <a:lstStyle>
            <a:lvl1pPr marL="0" indent="0">
              <a:buNone/>
              <a:defRPr lang="en-US" sz="1400" b="0" i="0" kern="1200" cap="small" dirty="0">
                <a:solidFill>
                  <a:schemeClr val="accent1"/>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Rediger tekststiler i malen</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Rediger tekststiler i malen</a:t>
            </a:r>
          </a:p>
        </p:txBody>
      </p:sp>
      <p:sp>
        <p:nvSpPr>
          <p:cNvPr id="4" name="Date Placeholder 3"/>
          <p:cNvSpPr>
            <a:spLocks noGrp="1"/>
          </p:cNvSpPr>
          <p:nvPr>
            <p:ph type="dt" sz="half" idx="10"/>
          </p:nvPr>
        </p:nvSpPr>
        <p:spPr/>
        <p:txBody>
          <a:bodyPr/>
          <a:lstStyle/>
          <a:p>
            <a:fld id="{A53D5670-450E-4C1F-8534-5FED8CFF1933}" type="datetime1">
              <a:rPr lang="en-US" smtClean="0"/>
              <a:t>5/14/2020</a:t>
            </a:fld>
            <a:endParaRPr lang="en-US" dirty="0"/>
          </a:p>
        </p:txBody>
      </p:sp>
      <p:sp>
        <p:nvSpPr>
          <p:cNvPr id="5" name="Footer Placeholder 4"/>
          <p:cNvSpPr>
            <a:spLocks noGrp="1"/>
          </p:cNvSpPr>
          <p:nvPr>
            <p:ph type="ftr" sz="quarter" idx="11"/>
          </p:nvPr>
        </p:nvSpPr>
        <p:spPr/>
        <p:txBody>
          <a:bodyPr/>
          <a:lstStyle/>
          <a:p>
            <a:r>
              <a:rPr lang="en-US"/>
              <a:t>Kristin Jeppestøl AGS/Offentlig PhD Stipendiat mai 2020</a:t>
            </a:r>
            <a:endParaRPr lang="en-US" dirty="0"/>
          </a:p>
        </p:txBody>
      </p:sp>
      <p:sp>
        <p:nvSpPr>
          <p:cNvPr id="32" name="Rectangle 31"/>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9697301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vnekort">
    <p:spTree>
      <p:nvGrpSpPr>
        <p:cNvPr id="1" name=""/>
        <p:cNvGrpSpPr/>
        <p:nvPr/>
      </p:nvGrpSpPr>
      <p:grpSpPr>
        <a:xfrm>
          <a:off x="0" y="0"/>
          <a:ext cx="0" cy="0"/>
          <a:chOff x="0" y="0"/>
          <a:chExt cx="0" cy="0"/>
        </a:xfrm>
      </p:grpSpPr>
      <p:grpSp>
        <p:nvGrpSpPr>
          <p:cNvPr id="18" name="Group 17"/>
          <p:cNvGrpSpPr/>
          <p:nvPr/>
        </p:nvGrpSpPr>
        <p:grpSpPr>
          <a:xfrm>
            <a:off x="0" y="-2373"/>
            <a:ext cx="12192000" cy="6867027"/>
            <a:chOff x="0" y="-2373"/>
            <a:chExt cx="12192000" cy="6867027"/>
          </a:xfrm>
        </p:grpSpPr>
        <p:sp>
          <p:nvSpPr>
            <p:cNvPr id="10" name="Rectangle 9"/>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1"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nb-NO"/>
              <a:t>Klikk for å redigere tittelstil</a:t>
            </a:r>
            <a:endParaRPr lang="en-US" dirty="0"/>
          </a:p>
        </p:txBody>
      </p:sp>
      <p:sp>
        <p:nvSpPr>
          <p:cNvPr id="3" name="Text Placeholder 2"/>
          <p:cNvSpPr>
            <a:spLocks noGrp="1"/>
          </p:cNvSpPr>
          <p:nvPr>
            <p:ph type="body" idx="1"/>
          </p:nvPr>
        </p:nvSpPr>
        <p:spPr>
          <a:xfrm>
            <a:off x="1154954" y="5033068"/>
            <a:ext cx="8825659"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b-NO"/>
              <a:t>Rediger tekststiler i malen</a:t>
            </a:r>
          </a:p>
        </p:txBody>
      </p:sp>
      <p:sp>
        <p:nvSpPr>
          <p:cNvPr id="4" name="Date Placeholder 3"/>
          <p:cNvSpPr>
            <a:spLocks noGrp="1"/>
          </p:cNvSpPr>
          <p:nvPr>
            <p:ph type="dt" sz="half" idx="10"/>
          </p:nvPr>
        </p:nvSpPr>
        <p:spPr/>
        <p:txBody>
          <a:bodyPr/>
          <a:lstStyle/>
          <a:p>
            <a:fld id="{FDBE279D-7498-4859-9154-E3BFD9935FF7}" type="datetime1">
              <a:rPr lang="en-US" smtClean="0"/>
              <a:t>5/14/2020</a:t>
            </a:fld>
            <a:endParaRPr lang="en-US" dirty="0"/>
          </a:p>
        </p:txBody>
      </p:sp>
      <p:sp>
        <p:nvSpPr>
          <p:cNvPr id="5" name="Footer Placeholder 4"/>
          <p:cNvSpPr>
            <a:spLocks noGrp="1"/>
          </p:cNvSpPr>
          <p:nvPr>
            <p:ph type="ftr" sz="quarter" idx="11"/>
          </p:nvPr>
        </p:nvSpPr>
        <p:spPr/>
        <p:txBody>
          <a:bodyPr/>
          <a:lstStyle/>
          <a:p>
            <a:r>
              <a:rPr lang="en-US"/>
              <a:t>Kristin Jeppestøl AGS/Offentlig PhD Stipendiat mai 2020</a:t>
            </a:r>
            <a:endParaRPr lang="en-US" dirty="0"/>
          </a:p>
        </p:txBody>
      </p:sp>
      <p:sp>
        <p:nvSpPr>
          <p:cNvPr id="12" name="Rectangle 11"/>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0796953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kolonn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vl1pPr>
          </a:lstStyle>
          <a:p>
            <a:r>
              <a:rPr lang="nb-NO"/>
              <a:t>Klikk for å redigere tittelstil</a:t>
            </a:r>
            <a:endParaRPr lang="en-US" dirty="0"/>
          </a:p>
        </p:txBody>
      </p:sp>
      <p:sp>
        <p:nvSpPr>
          <p:cNvPr id="3" name="Text Placeholder 2"/>
          <p:cNvSpPr>
            <a:spLocks noGrp="1"/>
          </p:cNvSpPr>
          <p:nvPr>
            <p:ph type="body" idx="1"/>
          </p:nvPr>
        </p:nvSpPr>
        <p:spPr>
          <a:xfrm>
            <a:off x="1154954" y="2617299"/>
            <a:ext cx="312916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Rediger tekststiler i malen</a:t>
            </a:r>
          </a:p>
        </p:txBody>
      </p:sp>
      <p:sp>
        <p:nvSpPr>
          <p:cNvPr id="16" name="Text Placeholder 3"/>
          <p:cNvSpPr>
            <a:spLocks noGrp="1"/>
          </p:cNvSpPr>
          <p:nvPr>
            <p:ph type="body" sz="half" idx="15"/>
          </p:nvPr>
        </p:nvSpPr>
        <p:spPr>
          <a:xfrm>
            <a:off x="1154954" y="3193561"/>
            <a:ext cx="3129168" cy="283349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Rediger tekststiler i malen</a:t>
            </a:r>
          </a:p>
        </p:txBody>
      </p:sp>
      <p:sp>
        <p:nvSpPr>
          <p:cNvPr id="5" name="Text Placeholder 4"/>
          <p:cNvSpPr>
            <a:spLocks noGrp="1"/>
          </p:cNvSpPr>
          <p:nvPr>
            <p:ph type="body" sz="quarter" idx="3"/>
          </p:nvPr>
        </p:nvSpPr>
        <p:spPr>
          <a:xfrm>
            <a:off x="4512721" y="2603502"/>
            <a:ext cx="314538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Rediger tekststiler i malen</a:t>
            </a:r>
          </a:p>
        </p:txBody>
      </p:sp>
      <p:sp>
        <p:nvSpPr>
          <p:cNvPr id="19" name="Text Placeholder 3"/>
          <p:cNvSpPr>
            <a:spLocks noGrp="1"/>
          </p:cNvSpPr>
          <p:nvPr>
            <p:ph type="body" sz="half" idx="16"/>
          </p:nvPr>
        </p:nvSpPr>
        <p:spPr>
          <a:xfrm>
            <a:off x="4512721" y="3193561"/>
            <a:ext cx="3145380" cy="283349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Rediger tekststiler i malen</a:t>
            </a:r>
          </a:p>
        </p:txBody>
      </p:sp>
      <p:sp>
        <p:nvSpPr>
          <p:cNvPr id="14" name="Text Placeholder 4"/>
          <p:cNvSpPr>
            <a:spLocks noGrp="1"/>
          </p:cNvSpPr>
          <p:nvPr>
            <p:ph type="body" sz="quarter" idx="13"/>
          </p:nvPr>
        </p:nvSpPr>
        <p:spPr>
          <a:xfrm>
            <a:off x="7886700" y="2617299"/>
            <a:ext cx="3161029" cy="576261"/>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Rediger tekststiler i malen</a:t>
            </a:r>
          </a:p>
        </p:txBody>
      </p:sp>
      <p:sp>
        <p:nvSpPr>
          <p:cNvPr id="20" name="Text Placeholder 3"/>
          <p:cNvSpPr>
            <a:spLocks noGrp="1"/>
          </p:cNvSpPr>
          <p:nvPr>
            <p:ph type="body" sz="half" idx="17"/>
          </p:nvPr>
        </p:nvSpPr>
        <p:spPr>
          <a:xfrm>
            <a:off x="7886700" y="3193561"/>
            <a:ext cx="3164719" cy="28334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Rediger tekststiler i malen</a:t>
            </a:r>
          </a:p>
        </p:txBody>
      </p:sp>
      <p:cxnSp>
        <p:nvCxnSpPr>
          <p:cNvPr id="22" name="Straight Connector 21"/>
          <p:cNvCxnSpPr/>
          <p:nvPr/>
        </p:nvCxnSpPr>
        <p:spPr>
          <a:xfrm>
            <a:off x="4403971" y="2569633"/>
            <a:ext cx="0" cy="3492499"/>
          </a:xfrm>
          <a:prstGeom prst="line">
            <a:avLst/>
          </a:prstGeom>
          <a:ln w="12700" cmpd="sng">
            <a:solidFill>
              <a:schemeClr val="accent1">
                <a:alpha val="41000"/>
              </a:schemeClr>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7772401" y="2569633"/>
            <a:ext cx="0" cy="3492499"/>
          </a:xfrm>
          <a:prstGeom prst="line">
            <a:avLst/>
          </a:prstGeom>
          <a:ln w="12700" cmpd="sng">
            <a:solidFill>
              <a:schemeClr val="accent1">
                <a:alpha val="41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41D0E507-2830-486C-B0B7-4B62EF0229E1}" type="datetime1">
              <a:rPr lang="en-US" smtClean="0"/>
              <a:t>5/14/2020</a:t>
            </a:fld>
            <a:endParaRPr lang="en-US" dirty="0"/>
          </a:p>
        </p:txBody>
      </p:sp>
      <p:sp>
        <p:nvSpPr>
          <p:cNvPr id="8" name="Footer Placeholder 7"/>
          <p:cNvSpPr>
            <a:spLocks noGrp="1"/>
          </p:cNvSpPr>
          <p:nvPr>
            <p:ph type="ftr" sz="quarter" idx="11"/>
          </p:nvPr>
        </p:nvSpPr>
        <p:spPr/>
        <p:txBody>
          <a:bodyPr/>
          <a:lstStyle/>
          <a:p>
            <a:r>
              <a:rPr lang="en-US"/>
              <a:t>Kristin Jeppestøl AGS/Offentlig PhD Stipendiat mai 2020</a:t>
            </a:r>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7145352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kolonner for bil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vl1pPr>
          </a:lstStyle>
          <a:p>
            <a:r>
              <a:rPr lang="nb-NO"/>
              <a:t>Klikk for å redigere tittelstil</a:t>
            </a:r>
            <a:endParaRPr lang="en-US" dirty="0"/>
          </a:p>
        </p:txBody>
      </p:sp>
      <p:sp>
        <p:nvSpPr>
          <p:cNvPr id="3" name="Text Placeholder 2"/>
          <p:cNvSpPr>
            <a:spLocks noGrp="1"/>
          </p:cNvSpPr>
          <p:nvPr>
            <p:ph type="body" idx="1"/>
          </p:nvPr>
        </p:nvSpPr>
        <p:spPr>
          <a:xfrm>
            <a:off x="1154952" y="4532845"/>
            <a:ext cx="305043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Rediger tekststiler i malen</a:t>
            </a:r>
          </a:p>
        </p:txBody>
      </p:sp>
      <p:sp>
        <p:nvSpPr>
          <p:cNvPr id="29" name="Picture Placeholder 2"/>
          <p:cNvSpPr>
            <a:spLocks noGrp="1" noChangeAspect="1"/>
          </p:cNvSpPr>
          <p:nvPr>
            <p:ph type="pic" idx="15"/>
          </p:nvPr>
        </p:nvSpPr>
        <p:spPr>
          <a:xfrm>
            <a:off x="1334552"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b-NO"/>
              <a:t>Klikk ikonet for å legge til et bilde</a:t>
            </a:r>
            <a:endParaRPr lang="en-US" dirty="0"/>
          </a:p>
        </p:txBody>
      </p:sp>
      <p:sp>
        <p:nvSpPr>
          <p:cNvPr id="22" name="Text Placeholder 3"/>
          <p:cNvSpPr>
            <a:spLocks noGrp="1"/>
          </p:cNvSpPr>
          <p:nvPr>
            <p:ph type="body" sz="half" idx="18"/>
          </p:nvPr>
        </p:nvSpPr>
        <p:spPr>
          <a:xfrm>
            <a:off x="1154953" y="5109107"/>
            <a:ext cx="3050437" cy="91794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Rediger tekststiler i malen</a:t>
            </a:r>
          </a:p>
        </p:txBody>
      </p:sp>
      <p:sp>
        <p:nvSpPr>
          <p:cNvPr id="5" name="Text Placeholder 4"/>
          <p:cNvSpPr>
            <a:spLocks noGrp="1"/>
          </p:cNvSpPr>
          <p:nvPr>
            <p:ph type="body" sz="quarter" idx="3"/>
          </p:nvPr>
        </p:nvSpPr>
        <p:spPr>
          <a:xfrm>
            <a:off x="4572537" y="4532846"/>
            <a:ext cx="3046766" cy="651156"/>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Rediger tekststiler i malen</a:t>
            </a:r>
          </a:p>
        </p:txBody>
      </p:sp>
      <p:sp>
        <p:nvSpPr>
          <p:cNvPr id="30" name="Picture Placeholder 2"/>
          <p:cNvSpPr>
            <a:spLocks noGrp="1" noChangeAspect="1"/>
          </p:cNvSpPr>
          <p:nvPr>
            <p:ph type="pic" idx="21"/>
          </p:nvPr>
        </p:nvSpPr>
        <p:spPr>
          <a:xfrm>
            <a:off x="4748463" y="2603500"/>
            <a:ext cx="2691241"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b-NO"/>
              <a:t>Klikk ikonet for å legge til et bilde</a:t>
            </a:r>
            <a:endParaRPr lang="en-US" dirty="0"/>
          </a:p>
        </p:txBody>
      </p:sp>
      <p:sp>
        <p:nvSpPr>
          <p:cNvPr id="23" name="Text Placeholder 3"/>
          <p:cNvSpPr>
            <a:spLocks noGrp="1"/>
          </p:cNvSpPr>
          <p:nvPr>
            <p:ph type="body" sz="half" idx="19"/>
          </p:nvPr>
        </p:nvSpPr>
        <p:spPr>
          <a:xfrm>
            <a:off x="4568865" y="5184002"/>
            <a:ext cx="3050438" cy="84305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Rediger tekststiler i malen</a:t>
            </a:r>
          </a:p>
        </p:txBody>
      </p:sp>
      <p:sp>
        <p:nvSpPr>
          <p:cNvPr id="14" name="Text Placeholder 4"/>
          <p:cNvSpPr>
            <a:spLocks noGrp="1"/>
          </p:cNvSpPr>
          <p:nvPr>
            <p:ph type="body" sz="quarter" idx="13"/>
          </p:nvPr>
        </p:nvSpPr>
        <p:spPr>
          <a:xfrm>
            <a:off x="7983434" y="4532847"/>
            <a:ext cx="3050438" cy="651154"/>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Rediger tekststiler i malen</a:t>
            </a:r>
          </a:p>
        </p:txBody>
      </p:sp>
      <p:sp>
        <p:nvSpPr>
          <p:cNvPr id="31"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b-NO"/>
              <a:t>Klikk ikonet for å legge til et bilde</a:t>
            </a:r>
            <a:endParaRPr lang="en-US" dirty="0"/>
          </a:p>
        </p:txBody>
      </p:sp>
      <p:sp>
        <p:nvSpPr>
          <p:cNvPr id="24" name="Text Placeholder 3"/>
          <p:cNvSpPr>
            <a:spLocks noGrp="1"/>
          </p:cNvSpPr>
          <p:nvPr>
            <p:ph type="body" sz="half" idx="20"/>
          </p:nvPr>
        </p:nvSpPr>
        <p:spPr>
          <a:xfrm>
            <a:off x="7983434" y="5184001"/>
            <a:ext cx="3050437" cy="843054"/>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Rediger tekststiler i malen</a:t>
            </a:r>
          </a:p>
        </p:txBody>
      </p:sp>
      <p:cxnSp>
        <p:nvCxnSpPr>
          <p:cNvPr id="17" name="Straight Connector 16"/>
          <p:cNvCxnSpPr/>
          <p:nvPr/>
        </p:nvCxnSpPr>
        <p:spPr>
          <a:xfrm>
            <a:off x="4388153" y="2603500"/>
            <a:ext cx="0" cy="3517594"/>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801905" y="2603500"/>
            <a:ext cx="0" cy="34925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03C8A13F-3CB3-4B81-B323-C2DEDA8CD6CF}" type="datetime1">
              <a:rPr lang="en-US" smtClean="0"/>
              <a:t>5/14/2020</a:t>
            </a:fld>
            <a:endParaRPr lang="en-US" dirty="0"/>
          </a:p>
        </p:txBody>
      </p:sp>
      <p:sp>
        <p:nvSpPr>
          <p:cNvPr id="8" name="Footer Placeholder 7"/>
          <p:cNvSpPr>
            <a:spLocks noGrp="1"/>
          </p:cNvSpPr>
          <p:nvPr>
            <p:ph type="ftr" sz="quarter" idx="11"/>
          </p:nvPr>
        </p:nvSpPr>
        <p:spPr/>
        <p:txBody>
          <a:bodyPr/>
          <a:lstStyle/>
          <a:p>
            <a:r>
              <a:rPr lang="en-US"/>
              <a:t>Kristin Jeppestøl AGS/Offentlig PhD Stipendiat mai 2020</a:t>
            </a:r>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773160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le 1"/>
          <p:cNvSpPr>
            <a:spLocks noGrp="1"/>
          </p:cNvSpPr>
          <p:nvPr>
            <p:ph type="title"/>
          </p:nvPr>
        </p:nvSpPr>
        <p:spPr>
          <a:xfrm>
            <a:off x="1154953" y="973668"/>
            <a:ext cx="8825660" cy="706964"/>
          </a:xfrm>
        </p:spPr>
        <p:txBody>
          <a:bodyPr/>
          <a:lstStyle/>
          <a:p>
            <a:r>
              <a:rPr lang="nb-NO"/>
              <a:t>Klikk for å redigere tittelstil</a:t>
            </a:r>
            <a:endParaRPr lang="en-US" dirty="0"/>
          </a:p>
        </p:txBody>
      </p:sp>
      <p:sp>
        <p:nvSpPr>
          <p:cNvPr id="3" name="Vertical Text Placeholder 2"/>
          <p:cNvSpPr>
            <a:spLocks noGrp="1"/>
          </p:cNvSpPr>
          <p:nvPr>
            <p:ph type="body" orient="vert" idx="1"/>
          </p:nvPr>
        </p:nvSpPr>
        <p:spPr/>
        <p:txBody>
          <a:bodyPr vert="eaVert" anchor="t" anchorCtr="0"/>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Date Placeholder 3"/>
          <p:cNvSpPr>
            <a:spLocks noGrp="1"/>
          </p:cNvSpPr>
          <p:nvPr>
            <p:ph type="dt" sz="half" idx="10"/>
          </p:nvPr>
        </p:nvSpPr>
        <p:spPr/>
        <p:txBody>
          <a:bodyPr/>
          <a:lstStyle/>
          <a:p>
            <a:fld id="{3D5DC76A-7F7B-4DF9-A992-446997736407}" type="datetime1">
              <a:rPr lang="en-US" smtClean="0"/>
              <a:t>5/14/2020</a:t>
            </a:fld>
            <a:endParaRPr lang="en-US" dirty="0"/>
          </a:p>
        </p:txBody>
      </p:sp>
      <p:sp>
        <p:nvSpPr>
          <p:cNvPr id="5" name="Footer Placeholder 4"/>
          <p:cNvSpPr>
            <a:spLocks noGrp="1"/>
          </p:cNvSpPr>
          <p:nvPr>
            <p:ph type="ftr" sz="quarter" idx="11"/>
          </p:nvPr>
        </p:nvSpPr>
        <p:spPr/>
        <p:txBody>
          <a:bodyPr/>
          <a:lstStyle/>
          <a:p>
            <a:r>
              <a:rPr lang="en-US"/>
              <a:t>Kristin Jeppestøl AGS/Offentlig PhD Stipendiat mai 2020</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4039687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grpSp>
        <p:nvGrpSpPr>
          <p:cNvPr id="19" name="Group 18"/>
          <p:cNvGrpSpPr/>
          <p:nvPr/>
        </p:nvGrpSpPr>
        <p:grpSpPr>
          <a:xfrm>
            <a:off x="0" y="-2373"/>
            <a:ext cx="12192000" cy="6867027"/>
            <a:chOff x="0" y="-2373"/>
            <a:chExt cx="12192000" cy="6867027"/>
          </a:xfrm>
        </p:grpSpPr>
        <p:sp>
          <p:nvSpPr>
            <p:cNvPr id="11" name="Rectangle 10"/>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Rectangle 7"/>
            <p:cNvSpPr/>
            <p:nvPr/>
          </p:nvSpPr>
          <p:spPr>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76756" y="1278468"/>
            <a:ext cx="1413933" cy="4748589"/>
          </a:xfrm>
        </p:spPr>
        <p:txBody>
          <a:bodyPr vert="eaVert" anchor="b" anchorCtr="0"/>
          <a:lstStyle/>
          <a:p>
            <a:r>
              <a:rPr lang="nb-NO"/>
              <a:t>Klikk for å redigere tittelstil</a:t>
            </a:r>
            <a:endParaRPr lang="en-US" dirty="0"/>
          </a:p>
        </p:txBody>
      </p:sp>
      <p:sp>
        <p:nvSpPr>
          <p:cNvPr id="3" name="Vertical Text Placeholder 2"/>
          <p:cNvSpPr>
            <a:spLocks noGrp="1"/>
          </p:cNvSpPr>
          <p:nvPr>
            <p:ph type="body" orient="vert" idx="1"/>
          </p:nvPr>
        </p:nvSpPr>
        <p:spPr>
          <a:xfrm>
            <a:off x="1154954" y="1278468"/>
            <a:ext cx="6247546" cy="4748590"/>
          </a:xfrm>
        </p:spPr>
        <p:txBody>
          <a:bodyPr vert="eaVert"/>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Date Placeholder 3"/>
          <p:cNvSpPr>
            <a:spLocks noGrp="1"/>
          </p:cNvSpPr>
          <p:nvPr>
            <p:ph type="dt" sz="half" idx="10"/>
          </p:nvPr>
        </p:nvSpPr>
        <p:spPr/>
        <p:txBody>
          <a:bodyPr/>
          <a:lstStyle/>
          <a:p>
            <a:fld id="{D92A5CFF-C9D0-4220-A80C-7A8EFE5BE82C}" type="datetime1">
              <a:rPr lang="en-US" smtClean="0"/>
              <a:t>5/14/2020</a:t>
            </a:fld>
            <a:endParaRPr lang="en-US" dirty="0"/>
          </a:p>
        </p:txBody>
      </p:sp>
      <p:sp>
        <p:nvSpPr>
          <p:cNvPr id="5" name="Footer Placeholder 4"/>
          <p:cNvSpPr>
            <a:spLocks noGrp="1"/>
          </p:cNvSpPr>
          <p:nvPr>
            <p:ph type="ftr" sz="quarter" idx="11"/>
          </p:nvPr>
        </p:nvSpPr>
        <p:spPr/>
        <p:txBody>
          <a:bodyPr/>
          <a:lstStyle/>
          <a:p>
            <a:r>
              <a:rPr lang="en-US"/>
              <a:t>Kristin Jeppestøl AGS/Offentlig PhD Stipendiat mai 2020</a:t>
            </a:r>
            <a:endParaRPr lang="en-US" dirty="0"/>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437387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dirty="0"/>
          </a:p>
        </p:txBody>
      </p:sp>
      <p:sp>
        <p:nvSpPr>
          <p:cNvPr id="3" name="Content Placeholder 2"/>
          <p:cNvSpPr>
            <a:spLocks noGrp="1"/>
          </p:cNvSpPr>
          <p:nvPr>
            <p:ph idx="1"/>
          </p:nvPr>
        </p:nvSpPr>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Date Placeholder 3"/>
          <p:cNvSpPr>
            <a:spLocks noGrp="1"/>
          </p:cNvSpPr>
          <p:nvPr>
            <p:ph type="dt" sz="half" idx="10"/>
          </p:nvPr>
        </p:nvSpPr>
        <p:spPr/>
        <p:txBody>
          <a:bodyPr/>
          <a:lstStyle/>
          <a:p>
            <a:fld id="{1CD4E7E2-50D8-4A5F-9F3F-0EED025F5B00}" type="datetime1">
              <a:rPr lang="en-US" smtClean="0"/>
              <a:t>5/14/2020</a:t>
            </a:fld>
            <a:endParaRPr lang="en-US" dirty="0"/>
          </a:p>
        </p:txBody>
      </p:sp>
      <p:sp>
        <p:nvSpPr>
          <p:cNvPr id="5" name="Footer Placeholder 4"/>
          <p:cNvSpPr>
            <a:spLocks noGrp="1"/>
          </p:cNvSpPr>
          <p:nvPr>
            <p:ph type="ftr" sz="quarter" idx="11"/>
          </p:nvPr>
        </p:nvSpPr>
        <p:spPr/>
        <p:txBody>
          <a:bodyPr/>
          <a:lstStyle/>
          <a:p>
            <a:r>
              <a:rPr lang="en-US"/>
              <a:t>Kristin Jeppestøl AGS/Offentlig PhD Stipendiat mai 2020</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649346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grpSp>
        <p:nvGrpSpPr>
          <p:cNvPr id="13" name="Group 12"/>
          <p:cNvGrpSpPr/>
          <p:nvPr/>
        </p:nvGrpSpPr>
        <p:grpSpPr>
          <a:xfrm>
            <a:off x="0" y="-2373"/>
            <a:ext cx="12192000" cy="6867027"/>
            <a:chOff x="0" y="-2373"/>
            <a:chExt cx="12192000" cy="6867027"/>
          </a:xfrm>
        </p:grpSpPr>
        <p:sp>
          <p:nvSpPr>
            <p:cNvPr id="11" name="Rectangle 10"/>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2677645"/>
            <a:ext cx="4351023" cy="2283824"/>
          </a:xfrm>
        </p:spPr>
        <p:txBody>
          <a:bodyPr anchor="ctr"/>
          <a:lstStyle>
            <a:lvl1pPr algn="l">
              <a:defRPr sz="4000" b="0" cap="none"/>
            </a:lvl1pPr>
          </a:lstStyle>
          <a:p>
            <a:r>
              <a:rPr lang="nb-NO"/>
              <a:t>Klikk for å redigere tittelstil</a:t>
            </a:r>
            <a:endParaRPr lang="en-US" dirty="0"/>
          </a:p>
        </p:txBody>
      </p:sp>
      <p:sp>
        <p:nvSpPr>
          <p:cNvPr id="3" name="Text Placeholder 2"/>
          <p:cNvSpPr>
            <a:spLocks noGrp="1"/>
          </p:cNvSpPr>
          <p:nvPr>
            <p:ph type="body" idx="1"/>
          </p:nvPr>
        </p:nvSpPr>
        <p:spPr>
          <a:xfrm>
            <a:off x="6895558" y="2677644"/>
            <a:ext cx="3755379" cy="2283823"/>
          </a:xfrm>
        </p:spPr>
        <p:txBody>
          <a:bodyPr anchor="ctr"/>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b-NO"/>
              <a:t>Rediger tekststiler i malen</a:t>
            </a:r>
          </a:p>
        </p:txBody>
      </p:sp>
      <p:sp>
        <p:nvSpPr>
          <p:cNvPr id="4" name="Date Placeholder 3"/>
          <p:cNvSpPr>
            <a:spLocks noGrp="1"/>
          </p:cNvSpPr>
          <p:nvPr>
            <p:ph type="dt" sz="half" idx="10"/>
          </p:nvPr>
        </p:nvSpPr>
        <p:spPr/>
        <p:txBody>
          <a:bodyPr/>
          <a:lstStyle/>
          <a:p>
            <a:fld id="{05566DF5-9BD9-44D4-87FD-43C416B5D978}" type="datetime1">
              <a:rPr lang="en-US" smtClean="0"/>
              <a:t>5/14/2020</a:t>
            </a:fld>
            <a:endParaRPr lang="en-US" dirty="0"/>
          </a:p>
        </p:txBody>
      </p:sp>
      <p:sp>
        <p:nvSpPr>
          <p:cNvPr id="5" name="Footer Placeholder 4"/>
          <p:cNvSpPr>
            <a:spLocks noGrp="1"/>
          </p:cNvSpPr>
          <p:nvPr>
            <p:ph type="ftr" sz="quarter" idx="11"/>
          </p:nvPr>
        </p:nvSpPr>
        <p:spPr/>
        <p:txBody>
          <a:bodyPr/>
          <a:lstStyle/>
          <a:p>
            <a:r>
              <a:rPr lang="en-US"/>
              <a:t>Kristin Jeppestøl AGS/Offentlig PhD Stipendiat mai 2020</a:t>
            </a:r>
            <a:endParaRPr lang="en-US" dirty="0"/>
          </a:p>
        </p:txBody>
      </p:sp>
      <p:sp>
        <p:nvSpPr>
          <p:cNvPr id="15" name="Rectangle 14"/>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845316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5" name="Date Placeholder 4"/>
          <p:cNvSpPr>
            <a:spLocks noGrp="1"/>
          </p:cNvSpPr>
          <p:nvPr>
            <p:ph type="dt" sz="half" idx="10"/>
          </p:nvPr>
        </p:nvSpPr>
        <p:spPr/>
        <p:txBody>
          <a:bodyPr/>
          <a:lstStyle/>
          <a:p>
            <a:fld id="{94975A0D-1228-4B47-8B15-475BB191F4E2}" type="datetime1">
              <a:rPr lang="en-US" smtClean="0"/>
              <a:t>5/14/2020</a:t>
            </a:fld>
            <a:endParaRPr lang="en-US" dirty="0"/>
          </a:p>
        </p:txBody>
      </p:sp>
      <p:sp>
        <p:nvSpPr>
          <p:cNvPr id="6" name="Footer Placeholder 5"/>
          <p:cNvSpPr>
            <a:spLocks noGrp="1"/>
          </p:cNvSpPr>
          <p:nvPr>
            <p:ph type="ftr" sz="quarter" idx="11"/>
          </p:nvPr>
        </p:nvSpPr>
        <p:spPr/>
        <p:txBody>
          <a:bodyPr/>
          <a:lstStyle/>
          <a:p>
            <a:r>
              <a:rPr lang="en-US"/>
              <a:t>Kristin Jeppestøl AGS/Offentlig PhD Stipendiat mai 2020</a:t>
            </a:r>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7723457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nb-NO"/>
              <a:t>Klikk for å redigere tittelstil</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Rediger tekststiler i malen</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Rediger tekststiler i malen</a:t>
            </a:r>
          </a:p>
        </p:txBody>
      </p:sp>
      <p:sp>
        <p:nvSpPr>
          <p:cNvPr id="6" name="Content Placeholder 5"/>
          <p:cNvSpPr>
            <a:spLocks noGrp="1"/>
          </p:cNvSpPr>
          <p:nvPr>
            <p:ph sz="quarter" idx="4"/>
          </p:nvPr>
        </p:nvSpPr>
        <p:spPr>
          <a:xfrm>
            <a:off x="6208710" y="3179762"/>
            <a:ext cx="4825159" cy="2840039"/>
          </a:xfrm>
        </p:spPr>
        <p:txBody>
          <a:bodyPr>
            <a:normAutofit/>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7" name="Date Placeholder 6"/>
          <p:cNvSpPr>
            <a:spLocks noGrp="1"/>
          </p:cNvSpPr>
          <p:nvPr>
            <p:ph type="dt" sz="half" idx="10"/>
          </p:nvPr>
        </p:nvSpPr>
        <p:spPr/>
        <p:txBody>
          <a:bodyPr/>
          <a:lstStyle/>
          <a:p>
            <a:fld id="{B9B868AF-122C-4257-9BEC-292E593E8AF4}" type="datetime1">
              <a:rPr lang="en-US" smtClean="0"/>
              <a:t>5/14/2020</a:t>
            </a:fld>
            <a:endParaRPr lang="en-US" dirty="0"/>
          </a:p>
        </p:txBody>
      </p:sp>
      <p:sp>
        <p:nvSpPr>
          <p:cNvPr id="8" name="Footer Placeholder 7"/>
          <p:cNvSpPr>
            <a:spLocks noGrp="1"/>
          </p:cNvSpPr>
          <p:nvPr>
            <p:ph type="ftr" sz="quarter" idx="11"/>
          </p:nvPr>
        </p:nvSpPr>
        <p:spPr/>
        <p:txBody>
          <a:bodyPr/>
          <a:lstStyle/>
          <a:p>
            <a:r>
              <a:rPr lang="en-US"/>
              <a:t>Kristin Jeppestøl AGS/Offentlig PhD Stipendiat mai 2020</a:t>
            </a:r>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1391650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dirty="0"/>
          </a:p>
        </p:txBody>
      </p:sp>
      <p:sp>
        <p:nvSpPr>
          <p:cNvPr id="3" name="Date Placeholder 2"/>
          <p:cNvSpPr>
            <a:spLocks noGrp="1"/>
          </p:cNvSpPr>
          <p:nvPr>
            <p:ph type="dt" sz="half" idx="10"/>
          </p:nvPr>
        </p:nvSpPr>
        <p:spPr/>
        <p:txBody>
          <a:bodyPr/>
          <a:lstStyle/>
          <a:p>
            <a:fld id="{41ABFF9B-A0A7-447C-937B-1AF3C7E30A12}" type="datetime1">
              <a:rPr lang="en-US" smtClean="0"/>
              <a:t>5/14/2020</a:t>
            </a:fld>
            <a:endParaRPr lang="en-US" dirty="0"/>
          </a:p>
        </p:txBody>
      </p:sp>
      <p:sp>
        <p:nvSpPr>
          <p:cNvPr id="4" name="Footer Placeholder 3"/>
          <p:cNvSpPr>
            <a:spLocks noGrp="1"/>
          </p:cNvSpPr>
          <p:nvPr>
            <p:ph type="ftr" sz="quarter" idx="11"/>
          </p:nvPr>
        </p:nvSpPr>
        <p:spPr/>
        <p:txBody>
          <a:bodyPr/>
          <a:lstStyle/>
          <a:p>
            <a:r>
              <a:rPr lang="en-US"/>
              <a:t>Kristin Jeppestøl AGS/Offentlig PhD Stipendiat mai 2020</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5487407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6F33CFA-F7D1-4C68-AF60-CF8610C4184E}" type="datetime1">
              <a:rPr lang="en-US" smtClean="0"/>
              <a:t>5/14/2020</a:t>
            </a:fld>
            <a:endParaRPr lang="en-US" dirty="0"/>
          </a:p>
        </p:txBody>
      </p:sp>
      <p:sp>
        <p:nvSpPr>
          <p:cNvPr id="3" name="Footer Placeholder 2"/>
          <p:cNvSpPr>
            <a:spLocks noGrp="1"/>
          </p:cNvSpPr>
          <p:nvPr>
            <p:ph type="ftr" sz="quarter" idx="11"/>
          </p:nvPr>
        </p:nvSpPr>
        <p:spPr/>
        <p:txBody>
          <a:bodyPr/>
          <a:lstStyle/>
          <a:p>
            <a:r>
              <a:rPr lang="en-US"/>
              <a:t>Kristin Jeppestøl AGS/Offentlig PhD Stipendiat mai 2020</a:t>
            </a:r>
            <a:endParaRPr lang="en-US" dirty="0"/>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1257159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grpSp>
        <p:nvGrpSpPr>
          <p:cNvPr id="14" name="Group 13"/>
          <p:cNvGrpSpPr/>
          <p:nvPr/>
        </p:nvGrpSpPr>
        <p:grpSpPr>
          <a:xfrm>
            <a:off x="0" y="-2373"/>
            <a:ext cx="12192000" cy="6867027"/>
            <a:chOff x="0" y="-2373"/>
            <a:chExt cx="12192000" cy="6867027"/>
          </a:xfrm>
        </p:grpSpPr>
        <p:sp>
          <p:nvSpPr>
            <p:cNvPr id="12" name="Rectangle 11"/>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Oval 15"/>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Rectangle 7"/>
            <p:cNvSpPr/>
            <p:nvPr/>
          </p:nvSpPr>
          <p:spPr>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0"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9"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1295400"/>
            <a:ext cx="2793159" cy="1600200"/>
          </a:xfrm>
        </p:spPr>
        <p:txBody>
          <a:bodyPr anchor="b"/>
          <a:lstStyle>
            <a:lvl1pPr algn="l">
              <a:defRPr sz="2400" b="0"/>
            </a:lvl1pPr>
          </a:lstStyle>
          <a:p>
            <a:r>
              <a:rPr lang="nb-NO"/>
              <a:t>Klikk for å redigere tittelstil</a:t>
            </a:r>
            <a:endParaRPr lang="en-US" dirty="0"/>
          </a:p>
        </p:txBody>
      </p:sp>
      <p:sp>
        <p:nvSpPr>
          <p:cNvPr id="3" name="Content Placeholder 2"/>
          <p:cNvSpPr>
            <a:spLocks noGrp="1"/>
          </p:cNvSpPr>
          <p:nvPr>
            <p:ph idx="1"/>
          </p:nvPr>
        </p:nvSpPr>
        <p:spPr>
          <a:xfrm>
            <a:off x="5781146" y="1447800"/>
            <a:ext cx="5190065" cy="4572000"/>
          </a:xfrm>
        </p:spPr>
        <p:txBody>
          <a:bodyPr anchor="ctr">
            <a:normAutofit/>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Text Placeholder 3"/>
          <p:cNvSpPr>
            <a:spLocks noGrp="1"/>
          </p:cNvSpPr>
          <p:nvPr>
            <p:ph type="body" sz="half" idx="2"/>
          </p:nvPr>
        </p:nvSpPr>
        <p:spPr bwMode="gray">
          <a:xfrm>
            <a:off x="1154955" y="2895600"/>
            <a:ext cx="2793158" cy="3129279"/>
          </a:xfrm>
        </p:spPr>
        <p:txBody>
          <a:bodyPr/>
          <a:lstStyle>
            <a:lvl1pPr marL="0" indent="0">
              <a:buNone/>
              <a:defRPr sz="14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Rediger tekststiler i malen</a:t>
            </a:r>
          </a:p>
        </p:txBody>
      </p:sp>
      <p:sp>
        <p:nvSpPr>
          <p:cNvPr id="5" name="Date Placeholder 4"/>
          <p:cNvSpPr>
            <a:spLocks noGrp="1"/>
          </p:cNvSpPr>
          <p:nvPr>
            <p:ph type="dt" sz="half" idx="10"/>
          </p:nvPr>
        </p:nvSpPr>
        <p:spPr/>
        <p:txBody>
          <a:bodyPr/>
          <a:lstStyle/>
          <a:p>
            <a:fld id="{15D8F4F8-301E-4E14-9EFF-EE11F1342BFB}" type="datetime1">
              <a:rPr lang="en-US" smtClean="0"/>
              <a:t>5/14/2020</a:t>
            </a:fld>
            <a:endParaRPr lang="en-US" dirty="0"/>
          </a:p>
        </p:txBody>
      </p:sp>
      <p:sp>
        <p:nvSpPr>
          <p:cNvPr id="6" name="Footer Placeholder 5"/>
          <p:cNvSpPr>
            <a:spLocks noGrp="1"/>
          </p:cNvSpPr>
          <p:nvPr>
            <p:ph type="ftr" sz="quarter" idx="11"/>
          </p:nvPr>
        </p:nvSpPr>
        <p:spPr/>
        <p:txBody>
          <a:bodyPr/>
          <a:lstStyle/>
          <a:p>
            <a:r>
              <a:rPr lang="en-US"/>
              <a:t>Kristin Jeppestøl AGS/Offentlig PhD Stipendiat mai 2020</a:t>
            </a:r>
            <a:endParaRPr lang="en-US" dirty="0"/>
          </a:p>
        </p:txBody>
      </p:sp>
      <p:sp>
        <p:nvSpPr>
          <p:cNvPr id="15" name="Rectangle 14"/>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5302907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grpSp>
        <p:nvGrpSpPr>
          <p:cNvPr id="20" name="Group 19"/>
          <p:cNvGrpSpPr/>
          <p:nvPr/>
        </p:nvGrpSpPr>
        <p:grpSpPr>
          <a:xfrm>
            <a:off x="0" y="-2373"/>
            <a:ext cx="12192000" cy="6867027"/>
            <a:chOff x="0" y="-2373"/>
            <a:chExt cx="12192000" cy="6867027"/>
          </a:xfrm>
        </p:grpSpPr>
        <p:sp>
          <p:nvSpPr>
            <p:cNvPr id="12" name="Rectangle 11"/>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Rectangle 7"/>
            <p:cNvSpPr/>
            <p:nvPr/>
          </p:nvSpPr>
          <p:spPr>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0"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3907" y="1693332"/>
            <a:ext cx="3860260" cy="1735668"/>
          </a:xfrm>
        </p:spPr>
        <p:txBody>
          <a:bodyPr anchor="b">
            <a:normAutofit/>
          </a:bodyPr>
          <a:lstStyle>
            <a:lvl1pPr algn="l">
              <a:defRPr sz="3600" b="0"/>
            </a:lvl1pPr>
          </a:lstStyle>
          <a:p>
            <a:r>
              <a:rPr lang="nb-NO"/>
              <a:t>Klikk for å redigere tittelstil</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b-NO"/>
              <a:t>Klikk ikonet for å legge til et bilde</a:t>
            </a:r>
            <a:endParaRPr lang="en-US" dirty="0"/>
          </a:p>
        </p:txBody>
      </p:sp>
      <p:sp>
        <p:nvSpPr>
          <p:cNvPr id="4" name="Text Placeholder 3"/>
          <p:cNvSpPr>
            <a:spLocks noGrp="1"/>
          </p:cNvSpPr>
          <p:nvPr>
            <p:ph type="body" sz="half" idx="2"/>
          </p:nvPr>
        </p:nvSpPr>
        <p:spPr bwMode="gray">
          <a:xfrm>
            <a:off x="1154955" y="3657600"/>
            <a:ext cx="3859212" cy="1371600"/>
          </a:xfrm>
        </p:spPr>
        <p:txBody>
          <a:bodyPr>
            <a:normAutofit/>
          </a:bodyPr>
          <a:lstStyle>
            <a:lvl1pPr marL="0" indent="0">
              <a:buNone/>
              <a:defRPr sz="14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Rediger tekststiler i malen</a:t>
            </a:r>
          </a:p>
        </p:txBody>
      </p:sp>
      <p:sp>
        <p:nvSpPr>
          <p:cNvPr id="5" name="Date Placeholder 4"/>
          <p:cNvSpPr>
            <a:spLocks noGrp="1"/>
          </p:cNvSpPr>
          <p:nvPr>
            <p:ph type="dt" sz="half" idx="10"/>
          </p:nvPr>
        </p:nvSpPr>
        <p:spPr/>
        <p:txBody>
          <a:bodyPr/>
          <a:lstStyle/>
          <a:p>
            <a:fld id="{0CB5D9B4-5B59-4761-AFFF-3253E3D5F78D}" type="datetime1">
              <a:rPr lang="en-US" smtClean="0"/>
              <a:t>5/14/2020</a:t>
            </a:fld>
            <a:endParaRPr lang="en-US" dirty="0"/>
          </a:p>
        </p:txBody>
      </p:sp>
      <p:sp>
        <p:nvSpPr>
          <p:cNvPr id="6" name="Footer Placeholder 5"/>
          <p:cNvSpPr>
            <a:spLocks noGrp="1"/>
          </p:cNvSpPr>
          <p:nvPr>
            <p:ph type="ftr" sz="quarter" idx="11"/>
          </p:nvPr>
        </p:nvSpPr>
        <p:spPr/>
        <p:txBody>
          <a:bodyPr/>
          <a:lstStyle/>
          <a:p>
            <a:r>
              <a:rPr lang="en-US"/>
              <a:t>Kristin Jeppestøl AGS/Offentlig PhD Stipendiat mai 2020</a:t>
            </a:r>
            <a:endParaRPr lang="en-US" dirty="0"/>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7237161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9" name="Group 8"/>
          <p:cNvGrpSpPr/>
          <p:nvPr/>
        </p:nvGrpSpPr>
        <p:grpSpPr>
          <a:xfrm>
            <a:off x="0" y="-2373"/>
            <a:ext cx="12192000" cy="6867027"/>
            <a:chOff x="0" y="-2373"/>
            <a:chExt cx="12192000" cy="6867027"/>
          </a:xfrm>
        </p:grpSpPr>
        <p:sp>
          <p:nvSpPr>
            <p:cNvPr id="26" name="Rectangle 25"/>
            <p:cNvSpPr/>
            <p:nvPr/>
          </p:nvSpPr>
          <p:spPr>
            <a:xfrm>
              <a:off x="0" y="0"/>
              <a:ext cx="12192000" cy="6858000"/>
            </a:xfrm>
            <a:prstGeom prst="rect">
              <a:avLst/>
            </a:prstGeom>
            <a:blipFill>
              <a:blip r:embed="rId19">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0"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21"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3" y="973668"/>
            <a:ext cx="8761413" cy="706964"/>
          </a:xfrm>
          <a:prstGeom prst="rect">
            <a:avLst/>
          </a:prstGeom>
        </p:spPr>
        <p:txBody>
          <a:bodyPr vert="horz" lIns="91440" tIns="45720" rIns="91440" bIns="45720" rtlCol="0" anchor="ctr">
            <a:noAutofit/>
          </a:bodyPr>
          <a:lstStyle/>
          <a:p>
            <a:r>
              <a:rPr lang="nb-NO"/>
              <a:t>Klikk for å redigere tittelstil</a:t>
            </a:r>
            <a:endParaRPr lang="en-US" dirty="0"/>
          </a:p>
        </p:txBody>
      </p:sp>
      <p:sp>
        <p:nvSpPr>
          <p:cNvPr id="3" name="Text Placeholder 2"/>
          <p:cNvSpPr>
            <a:spLocks noGrp="1"/>
          </p:cNvSpPr>
          <p:nvPr>
            <p:ph type="body" idx="1"/>
          </p:nvPr>
        </p:nvSpPr>
        <p:spPr>
          <a:xfrm>
            <a:off x="1154955" y="2603500"/>
            <a:ext cx="8761412" cy="3416300"/>
          </a:xfrm>
          <a:prstGeom prst="rect">
            <a:avLst/>
          </a:prstGeom>
        </p:spPr>
        <p:txBody>
          <a:bodyPr vert="horz" lIns="91440" tIns="45720" rIns="91440" bIns="45720" rtlCol="0">
            <a:normAutofit/>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Date Placeholder 3"/>
          <p:cNvSpPr>
            <a:spLocks noGrp="1"/>
          </p:cNvSpPr>
          <p:nvPr>
            <p:ph type="dt" sz="half" idx="2"/>
          </p:nvPr>
        </p:nvSpPr>
        <p:spPr>
          <a:xfrm>
            <a:off x="10650938" y="6394061"/>
            <a:ext cx="990599" cy="304799"/>
          </a:xfrm>
          <a:prstGeom prst="rect">
            <a:avLst/>
          </a:prstGeom>
        </p:spPr>
        <p:txBody>
          <a:bodyPr vert="horz" lIns="91440" tIns="45720" rIns="91440" bIns="45720" rtlCol="0" anchor="t"/>
          <a:lstStyle>
            <a:lvl1pPr algn="r">
              <a:defRPr sz="1000" b="1" i="0">
                <a:solidFill>
                  <a:schemeClr val="accent1"/>
                </a:solidFill>
              </a:defRPr>
            </a:lvl1pPr>
          </a:lstStyle>
          <a:p>
            <a:fld id="{4816C26F-577B-4CF9-8637-9D6DB9CAB135}" type="datetime1">
              <a:rPr lang="en-US" smtClean="0"/>
              <a:t>5/14/2020</a:t>
            </a:fld>
            <a:endParaRPr lang="en-US" dirty="0"/>
          </a:p>
        </p:txBody>
      </p:sp>
      <p:sp>
        <p:nvSpPr>
          <p:cNvPr id="5" name="Footer Placeholder 4"/>
          <p:cNvSpPr>
            <a:spLocks noGrp="1"/>
          </p:cNvSpPr>
          <p:nvPr>
            <p:ph type="ftr" sz="quarter" idx="3"/>
          </p:nvPr>
        </p:nvSpPr>
        <p:spPr>
          <a:xfrm>
            <a:off x="528358" y="6391838"/>
            <a:ext cx="3859795" cy="304801"/>
          </a:xfrm>
          <a:prstGeom prst="rect">
            <a:avLst/>
          </a:prstGeom>
        </p:spPr>
        <p:txBody>
          <a:bodyPr vert="horz" lIns="91440" tIns="45720" rIns="91440" bIns="45720" rtlCol="0" anchor="b"/>
          <a:lstStyle>
            <a:lvl1pPr algn="l">
              <a:defRPr sz="1000" b="1" i="0">
                <a:solidFill>
                  <a:schemeClr val="accent1"/>
                </a:solidFill>
                <a:latin typeface="+mn-lt"/>
              </a:defRPr>
            </a:lvl1pPr>
          </a:lstStyle>
          <a:p>
            <a:r>
              <a:rPr lang="en-US"/>
              <a:t>Kristin Jeppestøl AGS/Offentlig PhD Stipendiat mai 2020</a:t>
            </a:r>
            <a:endParaRPr lang="en-US" dirty="0"/>
          </a:p>
        </p:txBody>
      </p:sp>
      <p:sp>
        <p:nvSpPr>
          <p:cNvPr id="22" name="Rectangle 21"/>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a:solidFill>
                  <a:schemeClr val="bg1"/>
                </a:solidFill>
                <a:latin typeface="+mn-lt"/>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852814129"/>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 id="2147483689" r:id="rId15"/>
    <p:sldLayoutId id="2147483690" r:id="rId16"/>
    <p:sldLayoutId id="2147483691" r:id="rId17"/>
  </p:sldLayoutIdLst>
  <p:hf sldNum="0" hdr="0" dt="0"/>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ctrTitle"/>
          </p:nvPr>
        </p:nvSpPr>
        <p:spPr>
          <a:xfrm>
            <a:off x="1741311" y="546114"/>
            <a:ext cx="8825658" cy="2677648"/>
          </a:xfrm>
        </p:spPr>
        <p:txBody>
          <a:bodyPr/>
          <a:lstStyle/>
          <a:p>
            <a:pPr algn="ctr"/>
            <a:br>
              <a:rPr lang="nb-NO" dirty="0"/>
            </a:br>
            <a:r>
              <a:rPr lang="nb-NO" dirty="0"/>
              <a:t>NEWS2 </a:t>
            </a:r>
            <a:br>
              <a:rPr lang="nb-NO" dirty="0"/>
            </a:br>
            <a:r>
              <a:rPr lang="nb-NO" dirty="0"/>
              <a:t>i kommunehelsetjenesten</a:t>
            </a:r>
          </a:p>
        </p:txBody>
      </p:sp>
      <p:sp>
        <p:nvSpPr>
          <p:cNvPr id="3" name="Undertittel 2"/>
          <p:cNvSpPr>
            <a:spLocks noGrp="1"/>
          </p:cNvSpPr>
          <p:nvPr>
            <p:ph type="subTitle" idx="1"/>
          </p:nvPr>
        </p:nvSpPr>
        <p:spPr>
          <a:xfrm>
            <a:off x="1628740" y="3578170"/>
            <a:ext cx="8825658" cy="1337173"/>
          </a:xfrm>
        </p:spPr>
        <p:txBody>
          <a:bodyPr/>
          <a:lstStyle/>
          <a:p>
            <a:pPr algn="ctr"/>
            <a:r>
              <a:rPr lang="nb-NO" sz="2800" b="1" dirty="0"/>
              <a:t>Kristin jeppestøl</a:t>
            </a:r>
          </a:p>
          <a:p>
            <a:pPr algn="ctr"/>
            <a:r>
              <a:rPr lang="nb-NO" sz="1400" dirty="0"/>
              <a:t>Avansert geriatrisk sykepleier/Offentlig stipendiat</a:t>
            </a:r>
          </a:p>
        </p:txBody>
      </p:sp>
      <p:pic>
        <p:nvPicPr>
          <p:cNvPr id="5" name="Bilde 4"/>
          <p:cNvPicPr>
            <a:picLocks noChangeAspect="1"/>
          </p:cNvPicPr>
          <p:nvPr/>
        </p:nvPicPr>
        <p:blipFill>
          <a:blip r:embed="rId4"/>
          <a:stretch>
            <a:fillRect/>
          </a:stretch>
        </p:blipFill>
        <p:spPr>
          <a:xfrm>
            <a:off x="4840900" y="4722996"/>
            <a:ext cx="2040665" cy="680221"/>
          </a:xfrm>
          <a:prstGeom prst="rect">
            <a:avLst/>
          </a:prstGeom>
        </p:spPr>
      </p:pic>
      <p:pic>
        <p:nvPicPr>
          <p:cNvPr id="13" name="Innspilt ly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67991" y="1045393"/>
            <a:ext cx="518998" cy="518998"/>
          </a:xfrm>
          <a:prstGeom prst="rect">
            <a:avLst/>
          </a:prstGeom>
        </p:spPr>
      </p:pic>
      <p:sp>
        <p:nvSpPr>
          <p:cNvPr id="4" name="Plassholder for bunntekst 3"/>
          <p:cNvSpPr>
            <a:spLocks noGrp="1"/>
          </p:cNvSpPr>
          <p:nvPr>
            <p:ph type="ftr" sz="quarter" idx="11"/>
          </p:nvPr>
        </p:nvSpPr>
        <p:spPr>
          <a:xfrm rot="5400000">
            <a:off x="9467592" y="3425769"/>
            <a:ext cx="3859795" cy="304801"/>
          </a:xfrm>
        </p:spPr>
        <p:txBody>
          <a:bodyPr/>
          <a:lstStyle/>
          <a:p>
            <a:r>
              <a:rPr lang="en-US"/>
              <a:t>Kristin Jeppestøl AGS/Offentlig PhD Stipendiat mai 2020</a:t>
            </a:r>
            <a:endParaRPr lang="en-US" dirty="0"/>
          </a:p>
        </p:txBody>
      </p:sp>
    </p:spTree>
    <p:extLst>
      <p:ext uri="{BB962C8B-B14F-4D97-AF65-F5344CB8AC3E}">
        <p14:creationId xmlns:p14="http://schemas.microsoft.com/office/powerpoint/2010/main" val="3881441950"/>
      </p:ext>
    </p:extLst>
  </p:cSld>
  <p:clrMapOvr>
    <a:masterClrMapping/>
  </p:clrMapOvr>
  <mc:AlternateContent xmlns:mc="http://schemas.openxmlformats.org/markup-compatibility/2006" xmlns:p14="http://schemas.microsoft.com/office/powerpoint/2010/main">
    <mc:Choice Requires="p14">
      <p:transition spd="slow" p14:dur="2000" advTm="24382"/>
    </mc:Choice>
    <mc:Fallback xmlns="">
      <p:transition spd="slow" advTm="24382"/>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7589" fill="hold"/>
                                        <p:tgtEl>
                                          <p:spTgt spid="13"/>
                                        </p:tgtEl>
                                      </p:cBhvr>
                                    </p:cmd>
                                  </p:childTnLst>
                                </p:cTn>
                              </p:par>
                            </p:childTnLst>
                          </p:cTn>
                        </p:par>
                      </p:childTnLst>
                    </p:cTn>
                  </p:par>
                </p:childTnLst>
              </p:cTn>
              <p:nextCondLst>
                <p:cond evt="onClick" delay="0">
                  <p:tgtEl>
                    <p:spTgt spid="13"/>
                  </p:tgtEl>
                </p:cond>
              </p:nextCondLst>
            </p:seq>
            <p:audio>
              <p:cMediaNode vol="100000">
                <p:cTn id="7" fill="hold" display="0">
                  <p:stCondLst>
                    <p:cond delay="indefinite"/>
                  </p:stCondLst>
                  <p:endCondLst>
                    <p:cond evt="onStopAudio" delay="0">
                      <p:tgtEl>
                        <p:sldTgt/>
                      </p:tgtEl>
                    </p:cond>
                  </p:endCondLst>
                </p:cTn>
                <p:tgtEl>
                  <p:spTgt spid="1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TILT-studien 2018-2021:</a:t>
            </a:r>
            <a:br>
              <a:rPr lang="nb-NO" dirty="0"/>
            </a:br>
            <a:r>
              <a:rPr lang="nb-NO" sz="1800" dirty="0"/>
              <a:t>Akutt/</a:t>
            </a:r>
            <a:r>
              <a:rPr lang="nb-NO" sz="1800" dirty="0" err="1"/>
              <a:t>subakutt</a:t>
            </a:r>
            <a:r>
              <a:rPr lang="nb-NO" sz="1800" dirty="0"/>
              <a:t> funksjonssvikt hos eldre hjemmeboende i Østre Agder</a:t>
            </a:r>
            <a:endParaRPr lang="nb-NO" dirty="0"/>
          </a:p>
        </p:txBody>
      </p:sp>
      <p:sp>
        <p:nvSpPr>
          <p:cNvPr id="4" name="TekstSylinder 3"/>
          <p:cNvSpPr txBox="1"/>
          <p:nvPr/>
        </p:nvSpPr>
        <p:spPr>
          <a:xfrm>
            <a:off x="472451" y="2385048"/>
            <a:ext cx="11097937" cy="3539430"/>
          </a:xfrm>
          <a:prstGeom prst="rect">
            <a:avLst/>
          </a:prstGeom>
          <a:noFill/>
        </p:spPr>
        <p:txBody>
          <a:bodyPr wrap="square" rtlCol="0">
            <a:spAutoFit/>
          </a:bodyPr>
          <a:lstStyle/>
          <a:p>
            <a:r>
              <a:rPr lang="nb-NO" b="1" dirty="0">
                <a:solidFill>
                  <a:schemeClr val="accent1"/>
                </a:solidFill>
              </a:rPr>
              <a:t>Overordnet mål med prosjektet </a:t>
            </a:r>
          </a:p>
          <a:p>
            <a:r>
              <a:rPr lang="nb-NO" sz="1600" b="1" dirty="0"/>
              <a:t>Evaluere om TILT er en egnet metode for å oppdage forverring av helsetilstand hos skrøpelige eldre som mottar tjenester fra kommunen og om dette styrker beslutningskompetansen blant helsepersonell og samarbeidet med legetjenesten. </a:t>
            </a:r>
          </a:p>
          <a:p>
            <a:endParaRPr lang="nb-NO" sz="1600" b="1" dirty="0">
              <a:solidFill>
                <a:schemeClr val="accent1"/>
              </a:solidFill>
            </a:endParaRPr>
          </a:p>
          <a:p>
            <a:r>
              <a:rPr lang="nb-NO" sz="1600" b="1" dirty="0" err="1">
                <a:solidFill>
                  <a:schemeClr val="accent1"/>
                </a:solidFill>
              </a:rPr>
              <a:t>Delstudie</a:t>
            </a:r>
            <a:r>
              <a:rPr lang="nb-NO" sz="1600" b="1" dirty="0">
                <a:solidFill>
                  <a:schemeClr val="accent1"/>
                </a:solidFill>
              </a:rPr>
              <a:t> 1</a:t>
            </a:r>
          </a:p>
          <a:p>
            <a:r>
              <a:rPr lang="nb-NO" sz="1600" dirty="0"/>
              <a:t>Prospektiv </a:t>
            </a:r>
            <a:r>
              <a:rPr lang="nb-NO" sz="1600" dirty="0" err="1"/>
              <a:t>observasjonsstudie</a:t>
            </a:r>
            <a:endParaRPr lang="nb-NO" sz="1600" dirty="0"/>
          </a:p>
          <a:p>
            <a:r>
              <a:rPr lang="nb-NO" sz="1600" dirty="0"/>
              <a:t>135 pasienter 65-101 år som mottar hjemmesykepleie deltok i studien. </a:t>
            </a:r>
          </a:p>
          <a:p>
            <a:r>
              <a:rPr lang="nb-NO" sz="1600" dirty="0"/>
              <a:t>Data ble samlet på to tidspunkt; ved første TILT måling og mistanke om akutt sykdom og tre måneder etter første TILT-måling.</a:t>
            </a:r>
          </a:p>
          <a:p>
            <a:endParaRPr lang="nb-NO" sz="1400" dirty="0"/>
          </a:p>
          <a:p>
            <a:r>
              <a:rPr lang="nb-NO" sz="1600" b="1" dirty="0" err="1">
                <a:solidFill>
                  <a:schemeClr val="accent1"/>
                </a:solidFill>
              </a:rPr>
              <a:t>Delstudie</a:t>
            </a:r>
            <a:r>
              <a:rPr lang="nb-NO" sz="1600" b="1" dirty="0">
                <a:solidFill>
                  <a:schemeClr val="accent1"/>
                </a:solidFill>
              </a:rPr>
              <a:t> 2</a:t>
            </a:r>
          </a:p>
          <a:p>
            <a:r>
              <a:rPr lang="nb-NO" sz="1600" dirty="0"/>
              <a:t>Kvalitativ eksplorativ intervjustudie</a:t>
            </a:r>
          </a:p>
          <a:p>
            <a:r>
              <a:rPr lang="nb-NO" sz="1600" dirty="0"/>
              <a:t>Til sammen 36 sykepleiere og 8 fastleger fra 7 kommuner i Østre Agder deltok i 7 fokusgruppeintervju.</a:t>
            </a:r>
          </a:p>
        </p:txBody>
      </p:sp>
      <p:pic>
        <p:nvPicPr>
          <p:cNvPr id="7" name="Lysbilde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96215" y="973668"/>
            <a:ext cx="458738" cy="458738"/>
          </a:xfrm>
          <a:prstGeom prst="rect">
            <a:avLst/>
          </a:prstGeom>
        </p:spPr>
      </p:pic>
      <p:sp>
        <p:nvSpPr>
          <p:cNvPr id="3" name="Plassholder for bunntekst 2"/>
          <p:cNvSpPr>
            <a:spLocks noGrp="1"/>
          </p:cNvSpPr>
          <p:nvPr>
            <p:ph type="ftr" sz="quarter" idx="11"/>
          </p:nvPr>
        </p:nvSpPr>
        <p:spPr>
          <a:xfrm>
            <a:off x="472451" y="6366900"/>
            <a:ext cx="3859795" cy="304801"/>
          </a:xfrm>
        </p:spPr>
        <p:txBody>
          <a:bodyPr/>
          <a:lstStyle/>
          <a:p>
            <a:r>
              <a:rPr lang="en-US" dirty="0"/>
              <a:t>Kristin Jeppestøl AGS/</a:t>
            </a:r>
            <a:r>
              <a:rPr lang="en-US" dirty="0" err="1"/>
              <a:t>Offentlig</a:t>
            </a:r>
            <a:r>
              <a:rPr lang="en-US" dirty="0"/>
              <a:t> PhD </a:t>
            </a:r>
            <a:r>
              <a:rPr lang="en-US" dirty="0" err="1"/>
              <a:t>Stipendiat</a:t>
            </a:r>
            <a:r>
              <a:rPr lang="en-US" dirty="0"/>
              <a:t> </a:t>
            </a:r>
            <a:r>
              <a:rPr lang="en-US" dirty="0" err="1"/>
              <a:t>mai</a:t>
            </a:r>
            <a:r>
              <a:rPr lang="en-US" dirty="0"/>
              <a:t> 2020</a:t>
            </a:r>
          </a:p>
        </p:txBody>
      </p:sp>
    </p:spTree>
    <p:extLst>
      <p:ext uri="{BB962C8B-B14F-4D97-AF65-F5344CB8AC3E}">
        <p14:creationId xmlns:p14="http://schemas.microsoft.com/office/powerpoint/2010/main" val="253396752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2271"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err="1"/>
              <a:t>Delstudie</a:t>
            </a:r>
            <a:r>
              <a:rPr lang="nb-NO" dirty="0"/>
              <a:t> 1 – Noen foreløpige funn</a:t>
            </a:r>
          </a:p>
        </p:txBody>
      </p:sp>
      <p:sp>
        <p:nvSpPr>
          <p:cNvPr id="4" name="TekstSylinder 3"/>
          <p:cNvSpPr txBox="1"/>
          <p:nvPr/>
        </p:nvSpPr>
        <p:spPr>
          <a:xfrm>
            <a:off x="528358" y="2818014"/>
            <a:ext cx="11097490" cy="3046988"/>
          </a:xfrm>
          <a:prstGeom prst="rect">
            <a:avLst/>
          </a:prstGeom>
          <a:noFill/>
        </p:spPr>
        <p:txBody>
          <a:bodyPr wrap="square" rtlCol="0">
            <a:spAutoFit/>
          </a:bodyPr>
          <a:lstStyle/>
          <a:p>
            <a:pPr marL="285750" indent="-285750">
              <a:buFont typeface="Arial" panose="020B0604020202020204" pitchFamily="34" charset="0"/>
              <a:buChar char="•"/>
            </a:pPr>
            <a:r>
              <a:rPr lang="nb-NO" sz="1600" dirty="0"/>
              <a:t>135 pasienter (65-101 år) fra åtte kommuner inkludert i studien</a:t>
            </a:r>
          </a:p>
          <a:p>
            <a:pPr marL="285750" indent="-285750">
              <a:buFont typeface="Arial" panose="020B0604020202020204" pitchFamily="34" charset="0"/>
              <a:buChar char="•"/>
            </a:pPr>
            <a:endParaRPr lang="nb-NO" sz="1600" dirty="0"/>
          </a:p>
          <a:p>
            <a:pPr marL="285750" indent="-285750">
              <a:buFont typeface="Arial" panose="020B0604020202020204" pitchFamily="34" charset="0"/>
              <a:buChar char="•"/>
            </a:pPr>
            <a:r>
              <a:rPr lang="nb-NO" sz="1600" dirty="0"/>
              <a:t>Totalt 445 fullstendige TILT målinger (39 målinger som var ufullstendige ble ekskludert)</a:t>
            </a:r>
          </a:p>
          <a:p>
            <a:endParaRPr lang="nb-NO" sz="1600" dirty="0"/>
          </a:p>
          <a:p>
            <a:pPr marL="285750" indent="-285750">
              <a:buFont typeface="Arial" panose="020B0604020202020204" pitchFamily="34" charset="0"/>
              <a:buChar char="•"/>
            </a:pPr>
            <a:r>
              <a:rPr lang="nb-NO" sz="1600" dirty="0"/>
              <a:t>51 av 135 hadde dokumentert normal TILT-målinger i journal </a:t>
            </a:r>
          </a:p>
          <a:p>
            <a:endParaRPr lang="nb-NO" sz="1600" dirty="0"/>
          </a:p>
          <a:p>
            <a:pPr marL="285750" indent="-285750">
              <a:buFont typeface="Arial" panose="020B0604020202020204" pitchFamily="34" charset="0"/>
              <a:buChar char="•"/>
            </a:pPr>
            <a:r>
              <a:rPr lang="nb-NO" sz="1600" dirty="0"/>
              <a:t>Gjennomsnittscore 0,98 (0-3) </a:t>
            </a:r>
          </a:p>
          <a:p>
            <a:r>
              <a:rPr lang="nb-NO" sz="1600" dirty="0"/>
              <a:t>     RF og P er hyppigst avvikende parametere</a:t>
            </a:r>
          </a:p>
          <a:p>
            <a:endParaRPr lang="nb-NO" sz="1600" dirty="0"/>
          </a:p>
          <a:p>
            <a:pPr marL="285750" indent="-285750">
              <a:buFont typeface="Arial" panose="020B0604020202020204" pitchFamily="34" charset="0"/>
              <a:buChar char="•"/>
            </a:pPr>
            <a:r>
              <a:rPr lang="nb-NO" sz="1600" dirty="0"/>
              <a:t>Gjennomsnittscore 1,51 (0-8)</a:t>
            </a:r>
          </a:p>
          <a:p>
            <a:r>
              <a:rPr lang="nb-NO" sz="1600" dirty="0"/>
              <a:t>      94 % hadde TILT score mellom 0 og 4, </a:t>
            </a:r>
          </a:p>
          <a:p>
            <a:r>
              <a:rPr lang="nb-NO" sz="1600" dirty="0"/>
              <a:t>      6 % hadde TILT score mellom 5 og 8</a:t>
            </a:r>
          </a:p>
        </p:txBody>
      </p:sp>
      <p:pic>
        <p:nvPicPr>
          <p:cNvPr id="5" name="Lysbilde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47877" y="540263"/>
            <a:ext cx="539404" cy="539404"/>
          </a:xfrm>
          <a:prstGeom prst="rect">
            <a:avLst/>
          </a:prstGeom>
        </p:spPr>
      </p:pic>
      <p:sp>
        <p:nvSpPr>
          <p:cNvPr id="3" name="Plassholder for bunntekst 2"/>
          <p:cNvSpPr>
            <a:spLocks noGrp="1"/>
          </p:cNvSpPr>
          <p:nvPr>
            <p:ph type="ftr" sz="quarter" idx="11"/>
          </p:nvPr>
        </p:nvSpPr>
        <p:spPr/>
        <p:txBody>
          <a:bodyPr/>
          <a:lstStyle/>
          <a:p>
            <a:r>
              <a:rPr lang="en-US"/>
              <a:t>Kristin Jeppestøl AGS/Offentlig PhD Stipendiat mai 2020</a:t>
            </a:r>
            <a:endParaRPr lang="en-US" dirty="0"/>
          </a:p>
        </p:txBody>
      </p:sp>
    </p:spTree>
    <p:extLst>
      <p:ext uri="{BB962C8B-B14F-4D97-AF65-F5344CB8AC3E}">
        <p14:creationId xmlns:p14="http://schemas.microsoft.com/office/powerpoint/2010/main" val="83504321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8031"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err="1"/>
              <a:t>Delstudie</a:t>
            </a:r>
            <a:r>
              <a:rPr lang="nb-NO" dirty="0"/>
              <a:t> 1 – Noen foreløpige funn</a:t>
            </a:r>
          </a:p>
        </p:txBody>
      </p:sp>
      <p:sp>
        <p:nvSpPr>
          <p:cNvPr id="3" name="Plassholder for bunntekst 2"/>
          <p:cNvSpPr>
            <a:spLocks noGrp="1"/>
          </p:cNvSpPr>
          <p:nvPr>
            <p:ph type="ftr" sz="quarter" idx="11"/>
          </p:nvPr>
        </p:nvSpPr>
        <p:spPr/>
        <p:txBody>
          <a:bodyPr/>
          <a:lstStyle/>
          <a:p>
            <a:r>
              <a:rPr lang="nb-NO"/>
              <a:t>Kristin Jeppestøl AGS/Offentlig PhD Stipendiat mai 2020</a:t>
            </a:r>
            <a:endParaRPr lang="en-US" dirty="0"/>
          </a:p>
        </p:txBody>
      </p:sp>
      <p:sp>
        <p:nvSpPr>
          <p:cNvPr id="6" name="Rektangel 5"/>
          <p:cNvSpPr/>
          <p:nvPr/>
        </p:nvSpPr>
        <p:spPr>
          <a:xfrm>
            <a:off x="528358" y="2610683"/>
            <a:ext cx="10659687" cy="3631763"/>
          </a:xfrm>
          <a:prstGeom prst="rect">
            <a:avLst/>
          </a:prstGeom>
        </p:spPr>
        <p:txBody>
          <a:bodyPr wrap="square">
            <a:spAutoFit/>
          </a:bodyPr>
          <a:lstStyle/>
          <a:p>
            <a:pPr marL="285750" indent="-285750">
              <a:buFont typeface="Arial" panose="020B0604020202020204" pitchFamily="34" charset="0"/>
              <a:buChar char="•"/>
            </a:pPr>
            <a:r>
              <a:rPr lang="nb-NO" sz="1600" dirty="0"/>
              <a:t>Hyppigste avvikende parameter:</a:t>
            </a:r>
          </a:p>
          <a:p>
            <a:r>
              <a:rPr lang="nb-NO" sz="1600" dirty="0"/>
              <a:t>     Respirasjonsfrekvens (73,25 %)</a:t>
            </a:r>
          </a:p>
          <a:p>
            <a:r>
              <a:rPr lang="nb-NO" sz="1600" dirty="0"/>
              <a:t>     Puls (12,58 %)</a:t>
            </a:r>
          </a:p>
          <a:p>
            <a:endParaRPr lang="nb-NO" sz="1600" dirty="0"/>
          </a:p>
          <a:p>
            <a:pPr marL="285750" indent="-285750">
              <a:buFont typeface="Arial" panose="020B0604020202020204" pitchFamily="34" charset="0"/>
              <a:buChar char="•"/>
            </a:pPr>
            <a:r>
              <a:rPr lang="nb-NO" sz="1600" dirty="0"/>
              <a:t>66 % av pasientene ble vurdert av hjemmesykepleien til å ikke ha behov for legekontakt, men observeres videre.</a:t>
            </a:r>
          </a:p>
          <a:p>
            <a:r>
              <a:rPr lang="nb-NO" sz="1600" dirty="0"/>
              <a:t>     44 % av pasientene ble vurdert av hjemmesykepleien til å behov for legevurdering</a:t>
            </a:r>
          </a:p>
          <a:p>
            <a:pPr marL="285750" indent="-285750">
              <a:buFont typeface="Arial" panose="020B0604020202020204" pitchFamily="34" charset="0"/>
              <a:buChar char="•"/>
            </a:pPr>
            <a:endParaRPr lang="nb-NO" sz="1600" dirty="0"/>
          </a:p>
          <a:p>
            <a:pPr marL="285750" indent="-285750">
              <a:buFont typeface="Arial" panose="020B0604020202020204" pitchFamily="34" charset="0"/>
              <a:buChar char="•"/>
            </a:pPr>
            <a:r>
              <a:rPr lang="nb-NO" sz="1600" dirty="0"/>
              <a:t>I 95 % av henvendelsene, vurderte legetjenesten behov for medisinsk behandling.</a:t>
            </a:r>
          </a:p>
          <a:p>
            <a:pPr marL="285750" indent="-285750">
              <a:buFont typeface="Arial" panose="020B0604020202020204" pitchFamily="34" charset="0"/>
              <a:buChar char="•"/>
            </a:pPr>
            <a:endParaRPr lang="nb-NO" sz="1600" dirty="0"/>
          </a:p>
          <a:p>
            <a:pPr marL="285750" indent="-285750">
              <a:buFont typeface="Arial" panose="020B0604020202020204" pitchFamily="34" charset="0"/>
              <a:buChar char="•"/>
            </a:pPr>
            <a:r>
              <a:rPr lang="nb-NO" sz="1600" dirty="0"/>
              <a:t>52 % av dem fikk behandling hjemme, 38 % ble behandlet på sykehus,10 % ble behandlet på KØH</a:t>
            </a:r>
          </a:p>
          <a:p>
            <a:endParaRPr lang="nb-NO" dirty="0"/>
          </a:p>
          <a:p>
            <a:endParaRPr lang="nb-NO" dirty="0"/>
          </a:p>
          <a:p>
            <a:endParaRPr lang="nb-NO" dirty="0"/>
          </a:p>
        </p:txBody>
      </p:sp>
    </p:spTree>
    <p:extLst>
      <p:ext uri="{BB962C8B-B14F-4D97-AF65-F5344CB8AC3E}">
        <p14:creationId xmlns:p14="http://schemas.microsoft.com/office/powerpoint/2010/main" val="35025728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err="1"/>
              <a:t>Delstudie</a:t>
            </a:r>
            <a:r>
              <a:rPr lang="nb-NO" dirty="0"/>
              <a:t> 2 – Foreløpige funn</a:t>
            </a:r>
          </a:p>
        </p:txBody>
      </p:sp>
      <p:sp>
        <p:nvSpPr>
          <p:cNvPr id="3" name="TekstSylinder 2"/>
          <p:cNvSpPr txBox="1"/>
          <p:nvPr/>
        </p:nvSpPr>
        <p:spPr>
          <a:xfrm>
            <a:off x="437148" y="2345157"/>
            <a:ext cx="6832033" cy="3816429"/>
          </a:xfrm>
          <a:prstGeom prst="rect">
            <a:avLst/>
          </a:prstGeom>
          <a:noFill/>
        </p:spPr>
        <p:txBody>
          <a:bodyPr wrap="square" rtlCol="0">
            <a:spAutoFit/>
          </a:bodyPr>
          <a:lstStyle/>
          <a:p>
            <a:pPr marL="285750" indent="-285750">
              <a:buFont typeface="Arial" panose="020B0604020202020204" pitchFamily="34" charset="0"/>
              <a:buChar char="•"/>
            </a:pPr>
            <a:endParaRPr lang="nb-NO" sz="1600" dirty="0"/>
          </a:p>
          <a:p>
            <a:pPr marL="285750" indent="-285750">
              <a:buFont typeface="Arial" panose="020B0604020202020204" pitchFamily="34" charset="0"/>
              <a:buChar char="•"/>
            </a:pPr>
            <a:r>
              <a:rPr lang="nb-NO" sz="1400" dirty="0"/>
              <a:t>Implementering av TILT styrket kommunikasjon og samarbeid mellom sykepleiere og fastleger.</a:t>
            </a:r>
          </a:p>
          <a:p>
            <a:pPr marL="285750" indent="-285750">
              <a:buFont typeface="Arial" panose="020B0604020202020204" pitchFamily="34" charset="0"/>
              <a:buChar char="•"/>
            </a:pPr>
            <a:endParaRPr lang="nb-NO" sz="1400" dirty="0"/>
          </a:p>
          <a:p>
            <a:pPr marL="285750" indent="-285750">
              <a:buFont typeface="Arial" panose="020B0604020202020204" pitchFamily="34" charset="0"/>
              <a:buChar char="•"/>
            </a:pPr>
            <a:r>
              <a:rPr lang="nb-NO" sz="1400" dirty="0"/>
              <a:t>Referanseverdier erfares som ikke tilpasset til brukere i hjemmetjenesten da de ofte har vitale parametere utenfor referanserammen i </a:t>
            </a:r>
            <a:r>
              <a:rPr lang="nb-NO" sz="1400" dirty="0" err="1"/>
              <a:t>habitualstatus</a:t>
            </a:r>
            <a:r>
              <a:rPr lang="nb-NO" sz="1400" dirty="0"/>
              <a:t>.</a:t>
            </a:r>
          </a:p>
          <a:p>
            <a:endParaRPr lang="nb-NO" sz="1400" dirty="0"/>
          </a:p>
          <a:p>
            <a:pPr marL="285750" indent="-285750">
              <a:buFont typeface="Arial" panose="020B0604020202020204" pitchFamily="34" charset="0"/>
              <a:buChar char="•"/>
            </a:pPr>
            <a:r>
              <a:rPr lang="nb-NO" sz="1400" dirty="0"/>
              <a:t>Resultatene i TILT score kan føre til tvetydighet. Sykepleiere angir risiko for å mistolke resultater, derfor må TILT score tolkes med varsomhet. </a:t>
            </a:r>
          </a:p>
          <a:p>
            <a:pPr marL="285750" indent="-285750">
              <a:buFont typeface="Arial" panose="020B0604020202020204" pitchFamily="34" charset="0"/>
              <a:buChar char="•"/>
            </a:pPr>
            <a:endParaRPr lang="nb-NO" sz="1400" dirty="0"/>
          </a:p>
          <a:p>
            <a:pPr marL="285750" indent="-285750">
              <a:buFont typeface="Arial" panose="020B0604020202020204" pitchFamily="34" charset="0"/>
              <a:buChar char="•"/>
            </a:pPr>
            <a:r>
              <a:rPr lang="nb-NO" sz="1400" dirty="0"/>
              <a:t>Anbefaling av oppfølgingsintervaller og legekontakt er ikke tilpasset hjemmetjenesten.</a:t>
            </a:r>
          </a:p>
          <a:p>
            <a:pPr marL="285750" indent="-285750">
              <a:buFont typeface="Arial" panose="020B0604020202020204" pitchFamily="34" charset="0"/>
              <a:buChar char="•"/>
            </a:pPr>
            <a:endParaRPr lang="nb-NO" sz="1400" dirty="0"/>
          </a:p>
          <a:p>
            <a:pPr marL="285750" indent="-285750">
              <a:buFont typeface="Arial" panose="020B0604020202020204" pitchFamily="34" charset="0"/>
              <a:buChar char="•"/>
            </a:pPr>
            <a:r>
              <a:rPr lang="nb-NO" sz="1400" dirty="0"/>
              <a:t>Klinisk skjønn</a:t>
            </a:r>
            <a:r>
              <a:rPr lang="nb-NO" sz="1400" b="1" dirty="0"/>
              <a:t>, </a:t>
            </a:r>
            <a:r>
              <a:rPr lang="nb-NO" sz="1400" dirty="0"/>
              <a:t>hjemmesituasjonen til bruker og hvilken ukedag det er, er en viktig del av vurderingen sammen med TILT (MEWS) verdier/score.</a:t>
            </a:r>
          </a:p>
          <a:p>
            <a:endParaRPr lang="nb-NO" sz="1600" dirty="0"/>
          </a:p>
        </p:txBody>
      </p:sp>
      <p:sp>
        <p:nvSpPr>
          <p:cNvPr id="5" name="TekstSylinder 4"/>
          <p:cNvSpPr txBox="1"/>
          <p:nvPr/>
        </p:nvSpPr>
        <p:spPr>
          <a:xfrm>
            <a:off x="7339110" y="2734887"/>
            <a:ext cx="4530487" cy="3323987"/>
          </a:xfrm>
          <a:prstGeom prst="rect">
            <a:avLst/>
          </a:prstGeom>
          <a:noFill/>
          <a:ln w="19050">
            <a:solidFill>
              <a:srgbClr val="92D050"/>
            </a:solidFill>
          </a:ln>
        </p:spPr>
        <p:txBody>
          <a:bodyPr wrap="square" rtlCol="0">
            <a:spAutoFit/>
          </a:bodyPr>
          <a:lstStyle/>
          <a:p>
            <a:endParaRPr lang="en-US" sz="1200" b="1" dirty="0"/>
          </a:p>
          <a:p>
            <a:r>
              <a:rPr lang="en-US" sz="1100" b="1" dirty="0" err="1"/>
              <a:t>Konklusjon</a:t>
            </a:r>
            <a:r>
              <a:rPr lang="en-US" sz="1100" b="1" dirty="0"/>
              <a:t> </a:t>
            </a:r>
            <a:r>
              <a:rPr lang="en-US" sz="1100" b="1" dirty="0" err="1"/>
              <a:t>fra</a:t>
            </a:r>
            <a:r>
              <a:rPr lang="en-US" sz="1100" b="1" dirty="0"/>
              <a:t> Jeppestøl, Kirkevold </a:t>
            </a:r>
            <a:r>
              <a:rPr lang="en-US" sz="1100" b="1" dirty="0" err="1"/>
              <a:t>og</a:t>
            </a:r>
            <a:r>
              <a:rPr lang="en-US" sz="1100" b="1" dirty="0"/>
              <a:t> </a:t>
            </a:r>
            <a:r>
              <a:rPr lang="en-US" sz="1100" b="1" dirty="0" err="1"/>
              <a:t>Bragstads</a:t>
            </a:r>
            <a:r>
              <a:rPr lang="en-US" sz="1100" b="1" dirty="0"/>
              <a:t> </a:t>
            </a:r>
            <a:r>
              <a:rPr lang="en-US" sz="1100" b="1" dirty="0" err="1"/>
              <a:t>artikkel</a:t>
            </a:r>
            <a:r>
              <a:rPr lang="en-US" sz="1100" b="1" dirty="0"/>
              <a:t> Applying the Modified Early Warning Score (MEWS) to assess geriatric patients in home care settings: A qualitative study of nurses’ and general practitioners’ experiences </a:t>
            </a:r>
          </a:p>
          <a:p>
            <a:r>
              <a:rPr lang="en-US" sz="1100" b="1" dirty="0"/>
              <a:t>Status: under review in BMC Geriatrics:</a:t>
            </a:r>
          </a:p>
          <a:p>
            <a:endParaRPr lang="en-US" sz="1100" b="1" dirty="0"/>
          </a:p>
          <a:p>
            <a:r>
              <a:rPr lang="en-US" sz="1100" i="1" dirty="0"/>
              <a:t>“…..MEWS supported RNs and GPs in conducting comprehensive clinical assessments and reasoning when acute functional decline was detected. Interdisciplinary communication and collaboration appeared to be strengthened, and GPs’ work was streamlined. Several limitations were identified with the use of MEWS reference values with geriatric patients, which could lead to ambiguity and </a:t>
            </a:r>
            <a:r>
              <a:rPr lang="en-US" sz="1100" i="1" dirty="0" err="1"/>
              <a:t>misjudgements</a:t>
            </a:r>
            <a:r>
              <a:rPr lang="en-US" sz="1100" i="1" dirty="0"/>
              <a:t>. MEWS trigger recommendations were experienced as inappropriate in the home care context. </a:t>
            </a:r>
            <a:r>
              <a:rPr lang="en-US" sz="1100" b="1" i="1" dirty="0"/>
              <a:t>This study identifies the need for a modified, evidence-based EWS adjusted for geriatric patients in home care”.</a:t>
            </a:r>
          </a:p>
          <a:p>
            <a:endParaRPr lang="en-US" sz="1100" i="1" dirty="0"/>
          </a:p>
        </p:txBody>
      </p:sp>
      <p:pic>
        <p:nvPicPr>
          <p:cNvPr id="4" name="Lysbilde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06721" y="584426"/>
            <a:ext cx="548232" cy="548232"/>
          </a:xfrm>
          <a:prstGeom prst="rect">
            <a:avLst/>
          </a:prstGeom>
        </p:spPr>
      </p:pic>
      <p:sp>
        <p:nvSpPr>
          <p:cNvPr id="6" name="Plassholder for bunntekst 5"/>
          <p:cNvSpPr>
            <a:spLocks noGrp="1"/>
          </p:cNvSpPr>
          <p:nvPr>
            <p:ph type="ftr" sz="quarter" idx="11"/>
          </p:nvPr>
        </p:nvSpPr>
        <p:spPr/>
        <p:txBody>
          <a:bodyPr/>
          <a:lstStyle/>
          <a:p>
            <a:r>
              <a:rPr lang="en-US"/>
              <a:t>Kristin Jeppestøl AGS/Offentlig PhD Stipendiat mai 2020</a:t>
            </a:r>
            <a:endParaRPr lang="en-US" dirty="0"/>
          </a:p>
        </p:txBody>
      </p:sp>
    </p:spTree>
    <p:extLst>
      <p:ext uri="{BB962C8B-B14F-4D97-AF65-F5344CB8AC3E}">
        <p14:creationId xmlns:p14="http://schemas.microsoft.com/office/powerpoint/2010/main" val="2972800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4"/>
                    </p:tgtEl>
                  </p:cond>
                </p:stCondLst>
                <p:endSync evt="end" delay="0">
                  <p:rtn val="all"/>
                </p:endSync>
                <p:childTnLst>
                  <p:par>
                    <p:cTn id="24" fill="hold">
                      <p:stCondLst>
                        <p:cond delay="0"/>
                      </p:stCondLst>
                      <p:childTnLst>
                        <p:par>
                          <p:cTn id="25" fill="hold">
                            <p:stCondLst>
                              <p:cond delay="0"/>
                            </p:stCondLst>
                            <p:childTnLst>
                              <p:par>
                                <p:cTn id="26" presetID="1" presetClass="mediacall" presetSubtype="0" fill="hold" nodeType="clickEffect">
                                  <p:stCondLst>
                                    <p:cond delay="0"/>
                                  </p:stCondLst>
                                  <p:childTnLst>
                                    <p:cmd type="call" cmd="playFrom(0.0)">
                                      <p:cBhvr>
                                        <p:cTn id="27" dur="214754" fill="hold"/>
                                        <p:tgtEl>
                                          <p:spTgt spid="4"/>
                                        </p:tgtEl>
                                      </p:cBhvr>
                                    </p:cmd>
                                  </p:childTnLst>
                                </p:cTn>
                              </p:par>
                            </p:childTnLst>
                          </p:cTn>
                        </p:par>
                      </p:childTnLst>
                    </p:cTn>
                  </p:par>
                </p:childTnLst>
              </p:cTn>
              <p:nextCondLst>
                <p:cond evt="onClick" delay="0">
                  <p:tgtEl>
                    <p:spTgt spid="4"/>
                  </p:tgtEl>
                </p:cond>
              </p:nextCondLst>
            </p:seq>
            <p:audio>
              <p:cMediaNode vol="80000">
                <p:cTn id="28" fill="hold" display="0">
                  <p:stCondLst>
                    <p:cond delay="indefinite"/>
                  </p:stCondLst>
                  <p:endCondLst>
                    <p:cond evt="onStopAudio" delay="0">
                      <p:tgtEl>
                        <p:sldTgt/>
                      </p:tgtEl>
                    </p:cond>
                  </p:endCondLst>
                </p:cTn>
                <p:tgtEl>
                  <p:spTgt spid="4"/>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styrerom">
  <a:themeElements>
    <a:clrScheme name="Ion-styrerom">
      <a:dk1>
        <a:sysClr val="windowText" lastClr="000000"/>
      </a:dk1>
      <a:lt1>
        <a:sysClr val="window" lastClr="FFFFFF"/>
      </a:lt1>
      <a:dk2>
        <a:srgbClr val="0E5580"/>
      </a:dk2>
      <a:lt2>
        <a:srgbClr val="EBEBEB"/>
      </a:lt2>
      <a:accent1>
        <a:srgbClr val="ACD433"/>
      </a:accent1>
      <a:accent2>
        <a:srgbClr val="E6C133"/>
      </a:accent2>
      <a:accent3>
        <a:srgbClr val="EF7A24"/>
      </a:accent3>
      <a:accent4>
        <a:srgbClr val="5AA0F5"/>
      </a:accent4>
      <a:accent5>
        <a:srgbClr val="75CEEC"/>
      </a:accent5>
      <a:accent6>
        <a:srgbClr val="65D6A0"/>
      </a:accent6>
      <a:hlink>
        <a:srgbClr val="C4E46E"/>
      </a:hlink>
      <a:folHlink>
        <a:srgbClr val="BDE0FB"/>
      </a:folHlink>
    </a:clrScheme>
    <a:fontScheme name="Ion-styrer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lødekant">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2000"/>
                <a:hueMod val="96000"/>
                <a:satMod val="128000"/>
                <a:lumMod val="114000"/>
              </a:schemeClr>
            </a:gs>
            <a:gs pos="100000">
              <a:schemeClr val="phClr">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A3AB87EF-B655-4FFF-8D05-F333AD7F2789}"/>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 Boardroom</Template>
  <TotalTime>8773</TotalTime>
  <Words>558</Words>
  <Application>Microsoft Office PowerPoint</Application>
  <PresentationFormat>Widescreen</PresentationFormat>
  <Paragraphs>61</Paragraphs>
  <Slides>5</Slides>
  <Notes>0</Notes>
  <HiddenSlides>0</HiddenSlides>
  <MMClips>4</MMClips>
  <ScaleCrop>false</ScaleCrop>
  <HeadingPairs>
    <vt:vector size="6" baseType="variant">
      <vt:variant>
        <vt:lpstr>Brukte skrifter</vt:lpstr>
      </vt:variant>
      <vt:variant>
        <vt:i4>4</vt:i4>
      </vt:variant>
      <vt:variant>
        <vt:lpstr>Tema</vt:lpstr>
      </vt:variant>
      <vt:variant>
        <vt:i4>1</vt:i4>
      </vt:variant>
      <vt:variant>
        <vt:lpstr>Lysbildetitler</vt:lpstr>
      </vt:variant>
      <vt:variant>
        <vt:i4>5</vt:i4>
      </vt:variant>
    </vt:vector>
  </HeadingPairs>
  <TitlesOfParts>
    <vt:vector size="10" baseType="lpstr">
      <vt:lpstr>Arial</vt:lpstr>
      <vt:lpstr>Calibri</vt:lpstr>
      <vt:lpstr>Century Gothic</vt:lpstr>
      <vt:lpstr>Wingdings 3</vt:lpstr>
      <vt:lpstr>Ion-styrerom</vt:lpstr>
      <vt:lpstr> NEWS2  i kommunehelsetjenesten</vt:lpstr>
      <vt:lpstr>TILT-studien 2018-2021: Akutt/subakutt funksjonssvikt hos eldre hjemmeboende i Østre Agder</vt:lpstr>
      <vt:lpstr>Delstudie 1 – Noen foreløpige funn</vt:lpstr>
      <vt:lpstr>Delstudie 1 – Noen foreløpige funn</vt:lpstr>
      <vt:lpstr>Delstudie 2 – Foreløpige funn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TILT og NEWS2  i kommunehelsetjenesten</dc:title>
  <dc:creator>Jeppestøl, Kristin</dc:creator>
  <cp:lastModifiedBy>Cathrine Humlen Ruud</cp:lastModifiedBy>
  <cp:revision>118</cp:revision>
  <dcterms:created xsi:type="dcterms:W3CDTF">2020-01-24T12:19:31Z</dcterms:created>
  <dcterms:modified xsi:type="dcterms:W3CDTF">2020-05-14T13:58:21Z</dcterms:modified>
</cp:coreProperties>
</file>