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6" r:id="rId1"/>
    <p:sldMasterId id="2147483714" r:id="rId2"/>
  </p:sldMasterIdLst>
  <p:notesMasterIdLst>
    <p:notesMasterId r:id="rId64"/>
  </p:notesMasterIdLst>
  <p:handoutMasterIdLst>
    <p:handoutMasterId r:id="rId65"/>
  </p:handoutMasterIdLst>
  <p:sldIdLst>
    <p:sldId id="256" r:id="rId3"/>
    <p:sldId id="818" r:id="rId4"/>
    <p:sldId id="658" r:id="rId5"/>
    <p:sldId id="641" r:id="rId6"/>
    <p:sldId id="642" r:id="rId7"/>
    <p:sldId id="628" r:id="rId8"/>
    <p:sldId id="647" r:id="rId9"/>
    <p:sldId id="648" r:id="rId10"/>
    <p:sldId id="820" r:id="rId11"/>
    <p:sldId id="834" r:id="rId12"/>
    <p:sldId id="640" r:id="rId13"/>
    <p:sldId id="665" r:id="rId14"/>
    <p:sldId id="662" r:id="rId15"/>
    <p:sldId id="660" r:id="rId16"/>
    <p:sldId id="659" r:id="rId17"/>
    <p:sldId id="333" r:id="rId18"/>
    <p:sldId id="526" r:id="rId19"/>
    <p:sldId id="661" r:id="rId20"/>
    <p:sldId id="453" r:id="rId21"/>
    <p:sldId id="845" r:id="rId22"/>
    <p:sldId id="846" r:id="rId23"/>
    <p:sldId id="847" r:id="rId24"/>
    <p:sldId id="326" r:id="rId25"/>
    <p:sldId id="452" r:id="rId26"/>
    <p:sldId id="849" r:id="rId27"/>
    <p:sldId id="841" r:id="rId28"/>
    <p:sldId id="263" r:id="rId29"/>
    <p:sldId id="666" r:id="rId30"/>
    <p:sldId id="669" r:id="rId31"/>
    <p:sldId id="668" r:id="rId32"/>
    <p:sldId id="673" r:id="rId33"/>
    <p:sldId id="674" r:id="rId34"/>
    <p:sldId id="843" r:id="rId35"/>
    <p:sldId id="401" r:id="rId36"/>
    <p:sldId id="321" r:id="rId37"/>
    <p:sldId id="261" r:id="rId38"/>
    <p:sldId id="396" r:id="rId39"/>
    <p:sldId id="390" r:id="rId40"/>
    <p:sldId id="377" r:id="rId41"/>
    <p:sldId id="318" r:id="rId42"/>
    <p:sldId id="307" r:id="rId43"/>
    <p:sldId id="392" r:id="rId44"/>
    <p:sldId id="400" r:id="rId45"/>
    <p:sldId id="552" r:id="rId46"/>
    <p:sldId id="577" r:id="rId47"/>
    <p:sldId id="393" r:id="rId48"/>
    <p:sldId id="812" r:id="rId49"/>
    <p:sldId id="450" r:id="rId50"/>
    <p:sldId id="807" r:id="rId51"/>
    <p:sldId id="617" r:id="rId52"/>
    <p:sldId id="672" r:id="rId53"/>
    <p:sldId id="476" r:id="rId54"/>
    <p:sldId id="675" r:id="rId55"/>
    <p:sldId id="645" r:id="rId56"/>
    <p:sldId id="575" r:id="rId57"/>
    <p:sldId id="511" r:id="rId58"/>
    <p:sldId id="817" r:id="rId59"/>
    <p:sldId id="646" r:id="rId60"/>
    <p:sldId id="654" r:id="rId61"/>
    <p:sldId id="848" r:id="rId62"/>
    <p:sldId id="448" r:id="rId63"/>
  </p:sldIdLst>
  <p:sldSz cx="12192000" cy="6858000"/>
  <p:notesSz cx="6858000" cy="9144000"/>
  <p:defaultText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iddels stil 2 – utheving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93D81CF-94F2-401A-BA57-92F5A7B2D0C5}" styleName="Middels stil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inimized">
    <p:restoredLeft sz="13397"/>
    <p:restoredTop sz="92978"/>
  </p:normalViewPr>
  <p:slideViewPr>
    <p:cSldViewPr snapToGrid="0" snapToObjects="1">
      <p:cViewPr varScale="1">
        <p:scale>
          <a:sx n="62" d="100"/>
          <a:sy n="62" d="100"/>
        </p:scale>
        <p:origin x="1136" y="44"/>
      </p:cViewPr>
      <p:guideLst/>
    </p:cSldViewPr>
  </p:slideViewPr>
  <p:notesTextViewPr>
    <p:cViewPr>
      <p:scale>
        <a:sx n="1" d="1"/>
        <a:sy n="1" d="1"/>
      </p:scale>
      <p:origin x="0" y="0"/>
    </p:cViewPr>
  </p:notesTextViewPr>
  <p:sorterViewPr>
    <p:cViewPr>
      <p:scale>
        <a:sx n="1" d="1"/>
        <a:sy n="1" d="1"/>
      </p:scale>
      <p:origin x="0" y="0"/>
    </p:cViewPr>
  </p:sorterViewPr>
  <p:notesViewPr>
    <p:cSldViewPr snapToGrid="0" snapToObjects="1">
      <p:cViewPr varScale="1">
        <p:scale>
          <a:sx n="106" d="100"/>
          <a:sy n="106" d="100"/>
        </p:scale>
        <p:origin x="4440" y="19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slide" Target="slides/slide48.xml"/><Relationship Id="rId55" Type="http://schemas.openxmlformats.org/officeDocument/2006/relationships/slide" Target="slides/slide53.xml"/><Relationship Id="rId63" Type="http://schemas.openxmlformats.org/officeDocument/2006/relationships/slide" Target="slides/slide61.xml"/><Relationship Id="rId68"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slide" Target="slides/slide51.xml"/><Relationship Id="rId58" Type="http://schemas.openxmlformats.org/officeDocument/2006/relationships/slide" Target="slides/slide56.xml"/><Relationship Id="rId66"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 Id="rId57" Type="http://schemas.openxmlformats.org/officeDocument/2006/relationships/slide" Target="slides/slide55.xml"/><Relationship Id="rId61" Type="http://schemas.openxmlformats.org/officeDocument/2006/relationships/slide" Target="slides/slide59.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slide" Target="slides/slide50.xml"/><Relationship Id="rId60" Type="http://schemas.openxmlformats.org/officeDocument/2006/relationships/slide" Target="slides/slide58.xml"/><Relationship Id="rId65"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56" Type="http://schemas.openxmlformats.org/officeDocument/2006/relationships/slide" Target="slides/slide54.xml"/><Relationship Id="rId64" Type="http://schemas.openxmlformats.org/officeDocument/2006/relationships/notesMaster" Target="notesMasters/notesMaster1.xml"/><Relationship Id="rId69" Type="http://schemas.openxmlformats.org/officeDocument/2006/relationships/tableStyles" Target="tableStyles.xml"/><Relationship Id="rId8" Type="http://schemas.openxmlformats.org/officeDocument/2006/relationships/slide" Target="slides/slide6.xml"/><Relationship Id="rId51" Type="http://schemas.openxmlformats.org/officeDocument/2006/relationships/slide" Target="slides/slide49.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59" Type="http://schemas.openxmlformats.org/officeDocument/2006/relationships/slide" Target="slides/slide57.xml"/><Relationship Id="rId67" Type="http://schemas.openxmlformats.org/officeDocument/2006/relationships/viewProps" Target="viewProps.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slide" Target="slides/slide52.xml"/><Relationship Id="rId62" Type="http://schemas.openxmlformats.org/officeDocument/2006/relationships/slide" Target="slides/slide60.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nb-NO"/>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r>
              <a:rPr lang="nb-NO" sz="1800" dirty="0">
                <a:solidFill>
                  <a:schemeClr val="tx1"/>
                </a:solidFill>
              </a:rPr>
              <a:t>Diagramtittel</a:t>
            </a:r>
          </a:p>
        </c:rich>
      </c:tx>
      <c:overlay val="0"/>
      <c:spPr>
        <a:noFill/>
        <a:ln>
          <a:noFill/>
        </a:ln>
        <a:effectLst/>
      </c:spPr>
      <c:txPr>
        <a:bodyPr rot="0" spcFirstLastPara="1" vertOverflow="ellipsis" vert="horz" wrap="square" anchor="ctr" anchorCtr="1"/>
        <a:lstStyle/>
        <a:p>
          <a:pPr>
            <a:defRPr sz="1862" b="0" i="0" u="none" strike="noStrike" kern="1200" spc="0" baseline="0">
              <a:solidFill>
                <a:schemeClr val="tx1">
                  <a:lumMod val="65000"/>
                  <a:lumOff val="35000"/>
                </a:schemeClr>
              </a:solidFill>
              <a:latin typeface="+mn-lt"/>
              <a:ea typeface="+mn-ea"/>
              <a:cs typeface="+mn-cs"/>
            </a:defRPr>
          </a:pPr>
          <a:endParaRPr lang="no-NO"/>
        </a:p>
      </c:txPr>
    </c:title>
    <c:autoTitleDeleted val="0"/>
    <c:plotArea>
      <c:layout>
        <c:manualLayout>
          <c:layoutTarget val="inner"/>
          <c:xMode val="edge"/>
          <c:yMode val="edge"/>
          <c:x val="3.9671875000000002E-2"/>
          <c:y val="0.14798436589663103"/>
          <c:w val="0.94314062499999995"/>
          <c:h val="0.64236062025201035"/>
        </c:manualLayout>
      </c:layout>
      <c:barChart>
        <c:barDir val="col"/>
        <c:grouping val="clustered"/>
        <c:varyColors val="0"/>
        <c:ser>
          <c:idx val="0"/>
          <c:order val="0"/>
          <c:tx>
            <c:strRef>
              <c:f>'Ark1'!$B$1</c:f>
              <c:strCache>
                <c:ptCount val="1"/>
                <c:pt idx="0">
                  <c:v>Serie 1</c:v>
                </c:pt>
              </c:strCache>
            </c:strRef>
          </c:tx>
          <c:spPr>
            <a:solidFill>
              <a:schemeClr val="accent1"/>
            </a:solidFill>
            <a:ln>
              <a:noFill/>
            </a:ln>
            <a:effectLst/>
          </c:spPr>
          <c:invertIfNegative val="0"/>
          <c:cat>
            <c:strRef>
              <c:f>'Ark1'!$A$2:$A$5</c:f>
              <c:strCache>
                <c:ptCount val="4"/>
                <c:pt idx="0">
                  <c:v>Kategori 1</c:v>
                </c:pt>
                <c:pt idx="1">
                  <c:v>Kategori 2</c:v>
                </c:pt>
                <c:pt idx="2">
                  <c:v>Kategori 3</c:v>
                </c:pt>
                <c:pt idx="3">
                  <c:v>Kategori 4</c:v>
                </c:pt>
              </c:strCache>
            </c:strRef>
          </c:cat>
          <c:val>
            <c:numRef>
              <c:f>'Ark1'!$B$2:$B$5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66CA-3F4A-9E3E-90BE45EB1220}"/>
            </c:ext>
          </c:extLst>
        </c:ser>
        <c:ser>
          <c:idx val="1"/>
          <c:order val="1"/>
          <c:tx>
            <c:strRef>
              <c:f>'Ark1'!$C$1</c:f>
              <c:strCache>
                <c:ptCount val="1"/>
                <c:pt idx="0">
                  <c:v>Serie 2</c:v>
                </c:pt>
              </c:strCache>
            </c:strRef>
          </c:tx>
          <c:spPr>
            <a:solidFill>
              <a:schemeClr val="accent2"/>
            </a:solidFill>
            <a:ln>
              <a:noFill/>
            </a:ln>
            <a:effectLst/>
          </c:spPr>
          <c:invertIfNegative val="0"/>
          <c:cat>
            <c:strRef>
              <c:f>'Ark1'!$A$2:$A$5</c:f>
              <c:strCache>
                <c:ptCount val="4"/>
                <c:pt idx="0">
                  <c:v>Kategori 1</c:v>
                </c:pt>
                <c:pt idx="1">
                  <c:v>Kategori 2</c:v>
                </c:pt>
                <c:pt idx="2">
                  <c:v>Kategori 3</c:v>
                </c:pt>
                <c:pt idx="3">
                  <c:v>Kategori 4</c:v>
                </c:pt>
              </c:strCache>
            </c:strRef>
          </c:cat>
          <c:val>
            <c:numRef>
              <c:f>'Ark1'!$C$2:$C$5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66CA-3F4A-9E3E-90BE45EB1220}"/>
            </c:ext>
          </c:extLst>
        </c:ser>
        <c:ser>
          <c:idx val="2"/>
          <c:order val="2"/>
          <c:tx>
            <c:strRef>
              <c:f>'Ark1'!$D$1</c:f>
              <c:strCache>
                <c:ptCount val="1"/>
                <c:pt idx="0">
                  <c:v>Serie 3</c:v>
                </c:pt>
              </c:strCache>
            </c:strRef>
          </c:tx>
          <c:spPr>
            <a:solidFill>
              <a:schemeClr val="accent3"/>
            </a:solidFill>
            <a:ln w="0">
              <a:noFill/>
            </a:ln>
            <a:effectLst/>
          </c:spPr>
          <c:invertIfNegative val="0"/>
          <c:cat>
            <c:strRef>
              <c:f>'Ark1'!$A$2:$A$5</c:f>
              <c:strCache>
                <c:ptCount val="4"/>
                <c:pt idx="0">
                  <c:v>Kategori 1</c:v>
                </c:pt>
                <c:pt idx="1">
                  <c:v>Kategori 2</c:v>
                </c:pt>
                <c:pt idx="2">
                  <c:v>Kategori 3</c:v>
                </c:pt>
                <c:pt idx="3">
                  <c:v>Kategori 4</c:v>
                </c:pt>
              </c:strCache>
            </c:strRef>
          </c:cat>
          <c:val>
            <c:numRef>
              <c:f>'Ark1'!$D$2:$D$5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66CA-3F4A-9E3E-90BE45EB1220}"/>
            </c:ext>
          </c:extLst>
        </c:ser>
        <c:dLbls>
          <c:showLegendKey val="0"/>
          <c:showVal val="0"/>
          <c:showCatName val="0"/>
          <c:showSerName val="0"/>
          <c:showPercent val="0"/>
          <c:showBubbleSize val="0"/>
        </c:dLbls>
        <c:gapWidth val="219"/>
        <c:overlap val="-27"/>
        <c:axId val="1328337584"/>
        <c:axId val="1629676496"/>
      </c:barChart>
      <c:catAx>
        <c:axId val="1328337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o-NO"/>
          </a:p>
        </c:txPr>
        <c:crossAx val="1629676496"/>
        <c:crosses val="autoZero"/>
        <c:auto val="1"/>
        <c:lblAlgn val="ctr"/>
        <c:lblOffset val="100"/>
        <c:noMultiLvlLbl val="0"/>
      </c:catAx>
      <c:valAx>
        <c:axId val="162967649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no-NO"/>
          </a:p>
        </c:txPr>
        <c:crossAx val="1328337584"/>
        <c:crosses val="autoZero"/>
        <c:crossBetween val="between"/>
      </c:valAx>
      <c:spPr>
        <a:noFill/>
        <a:ln>
          <a:noFill/>
        </a:ln>
        <a:effectLst/>
      </c:spPr>
    </c:plotArea>
    <c:legend>
      <c:legendPos val="b"/>
      <c:layout>
        <c:manualLayout>
          <c:xMode val="edge"/>
          <c:yMode val="edge"/>
          <c:x val="0.35036539199836331"/>
          <c:y val="0.9550947661702468"/>
          <c:w val="0.29183860518268528"/>
          <c:h val="4.4905233829753234E-2"/>
        </c:manualLayout>
      </c:layout>
      <c:overlay val="0"/>
      <c:spPr>
        <a:noFill/>
        <a:ln>
          <a:noFill/>
        </a:ln>
        <a:effectLst/>
      </c:spPr>
      <c:txPr>
        <a:bodyPr rot="0" spcFirstLastPara="1" vertOverflow="ellipsis" vert="horz" wrap="square" anchor="ctr" anchorCtr="1"/>
        <a:lstStyle/>
        <a:p>
          <a:pPr>
            <a:defRPr sz="1500" b="0" i="0" u="none" strike="noStrike" kern="1200" baseline="0">
              <a:solidFill>
                <a:schemeClr val="tx1"/>
              </a:solidFill>
              <a:latin typeface="+mn-lt"/>
              <a:ea typeface="+mn-ea"/>
              <a:cs typeface="+mn-cs"/>
            </a:defRPr>
          </a:pPr>
          <a:endParaRPr lang="no-NO"/>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no-NO"/>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a:extLst>
              <a:ext uri="{FF2B5EF4-FFF2-40B4-BE49-F238E27FC236}">
                <a16:creationId xmlns:a16="http://schemas.microsoft.com/office/drawing/2014/main" id="{1E69EC80-85CA-5843-AC1C-1B17F94BA91B}"/>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a:extLst>
              <a:ext uri="{FF2B5EF4-FFF2-40B4-BE49-F238E27FC236}">
                <a16:creationId xmlns:a16="http://schemas.microsoft.com/office/drawing/2014/main" id="{98DC526B-1218-8C48-9EE3-04BF894D8F0E}"/>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757D6970-2E57-7E43-A0E4-F9EE415FCC36}" type="datetimeFigureOut">
              <a:rPr lang="nb-NO" smtClean="0"/>
              <a:t>22.09.2022</a:t>
            </a:fld>
            <a:endParaRPr lang="nb-NO"/>
          </a:p>
        </p:txBody>
      </p:sp>
      <p:sp>
        <p:nvSpPr>
          <p:cNvPr id="4" name="Plassholder for bunntekst 3">
            <a:extLst>
              <a:ext uri="{FF2B5EF4-FFF2-40B4-BE49-F238E27FC236}">
                <a16:creationId xmlns:a16="http://schemas.microsoft.com/office/drawing/2014/main" id="{F478D980-9DFA-B94E-A739-C9D8CEFEDC3B}"/>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5" name="Plassholder for lysbildenummer 4">
            <a:extLst>
              <a:ext uri="{FF2B5EF4-FFF2-40B4-BE49-F238E27FC236}">
                <a16:creationId xmlns:a16="http://schemas.microsoft.com/office/drawing/2014/main" id="{A96F4895-8509-2241-9ABC-5766125E781E}"/>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BAD96D30-9FEA-E84A-8748-DD9459957C73}" type="slidenum">
              <a:rPr lang="nb-NO" smtClean="0"/>
              <a:t>‹#›</a:t>
            </a:fld>
            <a:endParaRPr lang="nb-NO"/>
          </a:p>
        </p:txBody>
      </p:sp>
    </p:spTree>
    <p:extLst>
      <p:ext uri="{BB962C8B-B14F-4D97-AF65-F5344CB8AC3E}">
        <p14:creationId xmlns:p14="http://schemas.microsoft.com/office/powerpoint/2010/main" val="186062022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45BD35-7400-5145-8AD8-5F29CD09C815}" type="datetimeFigureOut">
              <a:rPr lang="nb-NO" smtClean="0"/>
              <a:t>22.09.2022</a:t>
            </a:fld>
            <a:endParaRPr lang="nb-NO"/>
          </a:p>
        </p:txBody>
      </p:sp>
      <p:sp>
        <p:nvSpPr>
          <p:cNvPr id="4" name="Plassholder for lysbil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6" name="Plassholder for bunntekst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4F3A4E-0E62-1743-9F98-6AD2E9CEDBF7}" type="slidenum">
              <a:rPr lang="nb-NO" smtClean="0"/>
              <a:t>‹#›</a:t>
            </a:fld>
            <a:endParaRPr lang="nb-NO"/>
          </a:p>
        </p:txBody>
      </p:sp>
    </p:spTree>
    <p:extLst>
      <p:ext uri="{BB962C8B-B14F-4D97-AF65-F5344CB8AC3E}">
        <p14:creationId xmlns:p14="http://schemas.microsoft.com/office/powerpoint/2010/main" val="21597909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3" Type="http://schemas.openxmlformats.org/officeDocument/2006/relationships/hyperlink" Target="https://unsplash.com/@cdc?utm_source=unsplash&amp;utm_medium=referral&amp;utm_content=creditCopyText" TargetMode="External"/><Relationship Id="rId2" Type="http://schemas.openxmlformats.org/officeDocument/2006/relationships/slide" Target="../slides/slide43.xml"/><Relationship Id="rId1" Type="http://schemas.openxmlformats.org/officeDocument/2006/relationships/notesMaster" Target="../notesMasters/notesMaster1.xml"/><Relationship Id="rId4" Type="http://schemas.openxmlformats.org/officeDocument/2006/relationships/hyperlink" Target="https://unsplash.com/s/photos/classroom?utm_source=unsplash&amp;utm_medium=referral&amp;utm_content=creditCopyText" TargetMode="Externa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FC50EAF7-2B23-1A45-B81F-1A8D84A1EEA5}" type="slidenum">
              <a:rPr lang="nb-NO" smtClean="0"/>
              <a:t>6</a:t>
            </a:fld>
            <a:endParaRPr lang="nb-NO"/>
          </a:p>
        </p:txBody>
      </p:sp>
    </p:spTree>
    <p:extLst>
      <p:ext uri="{BB962C8B-B14F-4D97-AF65-F5344CB8AC3E}">
        <p14:creationId xmlns:p14="http://schemas.microsoft.com/office/powerpoint/2010/main" val="37993149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Sikre godt forebyggende arbeid</a:t>
            </a:r>
          </a:p>
          <a:p>
            <a:r>
              <a:rPr lang="nb-NO" sz="1200" kern="1200" dirty="0">
                <a:solidFill>
                  <a:schemeClr val="tx1"/>
                </a:solidFill>
                <a:effectLst/>
                <a:latin typeface="+mn-lt"/>
                <a:ea typeface="+mn-ea"/>
                <a:cs typeface="+mn-cs"/>
              </a:rPr>
              <a:t>Godt forebyggende arbeid fører ikke nødvendigvis til færre inngripende saker – tvert om kan stor innsats rettet mot forebygging innebære flere alvorlige saker ved at mørketallene blir redusert. </a:t>
            </a:r>
          </a:p>
          <a:p>
            <a:r>
              <a:rPr lang="nb-NO" sz="1200" b="1" i="1" kern="1200" dirty="0">
                <a:solidFill>
                  <a:schemeClr val="tx1"/>
                </a:solidFill>
                <a:effectLst/>
                <a:latin typeface="+mn-lt"/>
                <a:ea typeface="+mn-ea"/>
                <a:cs typeface="+mn-cs"/>
              </a:rPr>
              <a:t>God hjelp på alle nivåer</a:t>
            </a:r>
          </a:p>
          <a:p>
            <a:r>
              <a:rPr lang="nb-NO" sz="1200" kern="1200" dirty="0">
                <a:solidFill>
                  <a:schemeClr val="tx1"/>
                </a:solidFill>
                <a:effectLst/>
                <a:latin typeface="+mn-lt"/>
                <a:ea typeface="+mn-ea"/>
                <a:cs typeface="+mn-cs"/>
              </a:rPr>
              <a:t>Det er viktig å sikre en balansert styrking av tiltak, og kommunen må sikre at den kan tilby god hjelp på alle nivåer i tiltakspyramiden, og at denne hjelpen er tilgjengelig når behovet oppstår.  </a:t>
            </a:r>
          </a:p>
          <a:p>
            <a:r>
              <a:rPr lang="nb-NO" sz="1200" b="1" i="1" kern="1200" dirty="0">
                <a:solidFill>
                  <a:schemeClr val="tx1"/>
                </a:solidFill>
                <a:effectLst/>
                <a:latin typeface="+mn-lt"/>
                <a:ea typeface="+mn-ea"/>
                <a:cs typeface="+mn-cs"/>
              </a:rPr>
              <a:t>Klare roller og ansvar for forebygging</a:t>
            </a:r>
          </a:p>
          <a:p>
            <a:r>
              <a:rPr lang="nb-NO" sz="1200" kern="1200" dirty="0">
                <a:solidFill>
                  <a:schemeClr val="tx1"/>
                </a:solidFill>
                <a:effectLst/>
                <a:latin typeface="+mn-lt"/>
                <a:ea typeface="+mn-ea"/>
                <a:cs typeface="+mn-cs"/>
              </a:rPr>
              <a:t>Det er avgjørende å </a:t>
            </a:r>
            <a:r>
              <a:rPr lang="nb-NO" sz="1200" kern="1200" dirty="0" err="1">
                <a:solidFill>
                  <a:schemeClr val="tx1"/>
                </a:solidFill>
                <a:effectLst/>
                <a:latin typeface="+mn-lt"/>
                <a:ea typeface="+mn-ea"/>
                <a:cs typeface="+mn-cs"/>
              </a:rPr>
              <a:t>ansvarliggjøre</a:t>
            </a:r>
            <a:r>
              <a:rPr lang="nb-NO" sz="1200" kern="1200" dirty="0">
                <a:solidFill>
                  <a:schemeClr val="tx1"/>
                </a:solidFill>
                <a:effectLst/>
                <a:latin typeface="+mn-lt"/>
                <a:ea typeface="+mn-ea"/>
                <a:cs typeface="+mn-cs"/>
              </a:rPr>
              <a:t> alle tjenestene i det forebyggende arbeidet. For å sikre dette bør dere definere klare roller og ansvar for forebygging. </a:t>
            </a:r>
          </a:p>
          <a:p>
            <a:r>
              <a:rPr lang="nb-NO" sz="1200" b="1" i="1" kern="1200" dirty="0">
                <a:solidFill>
                  <a:schemeClr val="tx1"/>
                </a:solidFill>
                <a:effectLst/>
                <a:latin typeface="+mn-lt"/>
                <a:ea typeface="+mn-ea"/>
                <a:cs typeface="+mn-cs"/>
              </a:rPr>
              <a:t>Adskilte roller knyttet til ansvar for universelle, selekterte og indikerte tiltak</a:t>
            </a:r>
          </a:p>
          <a:p>
            <a:r>
              <a:rPr lang="nb-NO" sz="1200" kern="1200" dirty="0">
                <a:solidFill>
                  <a:schemeClr val="tx1"/>
                </a:solidFill>
                <a:effectLst/>
                <a:latin typeface="+mn-lt"/>
                <a:ea typeface="+mn-ea"/>
                <a:cs typeface="+mn-cs"/>
              </a:rPr>
              <a:t>I forsøket har kommunene sett at det kan være hensiktsmessig å dedikere adskilte roller knyttet til ansvar for universelle, selekterte og indikerte tiltak for å sikre at tilbud på alle nivåene ivaretas på en god måte. </a:t>
            </a:r>
          </a:p>
          <a:p>
            <a:endParaRPr lang="nb-NO" dirty="0"/>
          </a:p>
          <a:p>
            <a:r>
              <a:rPr lang="nb-NO" dirty="0" err="1"/>
              <a:t>https</a:t>
            </a:r>
            <a:r>
              <a:rPr lang="nb-NO" dirty="0"/>
              <a:t>://</a:t>
            </a:r>
            <a:r>
              <a:rPr lang="nb-NO" dirty="0" err="1"/>
              <a:t>www.regjeringen.no</a:t>
            </a:r>
            <a:r>
              <a:rPr lang="nb-NO" dirty="0"/>
              <a:t>/</a:t>
            </a:r>
            <a:r>
              <a:rPr lang="nb-NO" dirty="0" err="1"/>
              <a:t>contentassets</a:t>
            </a:r>
            <a:r>
              <a:rPr lang="nb-NO" dirty="0"/>
              <a:t>/84637c4607ff485296bdc54a9e4df3bb/sluttrapport_folgeevaluering-av-forsok-med-ny-ansvarsfordeling-mellom-stat-og-kommune-pa-barnevernomradet_110520.pdf</a:t>
            </a:r>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27</a:t>
            </a:fld>
            <a:endParaRPr lang="nb-NO"/>
          </a:p>
        </p:txBody>
      </p:sp>
    </p:spTree>
    <p:extLst>
      <p:ext uri="{BB962C8B-B14F-4D97-AF65-F5344CB8AC3E}">
        <p14:creationId xmlns:p14="http://schemas.microsoft.com/office/powerpoint/2010/main" val="27941434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Risikosituasjoner kan være mye forskjellig, for eksempel </a:t>
            </a:r>
          </a:p>
          <a:p>
            <a:r>
              <a:rPr lang="nb-NO" sz="1200" kern="1200" dirty="0">
                <a:solidFill>
                  <a:schemeClr val="tx1"/>
                </a:solidFill>
              </a:rPr>
              <a:t>1) skadelig omsorg</a:t>
            </a:r>
          </a:p>
          <a:p>
            <a:r>
              <a:rPr lang="nb-NO" sz="1200" kern="1200" dirty="0">
                <a:solidFill>
                  <a:schemeClr val="tx1"/>
                </a:solidFill>
              </a:rPr>
              <a:t>2) vold og overgrep</a:t>
            </a:r>
          </a:p>
          <a:p>
            <a:r>
              <a:rPr lang="nb-NO" sz="1200" kern="1200" dirty="0">
                <a:solidFill>
                  <a:schemeClr val="tx1"/>
                </a:solidFill>
              </a:rPr>
              <a:t>3) emosjonell utilgjengelighet/fjernhet hos foresatte (denne</a:t>
            </a:r>
            <a:r>
              <a:rPr lang="nb-NO" sz="1200" kern="1200" baseline="0" dirty="0">
                <a:solidFill>
                  <a:schemeClr val="tx1"/>
                </a:solidFill>
              </a:rPr>
              <a:t> er viktig!)</a:t>
            </a:r>
            <a:endParaRPr lang="nb-NO" sz="1200" kern="1200" dirty="0">
              <a:solidFill>
                <a:schemeClr val="tx1"/>
              </a:solidFill>
            </a:endParaRPr>
          </a:p>
          <a:p>
            <a:r>
              <a:rPr lang="nb-NO" sz="1200" kern="1200" dirty="0">
                <a:solidFill>
                  <a:schemeClr val="tx1"/>
                </a:solidFill>
              </a:rPr>
              <a:t>4) alkohol og rus under graviditet</a:t>
            </a:r>
          </a:p>
          <a:p>
            <a:r>
              <a:rPr lang="nb-NO" sz="1200" kern="1200" dirty="0">
                <a:solidFill>
                  <a:schemeClr val="tx1"/>
                </a:solidFill>
              </a:rPr>
              <a:t>5) foresatte med psykisk lidelse eller rusmisbruk </a:t>
            </a:r>
          </a:p>
          <a:p>
            <a:r>
              <a:rPr lang="nb-NO" sz="1200" kern="1200" dirty="0">
                <a:solidFill>
                  <a:schemeClr val="tx1"/>
                </a:solidFill>
              </a:rPr>
              <a:t>6)utviklingsvansker som ikke blir forstått og hjulpet</a:t>
            </a:r>
          </a:p>
          <a:p>
            <a:r>
              <a:rPr lang="nb-NO" sz="1200" kern="1200" dirty="0">
                <a:solidFill>
                  <a:schemeClr val="tx1"/>
                </a:solidFill>
              </a:rPr>
              <a:t>7) skadelig psykososialt miljø i barnehage og skole</a:t>
            </a:r>
          </a:p>
          <a:p>
            <a:r>
              <a:rPr lang="nb-NO" sz="1200" kern="1200" dirty="0">
                <a:solidFill>
                  <a:schemeClr val="tx1"/>
                </a:solidFill>
              </a:rPr>
              <a:t>8) skadelige strukturelle betingelser (mangler i boligforhold, relativ fattigdom, </a:t>
            </a:r>
            <a:r>
              <a:rPr lang="nb-NO" sz="1200" kern="1200" dirty="0" err="1">
                <a:solidFill>
                  <a:schemeClr val="tx1"/>
                </a:solidFill>
              </a:rPr>
              <a:t>multistressende</a:t>
            </a:r>
            <a:r>
              <a:rPr lang="nb-NO" sz="1200" kern="1200" dirty="0">
                <a:solidFill>
                  <a:schemeClr val="tx1"/>
                </a:solidFill>
              </a:rPr>
              <a:t> miljø. </a:t>
            </a:r>
            <a:endParaRPr lang="nb-NO" sz="1200" dirty="0"/>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Barn med psykiske og fysiske funksjonsnedsettelser er mer sårbare og muligens mer utsatt for risikosituasjoner, vold og overgrep enn mange andre barn. For at kunnskapsspredning om tegn og signaler skal gi mening, bør kunnskapen om funksjonsvansker hos barn og smerteuttrykk også styrkes.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234197A-C401-AC4E-808D-DB76E5858522}" type="slidenum">
              <a:rPr lang="nb-NO" smtClean="0"/>
              <a:t>28</a:t>
            </a:fld>
            <a:endParaRPr lang="nb-NO"/>
          </a:p>
        </p:txBody>
      </p:sp>
    </p:spTree>
    <p:extLst>
      <p:ext uri="{BB962C8B-B14F-4D97-AF65-F5344CB8AC3E}">
        <p14:creationId xmlns:p14="http://schemas.microsoft.com/office/powerpoint/2010/main" val="14609217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TIBIR, COS-P, De utrolige årene, etc. Finne ut hvor de hører hjemme</a:t>
            </a:r>
          </a:p>
        </p:txBody>
      </p:sp>
      <p:sp>
        <p:nvSpPr>
          <p:cNvPr id="4" name="Plassholder for lysbildenummer 3"/>
          <p:cNvSpPr>
            <a:spLocks noGrp="1"/>
          </p:cNvSpPr>
          <p:nvPr>
            <p:ph type="sldNum" sz="quarter" idx="5"/>
          </p:nvPr>
        </p:nvSpPr>
        <p:spPr/>
        <p:txBody>
          <a:bodyPr/>
          <a:lstStyle/>
          <a:p>
            <a:fld id="{784F3A4E-0E62-1743-9F98-6AD2E9CEDBF7}" type="slidenum">
              <a:rPr lang="nb-NO" smtClean="0"/>
              <a:t>30</a:t>
            </a:fld>
            <a:endParaRPr lang="nb-NO"/>
          </a:p>
        </p:txBody>
      </p:sp>
    </p:spTree>
    <p:extLst>
      <p:ext uri="{BB962C8B-B14F-4D97-AF65-F5344CB8AC3E}">
        <p14:creationId xmlns:p14="http://schemas.microsoft.com/office/powerpoint/2010/main" val="24819715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2400" b="1" kern="1200" dirty="0">
                <a:solidFill>
                  <a:schemeClr val="tx1"/>
                </a:solidFill>
                <a:effectLst/>
                <a:latin typeface="+mn-lt"/>
                <a:ea typeface="+mn-ea"/>
                <a:cs typeface="+mn-cs"/>
              </a:rPr>
              <a:t>Vi har fått en ny faglig retningslinje for kommunene</a:t>
            </a:r>
            <a:r>
              <a:rPr lang="nb-NO" sz="2400" b="1" kern="1200" baseline="0" dirty="0">
                <a:solidFill>
                  <a:schemeClr val="tx1"/>
                </a:solidFill>
                <a:effectLst/>
                <a:latin typeface="+mn-lt"/>
                <a:ea typeface="+mn-ea"/>
                <a:cs typeface="+mn-cs"/>
              </a:rPr>
              <a:t> som heter </a:t>
            </a:r>
            <a:r>
              <a:rPr lang="nb-NO" sz="2400" kern="1200" dirty="0">
                <a:solidFill>
                  <a:schemeClr val="tx1"/>
                </a:solidFill>
                <a:effectLst/>
                <a:latin typeface="+mn-lt"/>
                <a:ea typeface="+mn-ea"/>
                <a:cs typeface="+mn-cs"/>
              </a:rPr>
              <a:t>Tidlig oppdagelse av utsatte barn og unge. I den står det at alle ansatte skal vite hvordan de kan snakke med barn de er bekymret for. Det er ledelsens</a:t>
            </a:r>
            <a:r>
              <a:rPr lang="nb-NO" sz="2400" kern="1200" baseline="0" dirty="0">
                <a:solidFill>
                  <a:schemeClr val="tx1"/>
                </a:solidFill>
                <a:effectLst/>
                <a:latin typeface="+mn-lt"/>
                <a:ea typeface="+mn-ea"/>
                <a:cs typeface="+mn-cs"/>
              </a:rPr>
              <a:t> </a:t>
            </a:r>
            <a:r>
              <a:rPr lang="nb-NO" sz="2400" kern="1200" dirty="0">
                <a:solidFill>
                  <a:schemeClr val="tx1"/>
                </a:solidFill>
                <a:effectLst/>
                <a:latin typeface="+mn-lt"/>
                <a:ea typeface="+mn-ea"/>
                <a:cs typeface="+mn-cs"/>
              </a:rPr>
              <a:t>ansvar å passe på at det skjer. Det betyr</a:t>
            </a:r>
            <a:r>
              <a:rPr lang="nb-NO" sz="2400" kern="1200" baseline="0" dirty="0">
                <a:solidFill>
                  <a:schemeClr val="tx1"/>
                </a:solidFill>
                <a:effectLst/>
                <a:latin typeface="+mn-lt"/>
                <a:ea typeface="+mn-ea"/>
                <a:cs typeface="+mn-cs"/>
              </a:rPr>
              <a:t> at i</a:t>
            </a:r>
            <a:r>
              <a:rPr lang="nb-NO" sz="2400" kern="1200" dirty="0">
                <a:solidFill>
                  <a:schemeClr val="tx1"/>
                </a:solidFill>
                <a:effectLst/>
                <a:latin typeface="+mn-lt"/>
                <a:ea typeface="+mn-ea"/>
                <a:cs typeface="+mn-cs"/>
              </a:rPr>
              <a:t> kompetanseplanene</a:t>
            </a:r>
            <a:r>
              <a:rPr lang="nb-NO" sz="2400" kern="1200" baseline="0" dirty="0">
                <a:solidFill>
                  <a:schemeClr val="tx1"/>
                </a:solidFill>
                <a:effectLst/>
                <a:latin typeface="+mn-lt"/>
                <a:ea typeface="+mn-ea"/>
                <a:cs typeface="+mn-cs"/>
              </a:rPr>
              <a:t> for ansatte bør det derfor være et punkt som handler om hvordan ansatte skal utvikle slik snakkekompetanse, </a:t>
            </a:r>
            <a:r>
              <a:rPr lang="nb-NO" sz="2400" kern="1200" dirty="0">
                <a:solidFill>
                  <a:schemeClr val="tx1"/>
                </a:solidFill>
                <a:effectLst/>
                <a:latin typeface="+mn-lt"/>
                <a:ea typeface="+mn-ea"/>
                <a:cs typeface="+mn-cs"/>
              </a:rPr>
              <a:t>øve, og vedlikeholde snakkekompetansen. </a:t>
            </a:r>
            <a:r>
              <a:rPr lang="nb-NO" sz="2400" kern="1200" dirty="0" err="1">
                <a:solidFill>
                  <a:schemeClr val="tx1"/>
                </a:solidFill>
                <a:effectLst/>
                <a:latin typeface="+mn-lt"/>
                <a:ea typeface="+mn-ea"/>
                <a:cs typeface="+mn-cs"/>
              </a:rPr>
              <a:t>Check</a:t>
            </a:r>
            <a:r>
              <a:rPr lang="nb-NO" sz="2400" kern="1200" dirty="0">
                <a:solidFill>
                  <a:schemeClr val="tx1"/>
                </a:solidFill>
                <a:effectLst/>
                <a:latin typeface="+mn-lt"/>
                <a:ea typeface="+mn-ea"/>
                <a:cs typeface="+mn-cs"/>
              </a:rPr>
              <a:t>!</a:t>
            </a:r>
          </a:p>
          <a:p>
            <a:pPr marL="0" marR="0" indent="0" algn="l" defTabSz="914400" rtl="0" eaLnBrk="1" fontAlgn="auto" latinLnBrk="0" hangingPunct="1">
              <a:lnSpc>
                <a:spcPct val="100000"/>
              </a:lnSpc>
              <a:spcBef>
                <a:spcPts val="0"/>
              </a:spcBef>
              <a:spcAft>
                <a:spcPts val="0"/>
              </a:spcAft>
              <a:buClrTx/>
              <a:buSzTx/>
              <a:buFontTx/>
              <a:buNone/>
              <a:tabLst/>
              <a:defRPr/>
            </a:pPr>
            <a:endParaRPr lang="nb-NO" sz="24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12AA015F-9FA0-9A47-A968-ED6EE27E4EA3}" type="slidenum">
              <a:rPr lang="nb-NO" smtClean="0"/>
              <a:t>35</a:t>
            </a:fld>
            <a:endParaRPr lang="nb-NO"/>
          </a:p>
        </p:txBody>
      </p:sp>
    </p:spTree>
    <p:extLst>
      <p:ext uri="{BB962C8B-B14F-4D97-AF65-F5344CB8AC3E}">
        <p14:creationId xmlns:p14="http://schemas.microsoft.com/office/powerpoint/2010/main" val="84268335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Det viser seg at vi voksne snakker</a:t>
            </a:r>
            <a:r>
              <a:rPr lang="nb-NO" sz="1200" b="1" kern="1200" baseline="0" dirty="0">
                <a:solidFill>
                  <a:schemeClr val="tx1"/>
                </a:solidFill>
                <a:effectLst/>
                <a:latin typeface="+mn-lt"/>
                <a:ea typeface="+mn-ea"/>
                <a:cs typeface="+mn-cs"/>
              </a:rPr>
              <a:t> ikke </a:t>
            </a:r>
            <a:r>
              <a:rPr lang="nb-NO" sz="1200" b="1" kern="1200" dirty="0">
                <a:solidFill>
                  <a:schemeClr val="tx1"/>
                </a:solidFill>
                <a:effectLst/>
                <a:latin typeface="+mn-lt"/>
                <a:ea typeface="+mn-ea"/>
                <a:cs typeface="+mn-cs"/>
              </a:rPr>
              <a:t>så mye med barna som vi tror. </a:t>
            </a:r>
            <a:r>
              <a:rPr lang="nb-NO" sz="1200" kern="1200" dirty="0">
                <a:solidFill>
                  <a:schemeClr val="tx1"/>
                </a:solidFill>
                <a:effectLst/>
                <a:latin typeface="+mn-lt"/>
                <a:ea typeface="+mn-ea"/>
                <a:cs typeface="+mn-cs"/>
              </a:rPr>
              <a:t>En studie fra 2016 viste at ”Voksne i barnehagen snakker lite med barna”</a:t>
            </a:r>
          </a:p>
          <a:p>
            <a:r>
              <a:rPr lang="nb-NO" sz="1200" kern="1200" dirty="0">
                <a:solidFill>
                  <a:schemeClr val="tx1"/>
                </a:solidFill>
                <a:effectLst/>
                <a:latin typeface="+mn-lt"/>
                <a:ea typeface="+mn-ea"/>
                <a:cs typeface="+mn-cs"/>
              </a:rPr>
              <a:t>Professor Ingunn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Størksen</a:t>
            </a:r>
            <a:r>
              <a:rPr lang="nb-NO" sz="1200" kern="1200" baseline="0" dirty="0">
                <a:solidFill>
                  <a:schemeClr val="tx1"/>
                </a:solidFill>
                <a:effectLst/>
                <a:latin typeface="+mn-lt"/>
                <a:ea typeface="+mn-ea"/>
                <a:cs typeface="+mn-cs"/>
              </a:rPr>
              <a:t> f</a:t>
            </a:r>
            <a:r>
              <a:rPr lang="nb-NO" sz="1200" kern="1200" dirty="0">
                <a:solidFill>
                  <a:schemeClr val="tx1"/>
                </a:solidFill>
                <a:effectLst/>
                <a:latin typeface="+mn-lt"/>
                <a:ea typeface="+mn-ea"/>
                <a:cs typeface="+mn-cs"/>
              </a:rPr>
              <a:t>ulgte 244 norske 5-åringer i 3 </a:t>
            </a:r>
            <a:r>
              <a:rPr lang="nb-NO" sz="1200" kern="1200" dirty="0" err="1">
                <a:solidFill>
                  <a:schemeClr val="tx1"/>
                </a:solidFill>
                <a:effectLst/>
                <a:latin typeface="+mn-lt"/>
                <a:ea typeface="+mn-ea"/>
                <a:cs typeface="+mn-cs"/>
              </a:rPr>
              <a:t>år:Det</a:t>
            </a:r>
            <a:r>
              <a:rPr lang="nb-NO" sz="1200" kern="1200" dirty="0">
                <a:solidFill>
                  <a:schemeClr val="tx1"/>
                </a:solidFill>
                <a:effectLst/>
                <a:latin typeface="+mn-lt"/>
                <a:ea typeface="+mn-ea"/>
                <a:cs typeface="+mn-cs"/>
              </a:rPr>
              <a:t> hun fant var Lav skår på relasjon mellom voksne og barn, Få vedvarende samtaler, og at Barn tok i liten grad kontakt. Jeg</a:t>
            </a:r>
            <a:r>
              <a:rPr lang="nb-NO" sz="1200" kern="1200" baseline="0" dirty="0">
                <a:solidFill>
                  <a:schemeClr val="tx1"/>
                </a:solidFill>
                <a:effectLst/>
                <a:latin typeface="+mn-lt"/>
                <a:ea typeface="+mn-ea"/>
                <a:cs typeface="+mn-cs"/>
              </a:rPr>
              <a:t> syns undersøkelsen er en viktig tankevekker. Jeg mener at vi har alle </a:t>
            </a:r>
            <a:r>
              <a:rPr lang="nb-NO" sz="1200" b="1" kern="1200" dirty="0">
                <a:solidFill>
                  <a:schemeClr val="tx1"/>
                </a:solidFill>
                <a:effectLst/>
                <a:latin typeface="+mn-lt"/>
                <a:ea typeface="+mn-ea"/>
                <a:cs typeface="+mn-cs"/>
              </a:rPr>
              <a:t>et </a:t>
            </a:r>
            <a:r>
              <a:rPr lang="nb-NO" sz="1200" b="1" kern="1200" dirty="0" err="1">
                <a:solidFill>
                  <a:schemeClr val="tx1"/>
                </a:solidFill>
                <a:effectLst/>
                <a:latin typeface="+mn-lt"/>
                <a:ea typeface="+mn-ea"/>
                <a:cs typeface="+mn-cs"/>
              </a:rPr>
              <a:t>forbedringspotensiale</a:t>
            </a:r>
            <a:r>
              <a:rPr lang="nb-NO" sz="1200" b="1" kern="1200" dirty="0">
                <a:solidFill>
                  <a:schemeClr val="tx1"/>
                </a:solidFill>
                <a:effectLst/>
                <a:latin typeface="+mn-lt"/>
                <a:ea typeface="+mn-ea"/>
                <a:cs typeface="+mn-cs"/>
              </a:rPr>
              <a:t>, </a:t>
            </a:r>
            <a:r>
              <a:rPr lang="nb-NO" sz="1200" b="1" kern="1200" baseline="0" dirty="0">
                <a:solidFill>
                  <a:schemeClr val="tx1"/>
                </a:solidFill>
                <a:effectLst/>
                <a:latin typeface="+mn-lt"/>
                <a:ea typeface="+mn-ea"/>
                <a:cs typeface="+mn-cs"/>
              </a:rPr>
              <a:t>vi som jobber med barn og unge</a:t>
            </a:r>
            <a:r>
              <a:rPr lang="nb-NO" sz="1200" b="1" kern="1200" dirty="0">
                <a:solidFill>
                  <a:schemeClr val="tx1"/>
                </a:solidFill>
                <a:effectLst/>
                <a:latin typeface="+mn-lt"/>
                <a:ea typeface="+mn-ea"/>
                <a:cs typeface="+mn-cs"/>
              </a:rPr>
              <a:t>.</a:t>
            </a:r>
            <a:r>
              <a:rPr lang="nb-NO" sz="1200" kern="1200" dirty="0">
                <a:solidFill>
                  <a:schemeClr val="tx1"/>
                </a:solidFill>
                <a:effectLst/>
                <a:latin typeface="+mn-lt"/>
                <a:ea typeface="+mn-ea"/>
                <a:cs typeface="+mn-cs"/>
              </a:rPr>
              <a:t> </a:t>
            </a:r>
            <a:r>
              <a:rPr lang="nb-NO" sz="1200" b="1" kern="1200" dirty="0">
                <a:solidFill>
                  <a:schemeClr val="tx1"/>
                </a:solidFill>
                <a:effectLst/>
                <a:latin typeface="+mn-lt"/>
                <a:ea typeface="+mn-ea"/>
                <a:cs typeface="+mn-cs"/>
              </a:rPr>
              <a:t>Vi snakker nok mye til barna, men snakker vi MED barna?</a:t>
            </a:r>
            <a:r>
              <a:rPr lang="nb-NO" sz="1200" b="1" kern="1200" baseline="0" dirty="0">
                <a:solidFill>
                  <a:schemeClr val="tx1"/>
                </a:solidFill>
                <a:effectLst/>
                <a:latin typeface="+mn-lt"/>
                <a:ea typeface="+mn-ea"/>
                <a:cs typeface="+mn-cs"/>
              </a:rPr>
              <a:t> </a:t>
            </a:r>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36</a:t>
            </a:fld>
            <a:endParaRPr lang="nb-NO"/>
          </a:p>
        </p:txBody>
      </p:sp>
    </p:spTree>
    <p:extLst>
      <p:ext uri="{BB962C8B-B14F-4D97-AF65-F5344CB8AC3E}">
        <p14:creationId xmlns:p14="http://schemas.microsoft.com/office/powerpoint/2010/main" val="199261940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b="1" kern="1200" dirty="0">
                <a:solidFill>
                  <a:schemeClr val="tx1"/>
                </a:solidFill>
                <a:effectLst/>
                <a:latin typeface="+mn-lt"/>
                <a:ea typeface="+mn-ea"/>
                <a:cs typeface="+mn-cs"/>
              </a:rPr>
              <a:t>Noen barn trenger mer hjelp i samtalen enn andre</a:t>
            </a:r>
            <a:r>
              <a:rPr lang="nb-NO" sz="1200" kern="1200" dirty="0">
                <a:solidFill>
                  <a:schemeClr val="tx1"/>
                </a:solidFill>
                <a:effectLst/>
                <a:latin typeface="+mn-lt"/>
                <a:ea typeface="+mn-ea"/>
                <a:cs typeface="+mn-cs"/>
              </a:rPr>
              <a:t>. De er ekstra sinte, eller ekstra avvisende. Da gjelder det å ikke bli fristet til å ta igjen, men beholde roen, tåle å bli avvist; orke de sinte følelser. Sånn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kan vi kan hjelpe barn til å REGULERE sine følelser, når vi klarer å regulere våre. </a:t>
            </a:r>
          </a:p>
          <a:p>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39</a:t>
            </a:fld>
            <a:endParaRPr lang="nb-NO"/>
          </a:p>
        </p:txBody>
      </p:sp>
    </p:spTree>
    <p:extLst>
      <p:ext uri="{BB962C8B-B14F-4D97-AF65-F5344CB8AC3E}">
        <p14:creationId xmlns:p14="http://schemas.microsoft.com/office/powerpoint/2010/main" val="48534304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Mange barn strever med å svare på voksnes spørsmål. ”Vet ikke” sier de. </a:t>
            </a:r>
            <a:r>
              <a:rPr lang="nb-NO" sz="1200" kern="1200" dirty="0">
                <a:solidFill>
                  <a:schemeClr val="tx1"/>
                </a:solidFill>
                <a:effectLst/>
                <a:latin typeface="+mn-lt"/>
                <a:ea typeface="+mn-ea"/>
                <a:cs typeface="+mn-cs"/>
              </a:rPr>
              <a:t>Hva tenker du? Vet ikke? Hvorfor gjorde du det? Vet ikke, svarer de. Mange ”vet ikke” barn vet faktisk ikke hva de føler. De har aldri lært å kjenne etter og enda mindre sette ord på virkeligheten sin, for den virkeligheten de lever</a:t>
            </a:r>
            <a:r>
              <a:rPr lang="nb-NO" sz="1200" kern="1200" baseline="0" dirty="0">
                <a:solidFill>
                  <a:schemeClr val="tx1"/>
                </a:solidFill>
                <a:effectLst/>
                <a:latin typeface="+mn-lt"/>
                <a:ea typeface="+mn-ea"/>
                <a:cs typeface="+mn-cs"/>
              </a:rPr>
              <a:t> i, </a:t>
            </a:r>
            <a:r>
              <a:rPr lang="nb-NO" sz="1200" kern="1200" dirty="0">
                <a:solidFill>
                  <a:schemeClr val="tx1"/>
                </a:solidFill>
                <a:effectLst/>
                <a:latin typeface="+mn-lt"/>
                <a:ea typeface="+mn-ea"/>
                <a:cs typeface="+mn-cs"/>
              </a:rPr>
              <a:t>er nokså</a:t>
            </a:r>
            <a:r>
              <a:rPr lang="nb-NO" sz="1200" kern="1200" baseline="0" dirty="0">
                <a:solidFill>
                  <a:schemeClr val="tx1"/>
                </a:solidFill>
                <a:effectLst/>
                <a:latin typeface="+mn-lt"/>
                <a:ea typeface="+mn-ea"/>
                <a:cs typeface="+mn-cs"/>
              </a:rPr>
              <a:t> ordfattig, snakkefattig</a:t>
            </a:r>
            <a:r>
              <a:rPr lang="nb-NO" sz="1200" kern="1200" dirty="0">
                <a:solidFill>
                  <a:schemeClr val="tx1"/>
                </a:solidFill>
                <a:effectLst/>
                <a:latin typeface="+mn-lt"/>
                <a:ea typeface="+mn-ea"/>
                <a:cs typeface="+mn-cs"/>
              </a:rPr>
              <a:t>. Noen lever i en virkelighet med en haug med ting som ikke skal snakkes om. Noen bærer på</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tause erfaringer</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som ikke er møtt, for de voksne har kanskje hatt nok med seg selv,</a:t>
            </a:r>
            <a:r>
              <a:rPr lang="nb-NO" sz="1200" kern="1200" baseline="0" dirty="0">
                <a:solidFill>
                  <a:schemeClr val="tx1"/>
                </a:solidFill>
                <a:effectLst/>
                <a:latin typeface="+mn-lt"/>
                <a:ea typeface="+mn-ea"/>
                <a:cs typeface="+mn-cs"/>
              </a:rPr>
              <a:t> eller de </a:t>
            </a:r>
            <a:r>
              <a:rPr lang="nb-NO" sz="1200" kern="1200" dirty="0">
                <a:solidFill>
                  <a:schemeClr val="tx1"/>
                </a:solidFill>
                <a:effectLst/>
                <a:latin typeface="+mn-lt"/>
                <a:ea typeface="+mn-ea"/>
                <a:cs typeface="+mn-cs"/>
              </a:rPr>
              <a:t>har ikke visst hvordan de kan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møte barnets følelser. </a:t>
            </a:r>
          </a:p>
          <a:p>
            <a:endParaRPr lang="nb-NO" sz="1200" b="1"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12AA015F-9FA0-9A47-A968-ED6EE27E4EA3}" type="slidenum">
              <a:rPr lang="nb-NO" smtClean="0"/>
              <a:t>40</a:t>
            </a:fld>
            <a:endParaRPr lang="nb-NO"/>
          </a:p>
        </p:txBody>
      </p:sp>
    </p:spTree>
    <p:extLst>
      <p:ext uri="{BB962C8B-B14F-4D97-AF65-F5344CB8AC3E}">
        <p14:creationId xmlns:p14="http://schemas.microsoft.com/office/powerpoint/2010/main" val="5197997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1" kern="1200" dirty="0">
                <a:solidFill>
                  <a:schemeClr val="tx1"/>
                </a:solidFill>
                <a:effectLst/>
                <a:latin typeface="+mn-lt"/>
                <a:ea typeface="+mn-ea"/>
                <a:cs typeface="+mn-cs"/>
              </a:rPr>
              <a:t>Samtaler med barn starter i hverdagsdialogene. </a:t>
            </a:r>
            <a:r>
              <a:rPr lang="nb-NO" sz="1200" kern="1200" dirty="0">
                <a:solidFill>
                  <a:schemeClr val="tx1"/>
                </a:solidFill>
                <a:effectLst/>
                <a:latin typeface="+mn-lt"/>
                <a:ea typeface="+mn-ea"/>
                <a:cs typeface="+mn-cs"/>
              </a:rPr>
              <a:t>Vi må øve i det små, for å klare å snakke når noe er vanskelig</a:t>
            </a:r>
            <a:r>
              <a:rPr lang="nb-NO" sz="1200" b="1" kern="120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Vi må øve sammen med barna</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på å sette ord på det som skjer rundt oss. ”Du vil ha de gule klossene, det blir kult, det</a:t>
            </a:r>
            <a:r>
              <a:rPr lang="nb-NO" sz="1200" kern="1200" baseline="0" dirty="0">
                <a:solidFill>
                  <a:schemeClr val="tx1"/>
                </a:solidFill>
                <a:effectLst/>
                <a:latin typeface="+mn-lt"/>
                <a:ea typeface="+mn-ea"/>
                <a:cs typeface="+mn-cs"/>
              </a:rPr>
              <a:t> er jo en racerbil, </a:t>
            </a:r>
            <a:r>
              <a:rPr lang="nb-NO" sz="1200" kern="1200" dirty="0">
                <a:solidFill>
                  <a:schemeClr val="tx1"/>
                </a:solidFill>
                <a:effectLst/>
                <a:latin typeface="+mn-lt"/>
                <a:ea typeface="+mn-ea"/>
                <a:cs typeface="+mn-cs"/>
              </a:rPr>
              <a:t>skal jeg hjelpe deg å lete?”. Da, når vi snakker sånn,</a:t>
            </a:r>
            <a:r>
              <a:rPr lang="nb-NO" sz="1200" kern="1200" baseline="0" dirty="0">
                <a:solidFill>
                  <a:schemeClr val="tx1"/>
                </a:solidFill>
                <a:effectLst/>
                <a:latin typeface="+mn-lt"/>
                <a:ea typeface="+mn-ea"/>
                <a:cs typeface="+mn-cs"/>
              </a:rPr>
              <a:t> </a:t>
            </a:r>
            <a:r>
              <a:rPr lang="nb-NO" sz="1200" kern="1200" dirty="0">
                <a:solidFill>
                  <a:schemeClr val="tx1"/>
                </a:solidFill>
                <a:effectLst/>
                <a:latin typeface="+mn-lt"/>
                <a:ea typeface="+mn-ea"/>
                <a:cs typeface="+mn-cs"/>
              </a:rPr>
              <a:t>mens vi holder på, snakker vi nesten</a:t>
            </a:r>
            <a:r>
              <a:rPr lang="nb-NO" sz="1200" kern="1200" baseline="0" dirty="0">
                <a:solidFill>
                  <a:schemeClr val="tx1"/>
                </a:solidFill>
                <a:effectLst/>
                <a:latin typeface="+mn-lt"/>
                <a:ea typeface="+mn-ea"/>
                <a:cs typeface="+mn-cs"/>
              </a:rPr>
              <a:t> som sportskommentatorer, som tekster filmen, og beskriver og forklarer. Det lærer barn masse av!</a:t>
            </a:r>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41</a:t>
            </a:fld>
            <a:endParaRPr lang="nb-NO"/>
          </a:p>
        </p:txBody>
      </p:sp>
    </p:spTree>
    <p:extLst>
      <p:ext uri="{BB962C8B-B14F-4D97-AF65-F5344CB8AC3E}">
        <p14:creationId xmlns:p14="http://schemas.microsoft.com/office/powerpoint/2010/main" val="111451687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a:solidFill>
                  <a:schemeClr val="tx1"/>
                </a:solidFill>
                <a:effectLst/>
                <a:latin typeface="+mn-lt"/>
                <a:ea typeface="+mn-ea"/>
                <a:cs typeface="+mn-cs"/>
              </a:rPr>
              <a:t>Photo by </a:t>
            </a:r>
            <a:r>
              <a:rPr lang="nb-NO" sz="1200" b="0" i="0" kern="1200" dirty="0">
                <a:solidFill>
                  <a:schemeClr val="tx1"/>
                </a:solidFill>
                <a:effectLst/>
                <a:latin typeface="+mn-lt"/>
                <a:ea typeface="+mn-ea"/>
                <a:cs typeface="+mn-cs"/>
                <a:hlinkClick r:id="rId3"/>
              </a:rPr>
              <a:t>CDC</a:t>
            </a:r>
            <a:r>
              <a:rPr lang="nb-NO" sz="1200" b="0" i="0" kern="1200" dirty="0">
                <a:solidFill>
                  <a:schemeClr val="tx1"/>
                </a:solidFill>
                <a:effectLst/>
                <a:latin typeface="+mn-lt"/>
                <a:ea typeface="+mn-ea"/>
                <a:cs typeface="+mn-cs"/>
              </a:rPr>
              <a:t> </a:t>
            </a:r>
            <a:r>
              <a:rPr lang="nb-NO" sz="1200" b="0" i="0" kern="1200" dirty="0" err="1">
                <a:solidFill>
                  <a:schemeClr val="tx1"/>
                </a:solidFill>
                <a:effectLst/>
                <a:latin typeface="+mn-lt"/>
                <a:ea typeface="+mn-ea"/>
                <a:cs typeface="+mn-cs"/>
              </a:rPr>
              <a:t>on</a:t>
            </a:r>
            <a:r>
              <a:rPr lang="nb-NO" sz="1200" b="0" i="0" kern="1200" dirty="0">
                <a:solidFill>
                  <a:schemeClr val="tx1"/>
                </a:solidFill>
                <a:effectLst/>
                <a:latin typeface="+mn-lt"/>
                <a:ea typeface="+mn-ea"/>
                <a:cs typeface="+mn-cs"/>
              </a:rPr>
              <a:t> </a:t>
            </a:r>
            <a:r>
              <a:rPr lang="nb-NO" sz="1200" b="0" i="0" kern="1200" dirty="0">
                <a:solidFill>
                  <a:schemeClr val="tx1"/>
                </a:solidFill>
                <a:effectLst/>
                <a:latin typeface="+mn-lt"/>
                <a:ea typeface="+mn-ea"/>
                <a:cs typeface="+mn-cs"/>
                <a:hlinkClick r:id="rId4"/>
              </a:rPr>
              <a:t>Unsplash</a:t>
            </a:r>
            <a:endParaRPr lang="nb-NO" dirty="0"/>
          </a:p>
        </p:txBody>
      </p:sp>
      <p:sp>
        <p:nvSpPr>
          <p:cNvPr id="4" name="Plassholder for lysbildenummer 3"/>
          <p:cNvSpPr>
            <a:spLocks noGrp="1"/>
          </p:cNvSpPr>
          <p:nvPr>
            <p:ph type="sldNum" sz="quarter" idx="10"/>
          </p:nvPr>
        </p:nvSpPr>
        <p:spPr/>
        <p:txBody>
          <a:bodyPr/>
          <a:lstStyle/>
          <a:p>
            <a:fld id="{12AA015F-9FA0-9A47-A968-ED6EE27E4EA3}" type="slidenum">
              <a:rPr lang="nb-NO" smtClean="0"/>
              <a:t>43</a:t>
            </a:fld>
            <a:endParaRPr lang="nb-NO"/>
          </a:p>
        </p:txBody>
      </p:sp>
    </p:spTree>
    <p:extLst>
      <p:ext uri="{BB962C8B-B14F-4D97-AF65-F5344CB8AC3E}">
        <p14:creationId xmlns:p14="http://schemas.microsoft.com/office/powerpoint/2010/main" val="6505990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norm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Fellesskap: Vi må oppjustere kraften som ligger i å ha en flokk og kjenne tilhørighet til et fellesskap. Det er undervurdert. Mor, om datter som fikk spes </a:t>
            </a:r>
            <a:r>
              <a:rPr lang="nb-NO" sz="1200" kern="1200" dirty="0" err="1">
                <a:solidFill>
                  <a:schemeClr val="tx1"/>
                </a:solidFill>
                <a:effectLst/>
                <a:latin typeface="+mn-lt"/>
                <a:ea typeface="+mn-ea"/>
                <a:cs typeface="+mn-cs"/>
              </a:rPr>
              <a:t>ped</a:t>
            </a:r>
            <a:r>
              <a:rPr lang="nb-NO" sz="1200" kern="1200" dirty="0">
                <a:solidFill>
                  <a:schemeClr val="tx1"/>
                </a:solidFill>
                <a:effectLst/>
                <a:latin typeface="+mn-lt"/>
                <a:ea typeface="+mn-ea"/>
                <a:cs typeface="+mn-cs"/>
              </a:rPr>
              <a:t> timene lagt til klassen, og ikke lenger gitt ut på gruppe hver dag: «Nå er datteren min innenfor igjen. Jeg har fått tilbake datteren min.»</a:t>
            </a:r>
          </a:p>
          <a:p>
            <a:endParaRPr lang="nb-NO" sz="1200" b="1" dirty="0">
              <a:solidFill>
                <a:srgbClr val="FFFFFF"/>
              </a:solidFill>
            </a:endParaRPr>
          </a:p>
          <a:p>
            <a:endParaRPr lang="nn-NO" dirty="0"/>
          </a:p>
        </p:txBody>
      </p:sp>
      <p:sp>
        <p:nvSpPr>
          <p:cNvPr id="4" name="Plassholder for lysbildenummer 3"/>
          <p:cNvSpPr>
            <a:spLocks noGrp="1"/>
          </p:cNvSpPr>
          <p:nvPr>
            <p:ph type="sldNum" sz="quarter" idx="10"/>
          </p:nvPr>
        </p:nvSpPr>
        <p:spPr/>
        <p:txBody>
          <a:bodyPr/>
          <a:lstStyle/>
          <a:p>
            <a:fld id="{B1D0138F-A87A-8A4E-BE6B-3B21D384FC68}" type="slidenum">
              <a:rPr lang="nn-NO" smtClean="0"/>
              <a:pPr/>
              <a:t>44</a:t>
            </a:fld>
            <a:endParaRPr lang="nn-NO"/>
          </a:p>
        </p:txBody>
      </p:sp>
    </p:spTree>
    <p:extLst>
      <p:ext uri="{BB962C8B-B14F-4D97-AF65-F5344CB8AC3E}">
        <p14:creationId xmlns:p14="http://schemas.microsoft.com/office/powerpoint/2010/main" val="29956532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Helse-</a:t>
            </a:r>
            <a:r>
              <a:rPr lang="nb-NO" baseline="0" dirty="0"/>
              <a:t> og </a:t>
            </a:r>
            <a:r>
              <a:rPr lang="nb-NO" baseline="0" dirty="0" err="1"/>
              <a:t>omsorgloven</a:t>
            </a:r>
            <a:r>
              <a:rPr lang="nb-NO" baseline="0" dirty="0"/>
              <a:t> sier…</a:t>
            </a:r>
          </a:p>
          <a:p>
            <a:pPr lvl="1">
              <a:buFontTx/>
              <a:buChar char="-"/>
            </a:pPr>
            <a:r>
              <a:rPr lang="nb-NO" sz="2400" dirty="0">
                <a:solidFill>
                  <a:srgbClr val="FF0000"/>
                </a:solidFill>
                <a:latin typeface="Calibri" charset="0"/>
              </a:rPr>
              <a:t>psykisk </a:t>
            </a:r>
            <a:r>
              <a:rPr lang="nb-NO" sz="2400" dirty="0">
                <a:latin typeface="Calibri" charset="0"/>
              </a:rPr>
              <a:t>og fysisk helse</a:t>
            </a:r>
          </a:p>
          <a:p>
            <a:pPr lvl="1">
              <a:buFontTx/>
              <a:buChar char="-"/>
            </a:pPr>
            <a:r>
              <a:rPr lang="nb-NO" sz="2400" dirty="0">
                <a:latin typeface="Calibri" charset="0"/>
              </a:rPr>
              <a:t>Psykiske vansker og psykiske lidelser</a:t>
            </a:r>
          </a:p>
          <a:p>
            <a:pPr lvl="1">
              <a:buFontTx/>
              <a:buChar char="-"/>
            </a:pPr>
            <a:r>
              <a:rPr lang="nb-NO" sz="2400" dirty="0">
                <a:latin typeface="Calibri" charset="0"/>
              </a:rPr>
              <a:t>Både </a:t>
            </a:r>
            <a:r>
              <a:rPr lang="nb-NO" sz="2400" dirty="0">
                <a:solidFill>
                  <a:srgbClr val="FF0000"/>
                </a:solidFill>
                <a:latin typeface="Calibri" charset="0"/>
              </a:rPr>
              <a:t>forebygge</a:t>
            </a:r>
            <a:r>
              <a:rPr lang="nb-NO" sz="2400" dirty="0">
                <a:latin typeface="Calibri" charset="0"/>
              </a:rPr>
              <a:t>, behandle og tilrettelegge</a:t>
            </a:r>
          </a:p>
          <a:p>
            <a:pPr lvl="1">
              <a:buFontTx/>
              <a:buChar char="-"/>
            </a:pPr>
            <a:r>
              <a:rPr lang="nb-NO" sz="2400" dirty="0">
                <a:latin typeface="Calibri" charset="0"/>
              </a:rPr>
              <a:t>Utredning, diagnostisering, behandling</a:t>
            </a:r>
          </a:p>
          <a:p>
            <a:pPr lvl="1">
              <a:buFontTx/>
              <a:buChar char="-"/>
            </a:pPr>
            <a:r>
              <a:rPr lang="nb-NO" sz="2400" dirty="0" err="1">
                <a:latin typeface="Calibri" charset="0"/>
              </a:rPr>
              <a:t>Habilitering</a:t>
            </a:r>
            <a:r>
              <a:rPr lang="nb-NO" sz="2400" dirty="0">
                <a:latin typeface="Calibri" charset="0"/>
              </a:rPr>
              <a:t> og rehabilitering</a:t>
            </a:r>
          </a:p>
          <a:p>
            <a:endParaRPr lang="nb-NO" dirty="0"/>
          </a:p>
        </p:txBody>
      </p:sp>
      <p:sp>
        <p:nvSpPr>
          <p:cNvPr id="4" name="Plassholder for lysbildenummer 3"/>
          <p:cNvSpPr>
            <a:spLocks noGrp="1"/>
          </p:cNvSpPr>
          <p:nvPr>
            <p:ph type="sldNum" sz="quarter" idx="10"/>
          </p:nvPr>
        </p:nvSpPr>
        <p:spPr/>
        <p:txBody>
          <a:bodyPr/>
          <a:lstStyle/>
          <a:p>
            <a:fld id="{CC57848D-B69A-4249-8BD8-E6ABA493867D}" type="slidenum">
              <a:rPr lang="nb-NO" smtClean="0"/>
              <a:pPr/>
              <a:t>7</a:t>
            </a:fld>
            <a:endParaRPr lang="nb-NO"/>
          </a:p>
        </p:txBody>
      </p:sp>
    </p:spTree>
    <p:extLst>
      <p:ext uri="{BB962C8B-B14F-4D97-AF65-F5344CB8AC3E}">
        <p14:creationId xmlns:p14="http://schemas.microsoft.com/office/powerpoint/2010/main" val="33733210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Alt materiell er samlet på nettsiden og er fritt tilgjengelig</a:t>
            </a:r>
          </a:p>
        </p:txBody>
      </p:sp>
      <p:sp>
        <p:nvSpPr>
          <p:cNvPr id="4" name="Plassholder for lysbildenummer 3"/>
          <p:cNvSpPr>
            <a:spLocks noGrp="1"/>
          </p:cNvSpPr>
          <p:nvPr>
            <p:ph type="sldNum" sz="quarter" idx="5"/>
          </p:nvPr>
        </p:nvSpPr>
        <p:spPr/>
        <p:txBody>
          <a:bodyPr/>
          <a:lstStyle/>
          <a:p>
            <a:fld id="{FD37698A-4F03-6940-ABF1-40ABA19F106B}" type="slidenum">
              <a:rPr lang="nb-NO" smtClean="0"/>
              <a:t>45</a:t>
            </a:fld>
            <a:endParaRPr lang="nb-NO"/>
          </a:p>
        </p:txBody>
      </p:sp>
    </p:spTree>
    <p:extLst>
      <p:ext uri="{BB962C8B-B14F-4D97-AF65-F5344CB8AC3E}">
        <p14:creationId xmlns:p14="http://schemas.microsoft.com/office/powerpoint/2010/main" val="118721314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CC57848D-B69A-4249-8BD8-E6ABA493867D}" type="slidenum">
              <a:rPr lang="nb-NO" smtClean="0"/>
              <a:pPr/>
              <a:t>46</a:t>
            </a:fld>
            <a:endParaRPr lang="nb-NO"/>
          </a:p>
        </p:txBody>
      </p:sp>
    </p:spTree>
    <p:extLst>
      <p:ext uri="{BB962C8B-B14F-4D97-AF65-F5344CB8AC3E}">
        <p14:creationId xmlns:p14="http://schemas.microsoft.com/office/powerpoint/2010/main" val="278884636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Flere tilsyn og offentlige utredninger</a:t>
            </a:r>
            <a:r>
              <a:rPr lang="nb-NO" baseline="0" dirty="0"/>
              <a:t> har dokumentert at manglende samarbeid mellom tjenester har ført til at utsatte barn og unge ikke har fått hjelp tidlig nok eller den oppfølgingen de trenger.</a:t>
            </a:r>
            <a:endParaRPr lang="nb-NO" dirty="0"/>
          </a:p>
        </p:txBody>
      </p:sp>
      <p:sp>
        <p:nvSpPr>
          <p:cNvPr id="4" name="Plassholder for lysbildenummer 3"/>
          <p:cNvSpPr>
            <a:spLocks noGrp="1"/>
          </p:cNvSpPr>
          <p:nvPr>
            <p:ph type="sldNum" sz="quarter" idx="10"/>
          </p:nvPr>
        </p:nvSpPr>
        <p:spPr/>
        <p:txBody>
          <a:bodyPr/>
          <a:lstStyle/>
          <a:p>
            <a:fld id="{343E3869-4862-AA42-8F26-F9B9098FA048}" type="slidenum">
              <a:rPr lang="nb-NO" smtClean="0"/>
              <a:t>48</a:t>
            </a:fld>
            <a:endParaRPr lang="nb-NO"/>
          </a:p>
        </p:txBody>
      </p:sp>
    </p:spTree>
    <p:extLst>
      <p:ext uri="{BB962C8B-B14F-4D97-AF65-F5344CB8AC3E}">
        <p14:creationId xmlns:p14="http://schemas.microsoft.com/office/powerpoint/2010/main" val="32817265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err="1"/>
              <a:t>Eksempleme</a:t>
            </a:r>
            <a:r>
              <a:rPr lang="nb-NO" dirty="0"/>
              <a:t> er hentet fra BUFDIR og evalueringsrapporten fra pilotkommunenes utprøving av barnevernsreformen.</a:t>
            </a:r>
          </a:p>
          <a:p>
            <a:r>
              <a:rPr lang="nb-NO" dirty="0" err="1"/>
              <a:t>https</a:t>
            </a:r>
            <a:r>
              <a:rPr lang="nb-NO" dirty="0"/>
              <a:t>://</a:t>
            </a:r>
            <a:r>
              <a:rPr lang="nb-NO" dirty="0" err="1"/>
              <a:t>www.regjeringen.no</a:t>
            </a:r>
            <a:r>
              <a:rPr lang="nb-NO" dirty="0"/>
              <a:t>/</a:t>
            </a:r>
            <a:r>
              <a:rPr lang="nb-NO" dirty="0" err="1"/>
              <a:t>no</a:t>
            </a:r>
            <a:r>
              <a:rPr lang="nb-NO"/>
              <a:t>/dokumenter/forsok-med-ny-ansvarsfordeling-mellom-stat-og-kommune-pa-barnevernomradet/id2702569/ </a:t>
            </a:r>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51</a:t>
            </a:fld>
            <a:endParaRPr lang="nb-NO"/>
          </a:p>
        </p:txBody>
      </p:sp>
    </p:spTree>
    <p:extLst>
      <p:ext uri="{BB962C8B-B14F-4D97-AF65-F5344CB8AC3E}">
        <p14:creationId xmlns:p14="http://schemas.microsoft.com/office/powerpoint/2010/main" val="24694246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en-US" sz="1200" kern="1200" dirty="0" err="1">
                <a:solidFill>
                  <a:schemeClr val="tx1"/>
                </a:solidFill>
                <a:latin typeface="+mn-lt"/>
                <a:ea typeface="+mn-ea"/>
                <a:cs typeface="+mn-cs"/>
              </a:rPr>
              <a:t>Hvilke</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tilstander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gir</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rett</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i</a:t>
            </a:r>
            <a:r>
              <a:rPr lang="en-US" sz="1200" kern="1200" dirty="0">
                <a:solidFill>
                  <a:schemeClr val="tx1"/>
                </a:solidFill>
                <a:latin typeface="+mn-lt"/>
                <a:ea typeface="+mn-ea"/>
                <a:cs typeface="+mn-cs"/>
              </a:rPr>
              <a:t> </a:t>
            </a:r>
            <a:r>
              <a:rPr lang="en-US" sz="1200" kern="1200" dirty="0" err="1">
                <a:solidFill>
                  <a:schemeClr val="tx1"/>
                </a:solidFill>
                <a:latin typeface="+mn-lt"/>
                <a:ea typeface="+mn-ea"/>
                <a:cs typeface="+mn-cs"/>
              </a:rPr>
              <a:t>spesialist-helsetjenesten?</a:t>
            </a:r>
            <a:r>
              <a:rPr lang="en-US" sz="1200" dirty="0" err="1"/>
              <a:t>Svar</a:t>
            </a:r>
            <a:r>
              <a:rPr lang="en-US" sz="1200" dirty="0"/>
              <a:t>: De </a:t>
            </a:r>
            <a:r>
              <a:rPr lang="en-US" sz="1200" dirty="0" err="1"/>
              <a:t>alvorlige</a:t>
            </a:r>
            <a:r>
              <a:rPr lang="en-US" sz="1200" dirty="0"/>
              <a:t>  - </a:t>
            </a:r>
            <a:r>
              <a:rPr lang="en-US" sz="1200" dirty="0" err="1"/>
              <a:t>og</a:t>
            </a:r>
            <a:r>
              <a:rPr lang="en-US" sz="1200" dirty="0"/>
              <a:t>/</a:t>
            </a:r>
            <a:r>
              <a:rPr lang="en-US" sz="1200" dirty="0" err="1"/>
              <a:t>eller</a:t>
            </a:r>
            <a:r>
              <a:rPr lang="en-US" sz="1200" dirty="0"/>
              <a:t> </a:t>
            </a:r>
            <a:r>
              <a:rPr lang="en-US" sz="1200" dirty="0" err="1"/>
              <a:t>vedvarende</a:t>
            </a:r>
            <a:endParaRPr lang="en-US" sz="1200" dirty="0"/>
          </a:p>
          <a:p>
            <a:endParaRPr lang="nb-NO" dirty="0"/>
          </a:p>
          <a:p>
            <a:r>
              <a:rPr lang="nb-NO" dirty="0"/>
              <a:t>Det er to tilstander som IKKE gir rett til spesialisert helsehjelp. Hvilke?</a:t>
            </a:r>
          </a:p>
          <a:p>
            <a:r>
              <a:rPr lang="nb-NO" dirty="0"/>
              <a:t>Svar: Skolevegring og språkvansker</a:t>
            </a:r>
          </a:p>
        </p:txBody>
      </p:sp>
      <p:sp>
        <p:nvSpPr>
          <p:cNvPr id="4" name="Plassholder for lysbildenummer 3"/>
          <p:cNvSpPr>
            <a:spLocks noGrp="1"/>
          </p:cNvSpPr>
          <p:nvPr>
            <p:ph type="sldNum" sz="quarter" idx="5"/>
          </p:nvPr>
        </p:nvSpPr>
        <p:spPr/>
        <p:txBody>
          <a:bodyPr/>
          <a:lstStyle/>
          <a:p>
            <a:fld id="{ED7EEF47-1D8F-2841-AF75-CCECA7B29F43}" type="slidenum">
              <a:rPr lang="nb-NO" smtClean="0"/>
              <a:t>55</a:t>
            </a:fld>
            <a:endParaRPr lang="nb-NO"/>
          </a:p>
        </p:txBody>
      </p:sp>
    </p:spTree>
    <p:extLst>
      <p:ext uri="{BB962C8B-B14F-4D97-AF65-F5344CB8AC3E}">
        <p14:creationId xmlns:p14="http://schemas.microsoft.com/office/powerpoint/2010/main" val="308701048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indent="0" algn="l">
              <a:buNone/>
            </a:pPr>
            <a:r>
              <a:rPr lang="nb-NO" dirty="0"/>
              <a:t>Skulder ved skulder:</a:t>
            </a:r>
            <a:r>
              <a:rPr lang="nb-NO" baseline="0" dirty="0"/>
              <a:t> </a:t>
            </a:r>
            <a:r>
              <a:rPr lang="nb-NO" dirty="0"/>
              <a:t>Gjøre den andre god</a:t>
            </a:r>
          </a:p>
          <a:p>
            <a:pPr marL="0" indent="0" algn="l">
              <a:buNone/>
            </a:pPr>
            <a:r>
              <a:rPr lang="nb-NO" dirty="0"/>
              <a:t>Synergieffekter av kompetansedeling</a:t>
            </a:r>
          </a:p>
          <a:p>
            <a:pPr marL="0" indent="0" algn="l">
              <a:buNone/>
            </a:pPr>
            <a:r>
              <a:rPr lang="nb-NO" dirty="0"/>
              <a:t>Å gjøre sammen med, i stedet for å overta saken</a:t>
            </a:r>
          </a:p>
          <a:p>
            <a:pPr marL="0" marR="0" indent="0" algn="l" defTabSz="914400" rtl="0" eaLnBrk="1" fontAlgn="auto" latinLnBrk="0" hangingPunct="1">
              <a:lnSpc>
                <a:spcPct val="100000"/>
              </a:lnSpc>
              <a:spcBef>
                <a:spcPts val="0"/>
              </a:spcBef>
              <a:spcAft>
                <a:spcPts val="0"/>
              </a:spcAft>
              <a:buClrTx/>
              <a:buSzTx/>
              <a:buFontTx/>
              <a:buNone/>
              <a:tabLst/>
              <a:defRPr/>
            </a:pPr>
            <a:r>
              <a:rPr lang="nb-NO" dirty="0"/>
              <a:t>Marit og jeg gjorde traumesamtale med familie sammen</a:t>
            </a:r>
          </a:p>
          <a:p>
            <a:pPr algn="l"/>
            <a:endParaRPr lang="nb-NO" dirty="0"/>
          </a:p>
        </p:txBody>
      </p:sp>
      <p:sp>
        <p:nvSpPr>
          <p:cNvPr id="4" name="Plassholder for lysbildenummer 3"/>
          <p:cNvSpPr>
            <a:spLocks noGrp="1"/>
          </p:cNvSpPr>
          <p:nvPr>
            <p:ph type="sldNum" sz="quarter" idx="10"/>
          </p:nvPr>
        </p:nvSpPr>
        <p:spPr/>
        <p:txBody>
          <a:bodyPr/>
          <a:lstStyle/>
          <a:p>
            <a:fld id="{343E3869-4862-AA42-8F26-F9B9098FA048}" type="slidenum">
              <a:rPr lang="nb-NO" smtClean="0"/>
              <a:t>57</a:t>
            </a:fld>
            <a:endParaRPr lang="nb-NO"/>
          </a:p>
        </p:txBody>
      </p:sp>
    </p:spTree>
    <p:extLst>
      <p:ext uri="{BB962C8B-B14F-4D97-AF65-F5344CB8AC3E}">
        <p14:creationId xmlns:p14="http://schemas.microsoft.com/office/powerpoint/2010/main" val="127943648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Barneombudet sier: Barnet i midten og bygg tjenestene rundt.</a:t>
            </a:r>
          </a:p>
          <a:p>
            <a:r>
              <a:rPr lang="nb-NO" dirty="0"/>
              <a:t>Hvilket barn? Hvem er det mest trengende barnet?</a:t>
            </a:r>
          </a:p>
          <a:p>
            <a:r>
              <a:rPr lang="nb-NO" dirty="0"/>
              <a:t>James </a:t>
            </a:r>
            <a:r>
              <a:rPr lang="nb-NO" dirty="0" err="1"/>
              <a:t>Heckman</a:t>
            </a:r>
            <a:r>
              <a:rPr lang="nb-NO" dirty="0"/>
              <a:t>: å hjelpe de sårbare barna er det mest samfunnsøkonomiske investeringen</a:t>
            </a:r>
          </a:p>
          <a:p>
            <a:r>
              <a:rPr lang="nb-NO" dirty="0"/>
              <a:t>Målet: Omsorgssvikt og atferdsvansker</a:t>
            </a:r>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11</a:t>
            </a:fld>
            <a:endParaRPr lang="nb-NO"/>
          </a:p>
        </p:txBody>
      </p:sp>
    </p:spTree>
    <p:extLst>
      <p:ext uri="{BB962C8B-B14F-4D97-AF65-F5344CB8AC3E}">
        <p14:creationId xmlns:p14="http://schemas.microsoft.com/office/powerpoint/2010/main" val="353111005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Det vil være nytt og annerledes for mange å tenke at de skal understøtte </a:t>
            </a:r>
            <a:r>
              <a:rPr lang="nb-NO" dirty="0" err="1"/>
              <a:t>barnvern</a:t>
            </a:r>
            <a:endParaRPr lang="nb-NO" dirty="0"/>
          </a:p>
          <a:p>
            <a:r>
              <a:rPr lang="nb-NO" dirty="0"/>
              <a:t>Hjelpe til og bidra. </a:t>
            </a:r>
          </a:p>
          <a:p>
            <a:r>
              <a:rPr lang="nb-NO" dirty="0"/>
              <a:t>Men skal vi følge barnevernsreformen, er det </a:t>
            </a:r>
            <a:r>
              <a:rPr lang="nb-NO" dirty="0" err="1"/>
              <a:t>akkturat</a:t>
            </a:r>
            <a:r>
              <a:rPr lang="nb-NO" dirty="0"/>
              <a:t> det vi skal.</a:t>
            </a:r>
          </a:p>
          <a:p>
            <a:r>
              <a:rPr lang="nb-NO" dirty="0"/>
              <a:t>Alle tjenester i kommunen må hjelpe til og samarbeide om de barna som trenger det mest.</a:t>
            </a:r>
          </a:p>
          <a:p>
            <a:endParaRPr lang="nb-NO" dirty="0"/>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12</a:t>
            </a:fld>
            <a:endParaRPr lang="nb-NO"/>
          </a:p>
        </p:txBody>
      </p:sp>
    </p:spTree>
    <p:extLst>
      <p:ext uri="{BB962C8B-B14F-4D97-AF65-F5344CB8AC3E}">
        <p14:creationId xmlns:p14="http://schemas.microsoft.com/office/powerpoint/2010/main" val="4124740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A4B2BC8-7D1F-A441-88AF-1AA95CC9DC76}" type="slidenum">
              <a:rPr lang="nb-NO" smtClean="0"/>
              <a:t>14</a:t>
            </a:fld>
            <a:endParaRPr lang="nb-NO"/>
          </a:p>
        </p:txBody>
      </p:sp>
    </p:spTree>
    <p:extLst>
      <p:ext uri="{BB962C8B-B14F-4D97-AF65-F5344CB8AC3E}">
        <p14:creationId xmlns:p14="http://schemas.microsoft.com/office/powerpoint/2010/main" val="10429828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Opplæringsloven § 15-4:  </a:t>
            </a:r>
            <a:r>
              <a:rPr lang="nb-NO" dirty="0" err="1"/>
              <a:t>https</a:t>
            </a:r>
            <a:r>
              <a:rPr lang="nb-NO" dirty="0"/>
              <a:t>://</a:t>
            </a:r>
            <a:r>
              <a:rPr lang="nb-NO" dirty="0" err="1"/>
              <a:t>lovdata.no</a:t>
            </a:r>
            <a:r>
              <a:rPr lang="nb-NO" dirty="0"/>
              <a:t>/lov/1998-07-17-61/§15-4</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t>Barnehageloven § 45: </a:t>
            </a:r>
            <a:r>
              <a:rPr lang="nb-NO" sz="1200" b="0" i="0" kern="1200" dirty="0">
                <a:solidFill>
                  <a:schemeClr val="tx1"/>
                </a:solidFill>
                <a:effectLst/>
                <a:latin typeface="+mn-lt"/>
                <a:ea typeface="+mn-ea"/>
                <a:cs typeface="+mn-cs"/>
              </a:rPr>
              <a:t>Barnehagepersonalet skal i sitt arbeid være oppmerksom på forhold som bør føre til tiltak fra sosialtjenesten eller helse- og omsorgstjenesten. Barnehagen skal av eget tiltak gi sosialtjenesten eller helse- og omsorgstjenesten opplysninger om slike forhold så langt opplysningene kan gis uten hinder av taushetsplikt.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b="0" i="0" kern="1200" dirty="0">
                <a:solidFill>
                  <a:schemeClr val="tx1"/>
                </a:solidFill>
                <a:effectLst/>
                <a:latin typeface="+mn-lt"/>
                <a:ea typeface="+mn-ea"/>
                <a:cs typeface="+mn-cs"/>
              </a:rPr>
              <a:t>Les mer i boken «Meldeplikt til barnevernet» side75</a:t>
            </a:r>
            <a:endParaRPr lang="nb-NO"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nb-NO" dirty="0">
              <a:highlight>
                <a:srgbClr val="FFFF00"/>
              </a:highlight>
            </a:endParaRPr>
          </a:p>
          <a:p>
            <a:endParaRPr lang="nb-NO" dirty="0"/>
          </a:p>
        </p:txBody>
      </p:sp>
      <p:sp>
        <p:nvSpPr>
          <p:cNvPr id="4" name="Plassholder for lysbildenummer 3"/>
          <p:cNvSpPr>
            <a:spLocks noGrp="1"/>
          </p:cNvSpPr>
          <p:nvPr>
            <p:ph type="sldNum" sz="quarter" idx="5"/>
          </p:nvPr>
        </p:nvSpPr>
        <p:spPr/>
        <p:txBody>
          <a:bodyPr/>
          <a:lstStyle/>
          <a:p>
            <a:fld id="{784F3A4E-0E62-1743-9F98-6AD2E9CEDBF7}" type="slidenum">
              <a:rPr lang="nb-NO" smtClean="0"/>
              <a:t>15</a:t>
            </a:fld>
            <a:endParaRPr lang="nb-NO"/>
          </a:p>
        </p:txBody>
      </p:sp>
    </p:spTree>
    <p:extLst>
      <p:ext uri="{BB962C8B-B14F-4D97-AF65-F5344CB8AC3E}">
        <p14:creationId xmlns:p14="http://schemas.microsoft.com/office/powerpoint/2010/main" val="218313401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dirty="0"/>
          </a:p>
        </p:txBody>
      </p:sp>
      <p:sp>
        <p:nvSpPr>
          <p:cNvPr id="4" name="Plassholder for lysbildenummer 3"/>
          <p:cNvSpPr>
            <a:spLocks noGrp="1"/>
          </p:cNvSpPr>
          <p:nvPr>
            <p:ph type="sldNum" sz="quarter" idx="5"/>
          </p:nvPr>
        </p:nvSpPr>
        <p:spPr/>
        <p:txBody>
          <a:bodyPr/>
          <a:lstStyle/>
          <a:p>
            <a:fld id="{5A4B2BC8-7D1F-A441-88AF-1AA95CC9DC76}" type="slidenum">
              <a:rPr lang="nb-NO" smtClean="0"/>
              <a:t>18</a:t>
            </a:fld>
            <a:endParaRPr lang="nb-NO"/>
          </a:p>
        </p:txBody>
      </p:sp>
    </p:spTree>
    <p:extLst>
      <p:ext uri="{BB962C8B-B14F-4D97-AF65-F5344CB8AC3E}">
        <p14:creationId xmlns:p14="http://schemas.microsoft.com/office/powerpoint/2010/main" val="3663661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a:solidFill>
                  <a:schemeClr val="tx1"/>
                </a:solidFill>
                <a:effectLst/>
                <a:latin typeface="+mn-lt"/>
                <a:ea typeface="+mn-ea"/>
                <a:cs typeface="+mn-cs"/>
              </a:rPr>
              <a:t>Risikosituasjoner kan være mye forskjellig, for eksempel </a:t>
            </a:r>
          </a:p>
          <a:p>
            <a:r>
              <a:rPr lang="nb-NO" sz="1200" kern="1200" dirty="0">
                <a:solidFill>
                  <a:schemeClr val="tx1"/>
                </a:solidFill>
              </a:rPr>
              <a:t>1) skadelig omsorg</a:t>
            </a:r>
          </a:p>
          <a:p>
            <a:r>
              <a:rPr lang="nb-NO" sz="1200" kern="1200" dirty="0">
                <a:solidFill>
                  <a:schemeClr val="tx1"/>
                </a:solidFill>
              </a:rPr>
              <a:t>2) vold og overgrep</a:t>
            </a:r>
          </a:p>
          <a:p>
            <a:r>
              <a:rPr lang="nb-NO" sz="1200" kern="1200" dirty="0">
                <a:solidFill>
                  <a:schemeClr val="tx1"/>
                </a:solidFill>
              </a:rPr>
              <a:t>3) emosjonell utilgjengelighet/fjernhet hos foresatte (denne</a:t>
            </a:r>
            <a:r>
              <a:rPr lang="nb-NO" sz="1200" kern="1200" baseline="0" dirty="0">
                <a:solidFill>
                  <a:schemeClr val="tx1"/>
                </a:solidFill>
              </a:rPr>
              <a:t> er viktig!)</a:t>
            </a:r>
            <a:endParaRPr lang="nb-NO" sz="1200" kern="1200" dirty="0">
              <a:solidFill>
                <a:schemeClr val="tx1"/>
              </a:solidFill>
            </a:endParaRPr>
          </a:p>
          <a:p>
            <a:r>
              <a:rPr lang="nb-NO" sz="1200" kern="1200" dirty="0">
                <a:solidFill>
                  <a:schemeClr val="tx1"/>
                </a:solidFill>
              </a:rPr>
              <a:t>4) alkohol og rus under graviditet</a:t>
            </a:r>
          </a:p>
          <a:p>
            <a:r>
              <a:rPr lang="nb-NO" sz="1200" kern="1200" dirty="0">
                <a:solidFill>
                  <a:schemeClr val="tx1"/>
                </a:solidFill>
              </a:rPr>
              <a:t>5) foresatte med psykisk lidelse eller rusmisbruk </a:t>
            </a:r>
          </a:p>
          <a:p>
            <a:r>
              <a:rPr lang="nb-NO" sz="1200" kern="1200" dirty="0">
                <a:solidFill>
                  <a:schemeClr val="tx1"/>
                </a:solidFill>
              </a:rPr>
              <a:t>6)utviklingsvansker som ikke blir forstått og hjulpet</a:t>
            </a:r>
          </a:p>
          <a:p>
            <a:r>
              <a:rPr lang="nb-NO" sz="1200" kern="1200" dirty="0">
                <a:solidFill>
                  <a:schemeClr val="tx1"/>
                </a:solidFill>
              </a:rPr>
              <a:t>7) skadelig psykososialt miljø i barnehage og skole</a:t>
            </a:r>
          </a:p>
          <a:p>
            <a:r>
              <a:rPr lang="nb-NO" sz="1200" kern="1200" dirty="0">
                <a:solidFill>
                  <a:schemeClr val="tx1"/>
                </a:solidFill>
              </a:rPr>
              <a:t>8) skadelige strukturelle betingelser (mangler i boligforhold, relativ fattigdom, </a:t>
            </a:r>
            <a:r>
              <a:rPr lang="nb-NO" sz="1200" kern="1200" dirty="0" err="1">
                <a:solidFill>
                  <a:schemeClr val="tx1"/>
                </a:solidFill>
              </a:rPr>
              <a:t>multistressende</a:t>
            </a:r>
            <a:r>
              <a:rPr lang="nb-NO" sz="1200" kern="1200" dirty="0">
                <a:solidFill>
                  <a:schemeClr val="tx1"/>
                </a:solidFill>
              </a:rPr>
              <a:t> miljø. </a:t>
            </a:r>
            <a:endParaRPr lang="nb-NO" sz="1200" dirty="0"/>
          </a:p>
          <a:p>
            <a:endParaRPr lang="nb-NO"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a:solidFill>
                  <a:schemeClr val="tx1"/>
                </a:solidFill>
                <a:effectLst/>
                <a:latin typeface="+mn-lt"/>
                <a:ea typeface="+mn-ea"/>
                <a:cs typeface="+mn-cs"/>
              </a:rPr>
              <a:t>Barn med psykiske og fysiske funksjonsnedsettelser er mer sårbare og muligens mer utsatt for risikosituasjoner, vold og overgrep enn mange andre barn. For at kunnskapsspredning om tegn og signaler skal gi mening, bør kunnskapen om funksjonsvansker hos barn og smerteuttrykk også styrkes. </a:t>
            </a:r>
          </a:p>
          <a:p>
            <a:endParaRPr lang="nb-NO" sz="1200" kern="1200" dirty="0">
              <a:solidFill>
                <a:schemeClr val="tx1"/>
              </a:solidFill>
              <a:effectLst/>
              <a:latin typeface="+mn-lt"/>
              <a:ea typeface="+mn-ea"/>
              <a:cs typeface="+mn-cs"/>
            </a:endParaRPr>
          </a:p>
        </p:txBody>
      </p:sp>
      <p:sp>
        <p:nvSpPr>
          <p:cNvPr id="4" name="Plassholder for lysbildenummer 3"/>
          <p:cNvSpPr>
            <a:spLocks noGrp="1"/>
          </p:cNvSpPr>
          <p:nvPr>
            <p:ph type="sldNum" sz="quarter" idx="10"/>
          </p:nvPr>
        </p:nvSpPr>
        <p:spPr/>
        <p:txBody>
          <a:bodyPr/>
          <a:lstStyle/>
          <a:p>
            <a:fld id="{7234197A-C401-AC4E-808D-DB76E5858522}" type="slidenum">
              <a:rPr lang="nb-NO" smtClean="0"/>
              <a:t>19</a:t>
            </a:fld>
            <a:endParaRPr lang="nb-NO"/>
          </a:p>
        </p:txBody>
      </p:sp>
    </p:spTree>
    <p:extLst>
      <p:ext uri="{BB962C8B-B14F-4D97-AF65-F5344CB8AC3E}">
        <p14:creationId xmlns:p14="http://schemas.microsoft.com/office/powerpoint/2010/main" val="115327995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a:t>33. Barnet har aldersadekvat eller bedre fungering på samtlige kompetanseområder: - Kognitiv / språk - Atferd / moral - Emosjonelt - Sosialt - Motorisk Dette innebærer at barnet har gode mestringsstrategier 34. Fra 10 – års alder: barnet karakteriseres av optimisme, positivt selvbilde, lett å like, sosial av natur 35. Barnet har venner / tilhører et sosialt fellesskap 36. Fra 8 –års alder: barnet har en hobby, fritidsinteresse – opplever mestring 37. Barnet tilpasser seg godt til barnehage og skole, innordner seg rutiner, godtar grensesetting, er sosialt inkludert og har gode skolefaglige prestasjoner 38. Omsorgspersonene har god omsorgsutøvelse 39. Foreldre som er godt integrert i samfunnet og er i jobb / utdanning, har en god fungering og sosialt nettverk </a:t>
            </a:r>
          </a:p>
          <a:p>
            <a:endParaRPr lang="nb-NO" dirty="0"/>
          </a:p>
          <a:p>
            <a:r>
              <a:rPr lang="nb-NO" dirty="0"/>
              <a:t>Eks: Jente 12 år deprimert under pandemi. I samtaler kommer det frem at hun blir mobbet og utestengt av to i klassen som kontrollerer resten av jentene. Hun har utviklet skolevegring. Gråter mye. Foreldrene frustrerte over at hun bruker mye tid på data, opplever at det er en del av problemet. Så viser det seg at at hun har gode stabile vennskap i flere land. En av </a:t>
            </a:r>
            <a:r>
              <a:rPr lang="nb-NO" dirty="0" err="1"/>
              <a:t>nettvenne</a:t>
            </a:r>
            <a:r>
              <a:rPr lang="nb-NO" dirty="0"/>
              <a:t> oppfordret til å søke hjelp. Foreldrene </a:t>
            </a:r>
            <a:r>
              <a:rPr lang="nb-NO" dirty="0" err="1"/>
              <a:t>fortstod</a:t>
            </a:r>
            <a:r>
              <a:rPr lang="nb-NO" dirty="0"/>
              <a:t> at data var medisin- som holdt henne oppe. Ekte venner på nett.</a:t>
            </a:r>
          </a:p>
        </p:txBody>
      </p:sp>
      <p:sp>
        <p:nvSpPr>
          <p:cNvPr id="4" name="Plassholder for lysbildenummer 3"/>
          <p:cNvSpPr>
            <a:spLocks noGrp="1"/>
          </p:cNvSpPr>
          <p:nvPr>
            <p:ph type="sldNum" sz="quarter" idx="10"/>
          </p:nvPr>
        </p:nvSpPr>
        <p:spPr/>
        <p:txBody>
          <a:bodyPr/>
          <a:lstStyle/>
          <a:p>
            <a:fld id="{BD68A124-8D6E-7B4D-8FE0-FC86FAA59F07}" type="slidenum">
              <a:rPr lang="nb-NO" smtClean="0"/>
              <a:t>24</a:t>
            </a:fld>
            <a:endParaRPr lang="nb-NO"/>
          </a:p>
        </p:txBody>
      </p:sp>
    </p:spTree>
    <p:extLst>
      <p:ext uri="{BB962C8B-B14F-4D97-AF65-F5344CB8AC3E}">
        <p14:creationId xmlns:p14="http://schemas.microsoft.com/office/powerpoint/2010/main" val="365633533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tel-1">
    <p:bg>
      <p:bgPr>
        <a:solidFill>
          <a:schemeClr val="tx1"/>
        </a:solidFill>
        <a:effectLst/>
      </p:bgPr>
    </p:bg>
    <p:spTree>
      <p:nvGrpSpPr>
        <p:cNvPr id="1" name=""/>
        <p:cNvGrpSpPr/>
        <p:nvPr/>
      </p:nvGrpSpPr>
      <p:grpSpPr>
        <a:xfrm>
          <a:off x="0" y="0"/>
          <a:ext cx="0" cy="0"/>
          <a:chOff x="0" y="0"/>
          <a:chExt cx="0" cy="0"/>
        </a:xfrm>
      </p:grpSpPr>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141457" y="2023509"/>
            <a:ext cx="7909085" cy="2267286"/>
          </a:xfrm>
        </p:spPr>
        <p:txBody>
          <a:bodyPr anchor="ctr">
            <a:normAutofit/>
          </a:bodyPr>
          <a:lstStyle>
            <a:lvl1pPr marL="0" indent="0" algn="ctr">
              <a:buNone/>
              <a:defRPr sz="50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3" name="Friform 12">
            <a:extLst>
              <a:ext uri="{FF2B5EF4-FFF2-40B4-BE49-F238E27FC236}">
                <a16:creationId xmlns:a16="http://schemas.microsoft.com/office/drawing/2014/main" id="{DDB91B4F-9CB2-D64F-8823-CE506A7D41F9}"/>
              </a:ext>
            </a:extLst>
          </p:cNvPr>
          <p:cNvSpPr/>
          <p:nvPr userDrawn="1"/>
        </p:nvSpPr>
        <p:spPr>
          <a:xfrm rot="783688">
            <a:off x="-263978" y="5228582"/>
            <a:ext cx="9472415" cy="2143445"/>
          </a:xfrm>
          <a:custGeom>
            <a:avLst/>
            <a:gdLst>
              <a:gd name="connsiteX0" fmla="*/ 7455444 w 9472415"/>
              <a:gd name="connsiteY0" fmla="*/ 112188 h 2143445"/>
              <a:gd name="connsiteX1" fmla="*/ 7764693 w 9472415"/>
              <a:gd name="connsiteY1" fmla="*/ 681148 h 2143445"/>
              <a:gd name="connsiteX2" fmla="*/ 8186386 w 9472415"/>
              <a:gd name="connsiteY2" fmla="*/ 173006 h 2143445"/>
              <a:gd name="connsiteX3" fmla="*/ 8511730 w 9472415"/>
              <a:gd name="connsiteY3" fmla="*/ 306289 h 2143445"/>
              <a:gd name="connsiteX4" fmla="*/ 9063274 w 9472415"/>
              <a:gd name="connsiteY4" fmla="*/ 28218 h 2143445"/>
              <a:gd name="connsiteX5" fmla="*/ 9469606 w 9472415"/>
              <a:gd name="connsiteY5" fmla="*/ 541036 h 2143445"/>
              <a:gd name="connsiteX6" fmla="*/ 9472415 w 9472415"/>
              <a:gd name="connsiteY6" fmla="*/ 545437 h 2143445"/>
              <a:gd name="connsiteX7" fmla="*/ 9438466 w 9472415"/>
              <a:gd name="connsiteY7" fmla="*/ 553313 h 2143445"/>
              <a:gd name="connsiteX8" fmla="*/ 9338372 w 9472415"/>
              <a:gd name="connsiteY8" fmla="*/ 397140 h 2143445"/>
              <a:gd name="connsiteX9" fmla="*/ 9041418 w 9472415"/>
              <a:gd name="connsiteY9" fmla="*/ 47578 h 2143445"/>
              <a:gd name="connsiteX10" fmla="*/ 8474171 w 9472415"/>
              <a:gd name="connsiteY10" fmla="*/ 357140 h 2143445"/>
              <a:gd name="connsiteX11" fmla="*/ 8189554 w 9472415"/>
              <a:gd name="connsiteY11" fmla="*/ 198968 h 2143445"/>
              <a:gd name="connsiteX12" fmla="*/ 7757909 w 9472415"/>
              <a:gd name="connsiteY12" fmla="*/ 722501 h 2143445"/>
              <a:gd name="connsiteX13" fmla="*/ 7442290 w 9472415"/>
              <a:gd name="connsiteY13" fmla="*/ 157306 h 2143445"/>
              <a:gd name="connsiteX14" fmla="*/ 7008350 w 9472415"/>
              <a:gd name="connsiteY14" fmla="*/ 1102126 h 2143445"/>
              <a:gd name="connsiteX15" fmla="*/ 6996944 w 9472415"/>
              <a:gd name="connsiteY15" fmla="*/ 1119743 h 2143445"/>
              <a:gd name="connsiteX16" fmla="*/ 6950287 w 9472415"/>
              <a:gd name="connsiteY16" fmla="*/ 1130567 h 2143445"/>
              <a:gd name="connsiteX17" fmla="*/ 6955867 w 9472415"/>
              <a:gd name="connsiteY17" fmla="*/ 1123384 h 2143445"/>
              <a:gd name="connsiteX18" fmla="*/ 7428506 w 9472415"/>
              <a:gd name="connsiteY18" fmla="*/ 120730 h 2143445"/>
              <a:gd name="connsiteX19" fmla="*/ 7455444 w 9472415"/>
              <a:gd name="connsiteY19" fmla="*/ 112188 h 2143445"/>
              <a:gd name="connsiteX20" fmla="*/ 3597322 w 9472415"/>
              <a:gd name="connsiteY20" fmla="*/ 832622 h 2143445"/>
              <a:gd name="connsiteX21" fmla="*/ 3494435 w 9472415"/>
              <a:gd name="connsiteY21" fmla="*/ 879421 h 2143445"/>
              <a:gd name="connsiteX22" fmla="*/ 3446099 w 9472415"/>
              <a:gd name="connsiteY22" fmla="*/ 910015 h 2143445"/>
              <a:gd name="connsiteX23" fmla="*/ 3482840 w 9472415"/>
              <a:gd name="connsiteY23" fmla="*/ 937673 h 2143445"/>
              <a:gd name="connsiteX24" fmla="*/ 4209818 w 9472415"/>
              <a:gd name="connsiteY24" fmla="*/ 1483186 h 2143445"/>
              <a:gd name="connsiteX25" fmla="*/ 4580114 w 9472415"/>
              <a:gd name="connsiteY25" fmla="*/ 1000352 h 2143445"/>
              <a:gd name="connsiteX26" fmla="*/ 4648629 w 9472415"/>
              <a:gd name="connsiteY26" fmla="*/ 868450 h 2143445"/>
              <a:gd name="connsiteX27" fmla="*/ 4643074 w 9472415"/>
              <a:gd name="connsiteY27" fmla="*/ 858536 h 2143445"/>
              <a:gd name="connsiteX28" fmla="*/ 4537827 w 9472415"/>
              <a:gd name="connsiteY28" fmla="*/ 748531 h 2143445"/>
              <a:gd name="connsiteX29" fmla="*/ 4245622 w 9472415"/>
              <a:gd name="connsiteY29" fmla="*/ 1032480 h 2143445"/>
              <a:gd name="connsiteX30" fmla="*/ 4055849 w 9472415"/>
              <a:gd name="connsiteY30" fmla="*/ 1151711 h 2143445"/>
              <a:gd name="connsiteX31" fmla="*/ 3879479 w 9472415"/>
              <a:gd name="connsiteY31" fmla="*/ 1073631 h 2143445"/>
              <a:gd name="connsiteX32" fmla="*/ 3620542 w 9472415"/>
              <a:gd name="connsiteY32" fmla="*/ 833072 h 2143445"/>
              <a:gd name="connsiteX33" fmla="*/ 3597322 w 9472415"/>
              <a:gd name="connsiteY33" fmla="*/ 832622 h 2143445"/>
              <a:gd name="connsiteX34" fmla="*/ 3202245 w 9472415"/>
              <a:gd name="connsiteY34" fmla="*/ 878675 h 2143445"/>
              <a:gd name="connsiteX35" fmla="*/ 2962008 w 9472415"/>
              <a:gd name="connsiteY35" fmla="*/ 1115759 h 2143445"/>
              <a:gd name="connsiteX36" fmla="*/ 2886208 w 9472415"/>
              <a:gd name="connsiteY36" fmla="*/ 1241890 h 2143445"/>
              <a:gd name="connsiteX37" fmla="*/ 2909176 w 9472415"/>
              <a:gd name="connsiteY37" fmla="*/ 1229145 h 2143445"/>
              <a:gd name="connsiteX38" fmla="*/ 3374408 w 9472415"/>
              <a:gd name="connsiteY38" fmla="*/ 924670 h 2143445"/>
              <a:gd name="connsiteX39" fmla="*/ 3384812 w 9472415"/>
              <a:gd name="connsiteY39" fmla="*/ 918161 h 2143445"/>
              <a:gd name="connsiteX40" fmla="*/ 3349005 w 9472415"/>
              <a:gd name="connsiteY40" fmla="*/ 895957 h 2143445"/>
              <a:gd name="connsiteX41" fmla="*/ 3240554 w 9472415"/>
              <a:gd name="connsiteY41" fmla="*/ 870538 h 2143445"/>
              <a:gd name="connsiteX42" fmla="*/ 3202245 w 9472415"/>
              <a:gd name="connsiteY42" fmla="*/ 878675 h 2143445"/>
              <a:gd name="connsiteX43" fmla="*/ 1689474 w 9472415"/>
              <a:gd name="connsiteY43" fmla="*/ 926909 h 2143445"/>
              <a:gd name="connsiteX44" fmla="*/ 1689545 w 9472415"/>
              <a:gd name="connsiteY44" fmla="*/ 932140 h 2143445"/>
              <a:gd name="connsiteX45" fmla="*/ 1699995 w 9472415"/>
              <a:gd name="connsiteY45" fmla="*/ 2073451 h 2143445"/>
              <a:gd name="connsiteX46" fmla="*/ 1914674 w 9472415"/>
              <a:gd name="connsiteY46" fmla="*/ 1327738 h 2143445"/>
              <a:gd name="connsiteX47" fmla="*/ 2545610 w 9472415"/>
              <a:gd name="connsiteY47" fmla="*/ 1638634 h 2143445"/>
              <a:gd name="connsiteX48" fmla="*/ 2796450 w 9472415"/>
              <a:gd name="connsiteY48" fmla="*/ 1333169 h 2143445"/>
              <a:gd name="connsiteX49" fmla="*/ 2802132 w 9472415"/>
              <a:gd name="connsiteY49" fmla="*/ 1323337 h 2143445"/>
              <a:gd name="connsiteX50" fmla="*/ 2744244 w 9472415"/>
              <a:gd name="connsiteY50" fmla="*/ 1346741 h 2143445"/>
              <a:gd name="connsiteX51" fmla="*/ 2513451 w 9472415"/>
              <a:gd name="connsiteY51" fmla="*/ 1348443 h 2143445"/>
              <a:gd name="connsiteX52" fmla="*/ 2020369 w 9472415"/>
              <a:gd name="connsiteY52" fmla="*/ 1118860 h 2143445"/>
              <a:gd name="connsiteX53" fmla="*/ 1789755 w 9472415"/>
              <a:gd name="connsiteY53" fmla="*/ 983953 h 2143445"/>
              <a:gd name="connsiteX54" fmla="*/ 1632650 w 9472415"/>
              <a:gd name="connsiteY54" fmla="*/ 595894 h 2143445"/>
              <a:gd name="connsiteX55" fmla="*/ 1551956 w 9472415"/>
              <a:gd name="connsiteY55" fmla="*/ 761130 h 2143445"/>
              <a:gd name="connsiteX56" fmla="*/ 1528611 w 9472415"/>
              <a:gd name="connsiteY56" fmla="*/ 839637 h 2143445"/>
              <a:gd name="connsiteX57" fmla="*/ 1544896 w 9472415"/>
              <a:gd name="connsiteY57" fmla="*/ 841993 h 2143445"/>
              <a:gd name="connsiteX58" fmla="*/ 1625842 w 9472415"/>
              <a:gd name="connsiteY58" fmla="*/ 867889 h 2143445"/>
              <a:gd name="connsiteX59" fmla="*/ 1654200 w 9472415"/>
              <a:gd name="connsiteY59" fmla="*/ 881531 h 2143445"/>
              <a:gd name="connsiteX60" fmla="*/ 1654322 w 9472415"/>
              <a:gd name="connsiteY60" fmla="*/ 812565 h 2143445"/>
              <a:gd name="connsiteX61" fmla="*/ 1644949 w 9472415"/>
              <a:gd name="connsiteY61" fmla="*/ 610912 h 2143445"/>
              <a:gd name="connsiteX62" fmla="*/ 1632650 w 9472415"/>
              <a:gd name="connsiteY62" fmla="*/ 595894 h 2143445"/>
              <a:gd name="connsiteX63" fmla="*/ 372349 w 9472415"/>
              <a:gd name="connsiteY63" fmla="*/ 643211 h 2143445"/>
              <a:gd name="connsiteX64" fmla="*/ 386151 w 9472415"/>
              <a:gd name="connsiteY64" fmla="*/ 711238 h 2143445"/>
              <a:gd name="connsiteX65" fmla="*/ 520282 w 9472415"/>
              <a:gd name="connsiteY65" fmla="*/ 1131074 h 2143445"/>
              <a:gd name="connsiteX66" fmla="*/ 881402 w 9472415"/>
              <a:gd name="connsiteY66" fmla="*/ 961978 h 2143445"/>
              <a:gd name="connsiteX67" fmla="*/ 1311170 w 9472415"/>
              <a:gd name="connsiteY67" fmla="*/ 1282018 h 2143445"/>
              <a:gd name="connsiteX68" fmla="*/ 1459153 w 9472415"/>
              <a:gd name="connsiteY68" fmla="*/ 977882 h 2143445"/>
              <a:gd name="connsiteX69" fmla="*/ 1495879 w 9472415"/>
              <a:gd name="connsiteY69" fmla="*/ 863440 h 2143445"/>
              <a:gd name="connsiteX70" fmla="*/ 1476818 w 9472415"/>
              <a:gd name="connsiteY70" fmla="*/ 861809 h 2143445"/>
              <a:gd name="connsiteX71" fmla="*/ 1198864 w 9472415"/>
              <a:gd name="connsiteY71" fmla="*/ 871496 h 2143445"/>
              <a:gd name="connsiteX72" fmla="*/ 751168 w 9472415"/>
              <a:gd name="connsiteY72" fmla="*/ 748243 h 2143445"/>
              <a:gd name="connsiteX73" fmla="*/ 169555 w 9472415"/>
              <a:gd name="connsiteY73" fmla="*/ 362554 h 2143445"/>
              <a:gd name="connsiteX74" fmla="*/ 319023 w 9472415"/>
              <a:gd name="connsiteY74" fmla="*/ 427167 h 2143445"/>
              <a:gd name="connsiteX75" fmla="*/ 363898 w 9472415"/>
              <a:gd name="connsiteY75" fmla="*/ 601555 h 2143445"/>
              <a:gd name="connsiteX76" fmla="*/ 366052 w 9472415"/>
              <a:gd name="connsiteY76" fmla="*/ 612173 h 2143445"/>
              <a:gd name="connsiteX77" fmla="*/ 626866 w 9472415"/>
              <a:gd name="connsiteY77" fmla="*/ 683829 h 2143445"/>
              <a:gd name="connsiteX78" fmla="*/ 1193717 w 9472415"/>
              <a:gd name="connsiteY78" fmla="*/ 846508 h 2143445"/>
              <a:gd name="connsiteX79" fmla="*/ 1503642 w 9472415"/>
              <a:gd name="connsiteY79" fmla="*/ 836026 h 2143445"/>
              <a:gd name="connsiteX80" fmla="*/ 1504631 w 9472415"/>
              <a:gd name="connsiteY80" fmla="*/ 836169 h 2143445"/>
              <a:gd name="connsiteX81" fmla="*/ 1506623 w 9472415"/>
              <a:gd name="connsiteY81" fmla="*/ 829962 h 2143445"/>
              <a:gd name="connsiteX82" fmla="*/ 1658642 w 9472415"/>
              <a:gd name="connsiteY82" fmla="*/ 541354 h 2143445"/>
              <a:gd name="connsiteX83" fmla="*/ 1688042 w 9472415"/>
              <a:gd name="connsiteY83" fmla="*/ 822120 h 2143445"/>
              <a:gd name="connsiteX84" fmla="*/ 1689083 w 9472415"/>
              <a:gd name="connsiteY84" fmla="*/ 898310 h 2143445"/>
              <a:gd name="connsiteX85" fmla="*/ 1703239 w 9472415"/>
              <a:gd name="connsiteY85" fmla="*/ 905120 h 2143445"/>
              <a:gd name="connsiteX86" fmla="*/ 1871632 w 9472415"/>
              <a:gd name="connsiteY86" fmla="*/ 997860 h 2143445"/>
              <a:gd name="connsiteX87" fmla="*/ 2303207 w 9472415"/>
              <a:gd name="connsiteY87" fmla="*/ 1230259 h 2143445"/>
              <a:gd name="connsiteX88" fmla="*/ 2571948 w 9472415"/>
              <a:gd name="connsiteY88" fmla="*/ 1333141 h 2143445"/>
              <a:gd name="connsiteX89" fmla="*/ 2766023 w 9472415"/>
              <a:gd name="connsiteY89" fmla="*/ 1300858 h 2143445"/>
              <a:gd name="connsiteX90" fmla="*/ 2833256 w 9472415"/>
              <a:gd name="connsiteY90" fmla="*/ 1269483 h 2143445"/>
              <a:gd name="connsiteX91" fmla="*/ 2882351 w 9472415"/>
              <a:gd name="connsiteY91" fmla="*/ 1184531 h 2143445"/>
              <a:gd name="connsiteX92" fmla="*/ 3299239 w 9472415"/>
              <a:gd name="connsiteY92" fmla="*/ 833508 h 2143445"/>
              <a:gd name="connsiteX93" fmla="*/ 3422949 w 9472415"/>
              <a:gd name="connsiteY93" fmla="*/ 892587 h 2143445"/>
              <a:gd name="connsiteX94" fmla="*/ 3424192 w 9472415"/>
              <a:gd name="connsiteY94" fmla="*/ 893523 h 2143445"/>
              <a:gd name="connsiteX95" fmla="*/ 3454517 w 9472415"/>
              <a:gd name="connsiteY95" fmla="*/ 874551 h 2143445"/>
              <a:gd name="connsiteX96" fmla="*/ 3606942 w 9472415"/>
              <a:gd name="connsiteY96" fmla="*/ 808480 h 2143445"/>
              <a:gd name="connsiteX97" fmla="*/ 3766819 w 9472415"/>
              <a:gd name="connsiteY97" fmla="*/ 933860 h 2143445"/>
              <a:gd name="connsiteX98" fmla="*/ 3907982 w 9472415"/>
              <a:gd name="connsiteY98" fmla="*/ 1064813 h 2143445"/>
              <a:gd name="connsiteX99" fmla="*/ 4093879 w 9472415"/>
              <a:gd name="connsiteY99" fmla="*/ 1113699 h 2143445"/>
              <a:gd name="connsiteX100" fmla="*/ 4269540 w 9472415"/>
              <a:gd name="connsiteY100" fmla="*/ 955280 h 2143445"/>
              <a:gd name="connsiteX101" fmla="*/ 4488220 w 9472415"/>
              <a:gd name="connsiteY101" fmla="*/ 721663 h 2143445"/>
              <a:gd name="connsiteX102" fmla="*/ 4644833 w 9472415"/>
              <a:gd name="connsiteY102" fmla="*/ 809891 h 2143445"/>
              <a:gd name="connsiteX103" fmla="*/ 4664036 w 9472415"/>
              <a:gd name="connsiteY103" fmla="*/ 838790 h 2143445"/>
              <a:gd name="connsiteX104" fmla="*/ 4705988 w 9472415"/>
              <a:gd name="connsiteY104" fmla="*/ 758026 h 2143445"/>
              <a:gd name="connsiteX105" fmla="*/ 5105975 w 9472415"/>
              <a:gd name="connsiteY105" fmla="*/ 116089 h 2143445"/>
              <a:gd name="connsiteX106" fmla="*/ 5110616 w 9472415"/>
              <a:gd name="connsiteY106" fmla="*/ 1158597 h 2143445"/>
              <a:gd name="connsiteX107" fmla="*/ 5769074 w 9472415"/>
              <a:gd name="connsiteY107" fmla="*/ 664684 h 2143445"/>
              <a:gd name="connsiteX108" fmla="*/ 6180327 w 9472415"/>
              <a:gd name="connsiteY108" fmla="*/ 865761 h 2143445"/>
              <a:gd name="connsiteX109" fmla="*/ 6025061 w 9472415"/>
              <a:gd name="connsiteY109" fmla="*/ 1185938 h 2143445"/>
              <a:gd name="connsiteX110" fmla="*/ 6281578 w 9472415"/>
              <a:gd name="connsiteY110" fmla="*/ 1268625 h 2143445"/>
              <a:gd name="connsiteX111" fmla="*/ 6323112 w 9472415"/>
              <a:gd name="connsiteY111" fmla="*/ 1276070 h 2143445"/>
              <a:gd name="connsiteX112" fmla="*/ 6265574 w 9472415"/>
              <a:gd name="connsiteY112" fmla="*/ 1289419 h 2143445"/>
              <a:gd name="connsiteX113" fmla="*/ 6251216 w 9472415"/>
              <a:gd name="connsiteY113" fmla="*/ 1286547 h 2143445"/>
              <a:gd name="connsiteX114" fmla="*/ 5965466 w 9472415"/>
              <a:gd name="connsiteY114" fmla="*/ 1181434 h 2143445"/>
              <a:gd name="connsiteX115" fmla="*/ 6139202 w 9472415"/>
              <a:gd name="connsiteY115" fmla="*/ 879682 h 2143445"/>
              <a:gd name="connsiteX116" fmla="*/ 5846412 w 9472415"/>
              <a:gd name="connsiteY116" fmla="*/ 687613 h 2143445"/>
              <a:gd name="connsiteX117" fmla="*/ 5480970 w 9472415"/>
              <a:gd name="connsiteY117" fmla="*/ 957383 h 2143445"/>
              <a:gd name="connsiteX118" fmla="*/ 5078408 w 9472415"/>
              <a:gd name="connsiteY118" fmla="*/ 1181615 h 2143445"/>
              <a:gd name="connsiteX119" fmla="*/ 5096786 w 9472415"/>
              <a:gd name="connsiteY119" fmla="*/ 157306 h 2143445"/>
              <a:gd name="connsiteX120" fmla="*/ 4728056 w 9472415"/>
              <a:gd name="connsiteY120" fmla="*/ 801367 h 2143445"/>
              <a:gd name="connsiteX121" fmla="*/ 4688056 w 9472415"/>
              <a:gd name="connsiteY121" fmla="*/ 876846 h 2143445"/>
              <a:gd name="connsiteX122" fmla="*/ 4721993 w 9472415"/>
              <a:gd name="connsiteY122" fmla="*/ 942568 h 2143445"/>
              <a:gd name="connsiteX123" fmla="*/ 4806744 w 9472415"/>
              <a:gd name="connsiteY123" fmla="*/ 1098551 h 2143445"/>
              <a:gd name="connsiteX124" fmla="*/ 5024097 w 9472415"/>
              <a:gd name="connsiteY124" fmla="*/ 1373221 h 2143445"/>
              <a:gd name="connsiteX125" fmla="*/ 5153027 w 9472415"/>
              <a:gd name="connsiteY125" fmla="*/ 1491421 h 2143445"/>
              <a:gd name="connsiteX126" fmla="*/ 5210791 w 9472415"/>
              <a:gd name="connsiteY126" fmla="*/ 1534127 h 2143445"/>
              <a:gd name="connsiteX127" fmla="*/ 5179069 w 9472415"/>
              <a:gd name="connsiteY127" fmla="*/ 1541487 h 2143445"/>
              <a:gd name="connsiteX128" fmla="*/ 5153552 w 9472415"/>
              <a:gd name="connsiteY128" fmla="*/ 1524819 h 2143445"/>
              <a:gd name="connsiteX129" fmla="*/ 4822449 w 9472415"/>
              <a:gd name="connsiteY129" fmla="*/ 1171775 h 2143445"/>
              <a:gd name="connsiteX130" fmla="*/ 4677707 w 9472415"/>
              <a:gd name="connsiteY130" fmla="*/ 920341 h 2143445"/>
              <a:gd name="connsiteX131" fmla="*/ 4671180 w 9472415"/>
              <a:gd name="connsiteY131" fmla="*/ 908693 h 2143445"/>
              <a:gd name="connsiteX132" fmla="*/ 4604469 w 9472415"/>
              <a:gd name="connsiteY132" fmla="*/ 1034579 h 2143445"/>
              <a:gd name="connsiteX133" fmla="*/ 4223875 w 9472415"/>
              <a:gd name="connsiteY133" fmla="*/ 1510527 h 2143445"/>
              <a:gd name="connsiteX134" fmla="*/ 3465513 w 9472415"/>
              <a:gd name="connsiteY134" fmla="*/ 978860 h 2143445"/>
              <a:gd name="connsiteX135" fmla="*/ 3408905 w 9472415"/>
              <a:gd name="connsiteY135" fmla="*/ 933557 h 2143445"/>
              <a:gd name="connsiteX136" fmla="*/ 3406118 w 9472415"/>
              <a:gd name="connsiteY136" fmla="*/ 935321 h 2143445"/>
              <a:gd name="connsiteX137" fmla="*/ 3309452 w 9472415"/>
              <a:gd name="connsiteY137" fmla="*/ 996585 h 2143445"/>
              <a:gd name="connsiteX138" fmla="*/ 2884062 w 9472415"/>
              <a:gd name="connsiteY138" fmla="*/ 1284638 h 2143445"/>
              <a:gd name="connsiteX139" fmla="*/ 2852290 w 9472415"/>
              <a:gd name="connsiteY139" fmla="*/ 1300809 h 2143445"/>
              <a:gd name="connsiteX140" fmla="*/ 2800244 w 9472415"/>
              <a:gd name="connsiteY140" fmla="*/ 1392118 h 2143445"/>
              <a:gd name="connsiteX141" fmla="*/ 2563579 w 9472415"/>
              <a:gd name="connsiteY141" fmla="*/ 1675392 h 2143445"/>
              <a:gd name="connsiteX142" fmla="*/ 1937648 w 9472415"/>
              <a:gd name="connsiteY142" fmla="*/ 1360128 h 2143445"/>
              <a:gd name="connsiteX143" fmla="*/ 1699767 w 9472415"/>
              <a:gd name="connsiteY143" fmla="*/ 2142100 h 2143445"/>
              <a:gd name="connsiteX144" fmla="*/ 1654139 w 9472415"/>
              <a:gd name="connsiteY144" fmla="*/ 916074 h 2143445"/>
              <a:gd name="connsiteX145" fmla="*/ 1654151 w 9472415"/>
              <a:gd name="connsiteY145" fmla="*/ 909306 h 2143445"/>
              <a:gd name="connsiteX146" fmla="*/ 1625968 w 9472415"/>
              <a:gd name="connsiteY146" fmla="*/ 896055 h 2143445"/>
              <a:gd name="connsiteX147" fmla="*/ 1573896 w 9472415"/>
              <a:gd name="connsiteY147" fmla="*/ 877050 h 2143445"/>
              <a:gd name="connsiteX148" fmla="*/ 1524095 w 9472415"/>
              <a:gd name="connsiteY148" fmla="*/ 865855 h 2143445"/>
              <a:gd name="connsiteX149" fmla="*/ 1520896 w 9472415"/>
              <a:gd name="connsiteY149" fmla="*/ 865582 h 2143445"/>
              <a:gd name="connsiteX150" fmla="*/ 1512347 w 9472415"/>
              <a:gd name="connsiteY150" fmla="*/ 894331 h 2143445"/>
              <a:gd name="connsiteX151" fmla="*/ 1329458 w 9472415"/>
              <a:gd name="connsiteY151" fmla="*/ 1327966 h 2143445"/>
              <a:gd name="connsiteX152" fmla="*/ 872349 w 9472415"/>
              <a:gd name="connsiteY152" fmla="*/ 998509 h 2143445"/>
              <a:gd name="connsiteX153" fmla="*/ 520464 w 9472415"/>
              <a:gd name="connsiteY153" fmla="*/ 1172381 h 2143445"/>
              <a:gd name="connsiteX154" fmla="*/ 355690 w 9472415"/>
              <a:gd name="connsiteY154" fmla="*/ 743341 h 2143445"/>
              <a:gd name="connsiteX155" fmla="*/ 335762 w 9472415"/>
              <a:gd name="connsiteY155" fmla="*/ 633067 h 2143445"/>
              <a:gd name="connsiteX156" fmla="*/ 23338 w 9472415"/>
              <a:gd name="connsiteY156" fmla="*/ 546444 h 2143445"/>
              <a:gd name="connsiteX157" fmla="*/ 16293 w 9472415"/>
              <a:gd name="connsiteY157" fmla="*/ 516079 h 2143445"/>
              <a:gd name="connsiteX158" fmla="*/ 330106 w 9472415"/>
              <a:gd name="connsiteY158" fmla="*/ 602297 h 2143445"/>
              <a:gd name="connsiteX159" fmla="*/ 320992 w 9472415"/>
              <a:gd name="connsiteY159" fmla="*/ 553766 h 2143445"/>
              <a:gd name="connsiteX160" fmla="*/ 159026 w 9472415"/>
              <a:gd name="connsiteY160" fmla="*/ 404194 h 2143445"/>
              <a:gd name="connsiteX161" fmla="*/ 82348 w 9472415"/>
              <a:gd name="connsiteY161" fmla="*/ 436266 h 2143445"/>
              <a:gd name="connsiteX162" fmla="*/ 8395 w 9472415"/>
              <a:gd name="connsiteY162" fmla="*/ 482035 h 2143445"/>
              <a:gd name="connsiteX163" fmla="*/ 0 w 9472415"/>
              <a:gd name="connsiteY163" fmla="*/ 445849 h 2143445"/>
              <a:gd name="connsiteX164" fmla="*/ 71936 w 9472415"/>
              <a:gd name="connsiteY164" fmla="*/ 400556 h 2143445"/>
              <a:gd name="connsiteX165" fmla="*/ 169555 w 9472415"/>
              <a:gd name="connsiteY165" fmla="*/ 362554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Lst>
            <a:rect l="l" t="t" r="r" b="b"/>
            <a:pathLst>
              <a:path w="9472415" h="2143445">
                <a:moveTo>
                  <a:pt x="7455444" y="112188"/>
                </a:moveTo>
                <a:cubicBezTo>
                  <a:pt x="7585346" y="108956"/>
                  <a:pt x="7646274" y="672979"/>
                  <a:pt x="7764693" y="681148"/>
                </a:cubicBezTo>
                <a:cubicBezTo>
                  <a:pt x="7891006" y="689861"/>
                  <a:pt x="8061880" y="235482"/>
                  <a:pt x="8186386" y="173006"/>
                </a:cubicBezTo>
                <a:cubicBezTo>
                  <a:pt x="8310892" y="110530"/>
                  <a:pt x="8374680" y="398659"/>
                  <a:pt x="8511730" y="306289"/>
                </a:cubicBezTo>
                <a:cubicBezTo>
                  <a:pt x="8648780" y="213919"/>
                  <a:pt x="8844791" y="-93827"/>
                  <a:pt x="9063274" y="28218"/>
                </a:cubicBezTo>
                <a:cubicBezTo>
                  <a:pt x="9172515" y="89241"/>
                  <a:pt x="9325503" y="316413"/>
                  <a:pt x="9469606" y="541036"/>
                </a:cubicBezTo>
                <a:lnTo>
                  <a:pt x="9472415" y="545437"/>
                </a:lnTo>
                <a:lnTo>
                  <a:pt x="9438466" y="553313"/>
                </a:lnTo>
                <a:lnTo>
                  <a:pt x="9338372" y="397140"/>
                </a:lnTo>
                <a:cubicBezTo>
                  <a:pt x="9230609" y="233137"/>
                  <a:pt x="9126340" y="92336"/>
                  <a:pt x="9041418" y="47578"/>
                </a:cubicBezTo>
                <a:cubicBezTo>
                  <a:pt x="8814958" y="-71777"/>
                  <a:pt x="8616148" y="331908"/>
                  <a:pt x="8474171" y="357140"/>
                </a:cubicBezTo>
                <a:cubicBezTo>
                  <a:pt x="8332194" y="382372"/>
                  <a:pt x="8308931" y="138075"/>
                  <a:pt x="8189554" y="198968"/>
                </a:cubicBezTo>
                <a:cubicBezTo>
                  <a:pt x="8070177" y="259862"/>
                  <a:pt x="7909749" y="724896"/>
                  <a:pt x="7757909" y="722501"/>
                </a:cubicBezTo>
                <a:cubicBezTo>
                  <a:pt x="7606069" y="720106"/>
                  <a:pt x="7571798" y="86959"/>
                  <a:pt x="7442290" y="157306"/>
                </a:cubicBezTo>
                <a:cubicBezTo>
                  <a:pt x="7320876" y="223256"/>
                  <a:pt x="7148121" y="861839"/>
                  <a:pt x="7008350" y="1102126"/>
                </a:cubicBezTo>
                <a:lnTo>
                  <a:pt x="6996944" y="1119743"/>
                </a:lnTo>
                <a:lnTo>
                  <a:pt x="6950287" y="1130567"/>
                </a:lnTo>
                <a:lnTo>
                  <a:pt x="6955867" y="1123384"/>
                </a:lnTo>
                <a:cubicBezTo>
                  <a:pt x="7148055" y="844337"/>
                  <a:pt x="7298155" y="198997"/>
                  <a:pt x="7428506" y="120730"/>
                </a:cubicBezTo>
                <a:cubicBezTo>
                  <a:pt x="7437817" y="115140"/>
                  <a:pt x="7446783" y="112403"/>
                  <a:pt x="7455444" y="112188"/>
                </a:cubicBezTo>
                <a:close/>
                <a:moveTo>
                  <a:pt x="3597322" y="832622"/>
                </a:moveTo>
                <a:cubicBezTo>
                  <a:pt x="3570935" y="836955"/>
                  <a:pt x="3535445" y="854869"/>
                  <a:pt x="3494435" y="879421"/>
                </a:cubicBezTo>
                <a:lnTo>
                  <a:pt x="3446099" y="910015"/>
                </a:lnTo>
                <a:lnTo>
                  <a:pt x="3482840" y="937673"/>
                </a:lnTo>
                <a:cubicBezTo>
                  <a:pt x="3739829" y="1151108"/>
                  <a:pt x="3965156" y="1580337"/>
                  <a:pt x="4209818" y="1483186"/>
                </a:cubicBezTo>
                <a:cubicBezTo>
                  <a:pt x="4322739" y="1438347"/>
                  <a:pt x="4452680" y="1236100"/>
                  <a:pt x="4580114" y="1000352"/>
                </a:cubicBezTo>
                <a:lnTo>
                  <a:pt x="4648629" y="868450"/>
                </a:lnTo>
                <a:lnTo>
                  <a:pt x="4643074" y="858536"/>
                </a:lnTo>
                <a:cubicBezTo>
                  <a:pt x="4608486" y="800738"/>
                  <a:pt x="4573880" y="757237"/>
                  <a:pt x="4537827" y="748531"/>
                </a:cubicBezTo>
                <a:cubicBezTo>
                  <a:pt x="4441690" y="725315"/>
                  <a:pt x="4329236" y="943704"/>
                  <a:pt x="4245622" y="1032480"/>
                </a:cubicBezTo>
                <a:cubicBezTo>
                  <a:pt x="4162008" y="1121256"/>
                  <a:pt x="4116871" y="1144852"/>
                  <a:pt x="4055849" y="1151711"/>
                </a:cubicBezTo>
                <a:cubicBezTo>
                  <a:pt x="3994825" y="1158569"/>
                  <a:pt x="3952030" y="1126737"/>
                  <a:pt x="3879479" y="1073631"/>
                </a:cubicBezTo>
                <a:cubicBezTo>
                  <a:pt x="3806927" y="1020524"/>
                  <a:pt x="3712667" y="888029"/>
                  <a:pt x="3620542" y="833072"/>
                </a:cubicBezTo>
                <a:cubicBezTo>
                  <a:pt x="3613902" y="831242"/>
                  <a:pt x="3606118" y="831177"/>
                  <a:pt x="3597322" y="832622"/>
                </a:cubicBezTo>
                <a:close/>
                <a:moveTo>
                  <a:pt x="3202245" y="878675"/>
                </a:moveTo>
                <a:cubicBezTo>
                  <a:pt x="3114235" y="907323"/>
                  <a:pt x="3035660" y="1001454"/>
                  <a:pt x="2962008" y="1115759"/>
                </a:cubicBezTo>
                <a:lnTo>
                  <a:pt x="2886208" y="1241890"/>
                </a:lnTo>
                <a:lnTo>
                  <a:pt x="2909176" y="1229145"/>
                </a:lnTo>
                <a:cubicBezTo>
                  <a:pt x="3050552" y="1145757"/>
                  <a:pt x="3264538" y="990519"/>
                  <a:pt x="3374408" y="924670"/>
                </a:cubicBezTo>
                <a:lnTo>
                  <a:pt x="3384812" y="918161"/>
                </a:lnTo>
                <a:lnTo>
                  <a:pt x="3349005" y="895957"/>
                </a:lnTo>
                <a:cubicBezTo>
                  <a:pt x="3311403" y="876740"/>
                  <a:pt x="3275144" y="867103"/>
                  <a:pt x="3240554" y="870538"/>
                </a:cubicBezTo>
                <a:cubicBezTo>
                  <a:pt x="3227583" y="871826"/>
                  <a:pt x="3214818" y="874582"/>
                  <a:pt x="3202245" y="878675"/>
                </a:cubicBezTo>
                <a:close/>
                <a:moveTo>
                  <a:pt x="1689474" y="926909"/>
                </a:moveTo>
                <a:lnTo>
                  <a:pt x="1689545" y="932140"/>
                </a:lnTo>
                <a:cubicBezTo>
                  <a:pt x="1692060" y="1355032"/>
                  <a:pt x="1664403" y="1970834"/>
                  <a:pt x="1699995" y="2073451"/>
                </a:cubicBezTo>
                <a:cubicBezTo>
                  <a:pt x="1724469" y="2213613"/>
                  <a:pt x="1710049" y="1413855"/>
                  <a:pt x="1914674" y="1327738"/>
                </a:cubicBezTo>
                <a:cubicBezTo>
                  <a:pt x="2119299" y="1241621"/>
                  <a:pt x="2314849" y="1721006"/>
                  <a:pt x="2545610" y="1638634"/>
                </a:cubicBezTo>
                <a:cubicBezTo>
                  <a:pt x="2632145" y="1607744"/>
                  <a:pt x="2712280" y="1479057"/>
                  <a:pt x="2796450" y="1333169"/>
                </a:cubicBezTo>
                <a:lnTo>
                  <a:pt x="2802132" y="1323337"/>
                </a:lnTo>
                <a:lnTo>
                  <a:pt x="2744244" y="1346741"/>
                </a:lnTo>
                <a:cubicBezTo>
                  <a:pt x="2667989" y="1372843"/>
                  <a:pt x="2614755" y="1372554"/>
                  <a:pt x="2513451" y="1348443"/>
                </a:cubicBezTo>
                <a:cubicBezTo>
                  <a:pt x="2378379" y="1316295"/>
                  <a:pt x="2176962" y="1197425"/>
                  <a:pt x="2020369" y="1118860"/>
                </a:cubicBezTo>
                <a:cubicBezTo>
                  <a:pt x="1942073" y="1079577"/>
                  <a:pt x="1864684" y="1029432"/>
                  <a:pt x="1789755" y="983953"/>
                </a:cubicBezTo>
                <a:close/>
                <a:moveTo>
                  <a:pt x="1632650" y="595894"/>
                </a:moveTo>
                <a:cubicBezTo>
                  <a:pt x="1610963" y="587568"/>
                  <a:pt x="1583460" y="659404"/>
                  <a:pt x="1551956" y="761130"/>
                </a:cubicBezTo>
                <a:lnTo>
                  <a:pt x="1528611" y="839637"/>
                </a:lnTo>
                <a:lnTo>
                  <a:pt x="1544896" y="841993"/>
                </a:lnTo>
                <a:cubicBezTo>
                  <a:pt x="1573142" y="848299"/>
                  <a:pt x="1599788" y="857150"/>
                  <a:pt x="1625842" y="867889"/>
                </a:cubicBezTo>
                <a:lnTo>
                  <a:pt x="1654200" y="881531"/>
                </a:lnTo>
                <a:lnTo>
                  <a:pt x="1654322" y="812565"/>
                </a:lnTo>
                <a:cubicBezTo>
                  <a:pt x="1653890" y="716409"/>
                  <a:pt x="1651403" y="644031"/>
                  <a:pt x="1644949" y="610912"/>
                </a:cubicBezTo>
                <a:cubicBezTo>
                  <a:pt x="1641092" y="602431"/>
                  <a:pt x="1636987" y="597560"/>
                  <a:pt x="1632650" y="595894"/>
                </a:cubicBezTo>
                <a:close/>
                <a:moveTo>
                  <a:pt x="372349" y="643211"/>
                </a:moveTo>
                <a:lnTo>
                  <a:pt x="386151" y="711238"/>
                </a:lnTo>
                <a:cubicBezTo>
                  <a:pt x="423651" y="899171"/>
                  <a:pt x="464070" y="1100480"/>
                  <a:pt x="520282" y="1131074"/>
                </a:cubicBezTo>
                <a:cubicBezTo>
                  <a:pt x="651164" y="1125433"/>
                  <a:pt x="751862" y="934546"/>
                  <a:pt x="881402" y="961978"/>
                </a:cubicBezTo>
                <a:cubicBezTo>
                  <a:pt x="1060984" y="1012156"/>
                  <a:pt x="1158884" y="1302081"/>
                  <a:pt x="1311170" y="1282018"/>
                </a:cubicBezTo>
                <a:cubicBezTo>
                  <a:pt x="1359748" y="1255729"/>
                  <a:pt x="1410683" y="1124213"/>
                  <a:pt x="1459153" y="977882"/>
                </a:cubicBezTo>
                <a:lnTo>
                  <a:pt x="1495879" y="863440"/>
                </a:lnTo>
                <a:lnTo>
                  <a:pt x="1476818" y="861809"/>
                </a:lnTo>
                <a:cubicBezTo>
                  <a:pt x="1384224" y="859480"/>
                  <a:pt x="1301705" y="887597"/>
                  <a:pt x="1198864" y="871496"/>
                </a:cubicBezTo>
                <a:cubicBezTo>
                  <a:pt x="1061742" y="850028"/>
                  <a:pt x="1077146" y="835572"/>
                  <a:pt x="751168" y="748243"/>
                </a:cubicBezTo>
                <a:close/>
                <a:moveTo>
                  <a:pt x="169555" y="362554"/>
                </a:moveTo>
                <a:cubicBezTo>
                  <a:pt x="229431" y="350616"/>
                  <a:pt x="279020" y="367700"/>
                  <a:pt x="319023" y="427167"/>
                </a:cubicBezTo>
                <a:cubicBezTo>
                  <a:pt x="334475" y="469411"/>
                  <a:pt x="349159" y="531468"/>
                  <a:pt x="363898" y="601555"/>
                </a:cubicBezTo>
                <a:lnTo>
                  <a:pt x="366052" y="612173"/>
                </a:lnTo>
                <a:lnTo>
                  <a:pt x="626866" y="683829"/>
                </a:lnTo>
                <a:cubicBezTo>
                  <a:pt x="836357" y="738247"/>
                  <a:pt x="1040712" y="820148"/>
                  <a:pt x="1193717" y="846508"/>
                </a:cubicBezTo>
                <a:cubicBezTo>
                  <a:pt x="1327596" y="869573"/>
                  <a:pt x="1409553" y="829504"/>
                  <a:pt x="1503642" y="836026"/>
                </a:cubicBezTo>
                <a:lnTo>
                  <a:pt x="1504631" y="836169"/>
                </a:lnTo>
                <a:lnTo>
                  <a:pt x="1506623" y="829962"/>
                </a:lnTo>
                <a:cubicBezTo>
                  <a:pt x="1568345" y="635080"/>
                  <a:pt x="1622828" y="467440"/>
                  <a:pt x="1658642" y="541354"/>
                </a:cubicBezTo>
                <a:cubicBezTo>
                  <a:pt x="1676549" y="578311"/>
                  <a:pt x="1684852" y="683217"/>
                  <a:pt x="1688042" y="822120"/>
                </a:cubicBezTo>
                <a:lnTo>
                  <a:pt x="1689083" y="898310"/>
                </a:lnTo>
                <a:lnTo>
                  <a:pt x="1703239" y="905120"/>
                </a:lnTo>
                <a:cubicBezTo>
                  <a:pt x="1755002" y="932845"/>
                  <a:pt x="1808440" y="965505"/>
                  <a:pt x="1871632" y="997860"/>
                </a:cubicBezTo>
                <a:cubicBezTo>
                  <a:pt x="1998016" y="1062571"/>
                  <a:pt x="2186488" y="1174379"/>
                  <a:pt x="2303207" y="1230259"/>
                </a:cubicBezTo>
                <a:cubicBezTo>
                  <a:pt x="2419927" y="1286139"/>
                  <a:pt x="2480225" y="1328182"/>
                  <a:pt x="2571948" y="1333141"/>
                </a:cubicBezTo>
                <a:cubicBezTo>
                  <a:pt x="2640741" y="1336860"/>
                  <a:pt x="2689513" y="1332160"/>
                  <a:pt x="2766023" y="1300858"/>
                </a:cubicBezTo>
                <a:lnTo>
                  <a:pt x="2833256" y="1269483"/>
                </a:lnTo>
                <a:lnTo>
                  <a:pt x="2882351" y="1184531"/>
                </a:lnTo>
                <a:cubicBezTo>
                  <a:pt x="2999711" y="986663"/>
                  <a:pt x="3130428" y="805974"/>
                  <a:pt x="3299239" y="833508"/>
                </a:cubicBezTo>
                <a:cubicBezTo>
                  <a:pt x="3341442" y="844941"/>
                  <a:pt x="3382617" y="865535"/>
                  <a:pt x="3422949" y="892587"/>
                </a:cubicBezTo>
                <a:lnTo>
                  <a:pt x="3424192" y="893523"/>
                </a:lnTo>
                <a:lnTo>
                  <a:pt x="3454517" y="874551"/>
                </a:lnTo>
                <a:cubicBezTo>
                  <a:pt x="3522246" y="830931"/>
                  <a:pt x="3557890" y="807331"/>
                  <a:pt x="3606942" y="808480"/>
                </a:cubicBezTo>
                <a:cubicBezTo>
                  <a:pt x="3672345" y="810011"/>
                  <a:pt x="3716646" y="891138"/>
                  <a:pt x="3766819" y="933860"/>
                </a:cubicBezTo>
                <a:cubicBezTo>
                  <a:pt x="3816994" y="976582"/>
                  <a:pt x="3837088" y="1010698"/>
                  <a:pt x="3907982" y="1064813"/>
                </a:cubicBezTo>
                <a:cubicBezTo>
                  <a:pt x="3978876" y="1118929"/>
                  <a:pt x="4033619" y="1131954"/>
                  <a:pt x="4093879" y="1113699"/>
                </a:cubicBezTo>
                <a:cubicBezTo>
                  <a:pt x="4154138" y="1095443"/>
                  <a:pt x="4220756" y="1023197"/>
                  <a:pt x="4269540" y="955280"/>
                </a:cubicBezTo>
                <a:cubicBezTo>
                  <a:pt x="4318324" y="887364"/>
                  <a:pt x="4425670" y="745895"/>
                  <a:pt x="4488220" y="721663"/>
                </a:cubicBezTo>
                <a:cubicBezTo>
                  <a:pt x="4550769" y="697431"/>
                  <a:pt x="4591746" y="747077"/>
                  <a:pt x="4644833" y="809891"/>
                </a:cubicBezTo>
                <a:lnTo>
                  <a:pt x="4664036" y="838790"/>
                </a:lnTo>
                <a:lnTo>
                  <a:pt x="4705988" y="758026"/>
                </a:lnTo>
                <a:cubicBezTo>
                  <a:pt x="4870777" y="432274"/>
                  <a:pt x="5019535" y="120392"/>
                  <a:pt x="5105975" y="116089"/>
                </a:cubicBezTo>
                <a:cubicBezTo>
                  <a:pt x="5278854" y="107484"/>
                  <a:pt x="5000100" y="1067165"/>
                  <a:pt x="5110616" y="1158597"/>
                </a:cubicBezTo>
                <a:cubicBezTo>
                  <a:pt x="5221133" y="1250030"/>
                  <a:pt x="5590789" y="713490"/>
                  <a:pt x="5769074" y="664684"/>
                </a:cubicBezTo>
                <a:cubicBezTo>
                  <a:pt x="5947359" y="615878"/>
                  <a:pt x="6151311" y="769787"/>
                  <a:pt x="6180327" y="865761"/>
                </a:cubicBezTo>
                <a:cubicBezTo>
                  <a:pt x="6209343" y="961735"/>
                  <a:pt x="5909972" y="1127260"/>
                  <a:pt x="6025061" y="1185938"/>
                </a:cubicBezTo>
                <a:cubicBezTo>
                  <a:pt x="6068220" y="1207942"/>
                  <a:pt x="6165056" y="1242894"/>
                  <a:pt x="6281578" y="1268625"/>
                </a:cubicBezTo>
                <a:lnTo>
                  <a:pt x="6323112" y="1276070"/>
                </a:lnTo>
                <a:lnTo>
                  <a:pt x="6265574" y="1289419"/>
                </a:lnTo>
                <a:lnTo>
                  <a:pt x="6251216" y="1286547"/>
                </a:lnTo>
                <a:cubicBezTo>
                  <a:pt x="6123192" y="1257990"/>
                  <a:pt x="6002057" y="1218764"/>
                  <a:pt x="5965466" y="1181434"/>
                </a:cubicBezTo>
                <a:cubicBezTo>
                  <a:pt x="5892284" y="1106773"/>
                  <a:pt x="6159044" y="961985"/>
                  <a:pt x="6139202" y="879682"/>
                </a:cubicBezTo>
                <a:cubicBezTo>
                  <a:pt x="6119360" y="797379"/>
                  <a:pt x="5978863" y="697409"/>
                  <a:pt x="5846412" y="687613"/>
                </a:cubicBezTo>
                <a:cubicBezTo>
                  <a:pt x="5713961" y="677817"/>
                  <a:pt x="5599872" y="838655"/>
                  <a:pt x="5480970" y="957383"/>
                </a:cubicBezTo>
                <a:cubicBezTo>
                  <a:pt x="5362068" y="1076111"/>
                  <a:pt x="5192481" y="1264919"/>
                  <a:pt x="5078408" y="1181615"/>
                </a:cubicBezTo>
                <a:cubicBezTo>
                  <a:pt x="4964335" y="1098311"/>
                  <a:pt x="5239208" y="102487"/>
                  <a:pt x="5096786" y="157306"/>
                </a:cubicBezTo>
                <a:cubicBezTo>
                  <a:pt x="5025575" y="184716"/>
                  <a:pt x="4888102" y="487617"/>
                  <a:pt x="4728056" y="801367"/>
                </a:cubicBezTo>
                <a:lnTo>
                  <a:pt x="4688056" y="876846"/>
                </a:lnTo>
                <a:lnTo>
                  <a:pt x="4721993" y="942568"/>
                </a:lnTo>
                <a:cubicBezTo>
                  <a:pt x="4747933" y="995145"/>
                  <a:pt x="4775139" y="1051606"/>
                  <a:pt x="4806744" y="1098551"/>
                </a:cubicBezTo>
                <a:cubicBezTo>
                  <a:pt x="4869954" y="1192439"/>
                  <a:pt x="4942470" y="1292112"/>
                  <a:pt x="5024097" y="1373221"/>
                </a:cubicBezTo>
                <a:cubicBezTo>
                  <a:pt x="5064911" y="1413776"/>
                  <a:pt x="5107757" y="1454633"/>
                  <a:pt x="5153027" y="1491421"/>
                </a:cubicBezTo>
                <a:lnTo>
                  <a:pt x="5210791" y="1534127"/>
                </a:lnTo>
                <a:lnTo>
                  <a:pt x="5179069" y="1541487"/>
                </a:lnTo>
                <a:lnTo>
                  <a:pt x="5153552" y="1524819"/>
                </a:lnTo>
                <a:cubicBezTo>
                  <a:pt x="5038078" y="1440704"/>
                  <a:pt x="4925069" y="1301156"/>
                  <a:pt x="4822449" y="1171775"/>
                </a:cubicBezTo>
                <a:cubicBezTo>
                  <a:pt x="4771139" y="1107085"/>
                  <a:pt x="4724019" y="1007078"/>
                  <a:pt x="4677707" y="920341"/>
                </a:cubicBezTo>
                <a:lnTo>
                  <a:pt x="4671180" y="908693"/>
                </a:lnTo>
                <a:lnTo>
                  <a:pt x="4604469" y="1034579"/>
                </a:lnTo>
                <a:cubicBezTo>
                  <a:pt x="4478016" y="1261556"/>
                  <a:pt x="4345008" y="1457421"/>
                  <a:pt x="4223875" y="1510527"/>
                </a:cubicBezTo>
                <a:cubicBezTo>
                  <a:pt x="3981610" y="1616741"/>
                  <a:pt x="3705277" y="1188184"/>
                  <a:pt x="3465513" y="978860"/>
                </a:cubicBezTo>
                <a:lnTo>
                  <a:pt x="3408905" y="933557"/>
                </a:lnTo>
                <a:lnTo>
                  <a:pt x="3406118" y="935321"/>
                </a:lnTo>
                <a:cubicBezTo>
                  <a:pt x="3374933" y="955534"/>
                  <a:pt x="3342357" y="976641"/>
                  <a:pt x="3309452" y="996585"/>
                </a:cubicBezTo>
                <a:cubicBezTo>
                  <a:pt x="3194281" y="1066392"/>
                  <a:pt x="3015767" y="1210432"/>
                  <a:pt x="2884062" y="1284638"/>
                </a:cubicBezTo>
                <a:lnTo>
                  <a:pt x="2852290" y="1300809"/>
                </a:lnTo>
                <a:lnTo>
                  <a:pt x="2800244" y="1392118"/>
                </a:lnTo>
                <a:cubicBezTo>
                  <a:pt x="2721655" y="1527824"/>
                  <a:pt x="2645011" y="1644793"/>
                  <a:pt x="2563579" y="1675392"/>
                </a:cubicBezTo>
                <a:cubicBezTo>
                  <a:pt x="2346428" y="1756990"/>
                  <a:pt x="2127109" y="1336934"/>
                  <a:pt x="1937648" y="1360128"/>
                </a:cubicBezTo>
                <a:cubicBezTo>
                  <a:pt x="1748187" y="1383322"/>
                  <a:pt x="1775846" y="2180533"/>
                  <a:pt x="1699767" y="2142100"/>
                </a:cubicBezTo>
                <a:cubicBezTo>
                  <a:pt x="1625648" y="2096216"/>
                  <a:pt x="1651235" y="1357220"/>
                  <a:pt x="1654139" y="916074"/>
                </a:cubicBezTo>
                <a:lnTo>
                  <a:pt x="1654151" y="909306"/>
                </a:lnTo>
                <a:lnTo>
                  <a:pt x="1625968" y="896055"/>
                </a:lnTo>
                <a:cubicBezTo>
                  <a:pt x="1608376" y="888619"/>
                  <a:pt x="1591011" y="882204"/>
                  <a:pt x="1573896" y="877050"/>
                </a:cubicBezTo>
                <a:cubicBezTo>
                  <a:pt x="1556781" y="871897"/>
                  <a:pt x="1540228" y="868280"/>
                  <a:pt x="1524095" y="865855"/>
                </a:cubicBezTo>
                <a:lnTo>
                  <a:pt x="1520896" y="865582"/>
                </a:lnTo>
                <a:lnTo>
                  <a:pt x="1512347" y="894331"/>
                </a:lnTo>
                <a:cubicBezTo>
                  <a:pt x="1457285" y="1082481"/>
                  <a:pt x="1393842" y="1295667"/>
                  <a:pt x="1329458" y="1327966"/>
                </a:cubicBezTo>
                <a:cubicBezTo>
                  <a:pt x="1200691" y="1392565"/>
                  <a:pt x="1007181" y="1024440"/>
                  <a:pt x="872349" y="998509"/>
                </a:cubicBezTo>
                <a:cubicBezTo>
                  <a:pt x="737517" y="972578"/>
                  <a:pt x="616430" y="1186855"/>
                  <a:pt x="520464" y="1172381"/>
                </a:cubicBezTo>
                <a:cubicBezTo>
                  <a:pt x="410850" y="1139710"/>
                  <a:pt x="393183" y="907766"/>
                  <a:pt x="355690" y="743341"/>
                </a:cubicBezTo>
                <a:lnTo>
                  <a:pt x="335762" y="633067"/>
                </a:lnTo>
                <a:lnTo>
                  <a:pt x="23338" y="546444"/>
                </a:lnTo>
                <a:lnTo>
                  <a:pt x="16293" y="516079"/>
                </a:lnTo>
                <a:lnTo>
                  <a:pt x="330106" y="602297"/>
                </a:lnTo>
                <a:lnTo>
                  <a:pt x="320992" y="553766"/>
                </a:lnTo>
                <a:cubicBezTo>
                  <a:pt x="299432" y="454650"/>
                  <a:pt x="263332" y="380467"/>
                  <a:pt x="159026" y="404194"/>
                </a:cubicBezTo>
                <a:cubicBezTo>
                  <a:pt x="138165" y="408940"/>
                  <a:pt x="112161" y="420143"/>
                  <a:pt x="82348" y="436266"/>
                </a:cubicBezTo>
                <a:lnTo>
                  <a:pt x="8395" y="482035"/>
                </a:lnTo>
                <a:lnTo>
                  <a:pt x="0" y="445849"/>
                </a:lnTo>
                <a:lnTo>
                  <a:pt x="71936" y="400556"/>
                </a:lnTo>
                <a:cubicBezTo>
                  <a:pt x="107106" y="381747"/>
                  <a:pt x="139616" y="368522"/>
                  <a:pt x="169555"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pic>
        <p:nvPicPr>
          <p:cNvPr id="12" name="Bilde 11">
            <a:extLst>
              <a:ext uri="{FF2B5EF4-FFF2-40B4-BE49-F238E27FC236}">
                <a16:creationId xmlns:a16="http://schemas.microsoft.com/office/drawing/2014/main" id="{31E6C82D-8F39-D949-9A2E-33E0ADE09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Tree>
    <p:extLst>
      <p:ext uri="{BB962C8B-B14F-4D97-AF65-F5344CB8AC3E}">
        <p14:creationId xmlns:p14="http://schemas.microsoft.com/office/powerpoint/2010/main" val="3814319435"/>
      </p:ext>
    </p:extLst>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Innhold-3">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graphicFrame>
        <p:nvGraphicFramePr>
          <p:cNvPr id="6" name="Diagram 5">
            <a:extLst>
              <a:ext uri="{FF2B5EF4-FFF2-40B4-BE49-F238E27FC236}">
                <a16:creationId xmlns:a16="http://schemas.microsoft.com/office/drawing/2014/main" id="{EA638C48-B285-3944-8877-89BA08CB7D35}"/>
              </a:ext>
            </a:extLst>
          </p:cNvPr>
          <p:cNvGraphicFramePr/>
          <p:nvPr userDrawn="1">
            <p:extLst>
              <p:ext uri="{D42A27DB-BD31-4B8C-83A1-F6EECF244321}">
                <p14:modId xmlns:p14="http://schemas.microsoft.com/office/powerpoint/2010/main" val="2562063035"/>
              </p:ext>
            </p:extLst>
          </p:nvPr>
        </p:nvGraphicFramePr>
        <p:xfrm>
          <a:off x="1113339" y="1038148"/>
          <a:ext cx="10254877" cy="51001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41903814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Innhold-3.2">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innhold 7">
            <a:extLst>
              <a:ext uri="{FF2B5EF4-FFF2-40B4-BE49-F238E27FC236}">
                <a16:creationId xmlns:a16="http://schemas.microsoft.com/office/drawing/2014/main" id="{D8736787-DCB0-4E46-8F63-405F22B7DAC4}"/>
              </a:ext>
            </a:extLst>
          </p:cNvPr>
          <p:cNvSpPr>
            <a:spLocks noGrp="1"/>
          </p:cNvSpPr>
          <p:nvPr>
            <p:ph sz="quarter" idx="11" hasCustomPrompt="1"/>
          </p:nvPr>
        </p:nvSpPr>
        <p:spPr>
          <a:xfrm>
            <a:off x="1209963" y="1025237"/>
            <a:ext cx="9937750" cy="5208588"/>
          </a:xfrm>
        </p:spPr>
        <p:txBody>
          <a:bodyPr/>
          <a:lstStyle>
            <a:lvl1pPr marL="0" indent="0">
              <a:buNone/>
              <a:defRPr/>
            </a:lvl1pPr>
          </a:lstStyle>
          <a:p>
            <a:pPr lvl="0"/>
            <a:r>
              <a:rPr lang="nb-NO" dirty="0"/>
              <a:t>Sett inn tabell eller graf</a:t>
            </a:r>
          </a:p>
        </p:txBody>
      </p:sp>
    </p:spTree>
    <p:extLst>
      <p:ext uri="{BB962C8B-B14F-4D97-AF65-F5344CB8AC3E}">
        <p14:creationId xmlns:p14="http://schemas.microsoft.com/office/powerpoint/2010/main" val="3134054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Innhold-4">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8" name="Plassholder for bilde 10">
            <a:extLst>
              <a:ext uri="{FF2B5EF4-FFF2-40B4-BE49-F238E27FC236}">
                <a16:creationId xmlns:a16="http://schemas.microsoft.com/office/drawing/2014/main" id="{EF88B249-3082-7A49-964A-FC6C431B4CB9}"/>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14" name="Friform 13">
            <a:extLst>
              <a:ext uri="{FF2B5EF4-FFF2-40B4-BE49-F238E27FC236}">
                <a16:creationId xmlns:a16="http://schemas.microsoft.com/office/drawing/2014/main" id="{D7693174-E97A-9545-A88B-0BC63D3A5124}"/>
              </a:ext>
            </a:extLst>
          </p:cNvPr>
          <p:cNvSpPr/>
          <p:nvPr userDrawn="1"/>
        </p:nvSpPr>
        <p:spPr>
          <a:xfrm>
            <a:off x="3479291" y="4906724"/>
            <a:ext cx="3515235" cy="1951277"/>
          </a:xfrm>
          <a:custGeom>
            <a:avLst/>
            <a:gdLst>
              <a:gd name="connsiteX0" fmla="*/ 3407506 w 3515235"/>
              <a:gd name="connsiteY0" fmla="*/ 743 h 1951277"/>
              <a:gd name="connsiteX1" fmla="*/ 3514194 w 3515235"/>
              <a:gd name="connsiteY1" fmla="*/ 10648 h 1951277"/>
              <a:gd name="connsiteX2" fmla="*/ 3515234 w 3515235"/>
              <a:gd name="connsiteY2" fmla="*/ 10946 h 1951277"/>
              <a:gd name="connsiteX3" fmla="*/ 3515234 w 3515235"/>
              <a:gd name="connsiteY3" fmla="*/ 40433 h 1951277"/>
              <a:gd name="connsiteX4" fmla="*/ 3484136 w 3515235"/>
              <a:gd name="connsiteY4" fmla="*/ 31508 h 1951277"/>
              <a:gd name="connsiteX5" fmla="*/ 3392956 w 3515235"/>
              <a:gd name="connsiteY5" fmla="*/ 33381 h 1951277"/>
              <a:gd name="connsiteX6" fmla="*/ 3354827 w 3515235"/>
              <a:gd name="connsiteY6" fmla="*/ 439038 h 1951277"/>
              <a:gd name="connsiteX7" fmla="*/ 3287775 w 3515235"/>
              <a:gd name="connsiteY7" fmla="*/ 652893 h 1951277"/>
              <a:gd name="connsiteX8" fmla="*/ 3102906 w 3515235"/>
              <a:gd name="connsiteY8" fmla="*/ 707906 h 1951277"/>
              <a:gd name="connsiteX9" fmla="*/ 2749791 w 3515235"/>
              <a:gd name="connsiteY9" fmla="*/ 692849 h 1951277"/>
              <a:gd name="connsiteX10" fmla="*/ 2619153 w 3515235"/>
              <a:gd name="connsiteY10" fmla="*/ 1019113 h 1951277"/>
              <a:gd name="connsiteX11" fmla="*/ 2600973 w 3515235"/>
              <a:gd name="connsiteY11" fmla="*/ 1079350 h 1951277"/>
              <a:gd name="connsiteX12" fmla="*/ 2597105 w 3515235"/>
              <a:gd name="connsiteY12" fmla="*/ 1093892 h 1951277"/>
              <a:gd name="connsiteX13" fmla="*/ 2737101 w 3515235"/>
              <a:gd name="connsiteY13" fmla="*/ 1108882 h 1951277"/>
              <a:gd name="connsiteX14" fmla="*/ 3107430 w 3515235"/>
              <a:gd name="connsiteY14" fmla="*/ 1104871 h 1951277"/>
              <a:gd name="connsiteX15" fmla="*/ 3335176 w 3515235"/>
              <a:gd name="connsiteY15" fmla="*/ 875375 h 1951277"/>
              <a:gd name="connsiteX16" fmla="*/ 3472053 w 3515235"/>
              <a:gd name="connsiteY16" fmla="*/ 808782 h 1951277"/>
              <a:gd name="connsiteX17" fmla="*/ 3515235 w 3515235"/>
              <a:gd name="connsiteY17" fmla="*/ 790997 h 1951277"/>
              <a:gd name="connsiteX18" fmla="*/ 3515235 w 3515235"/>
              <a:gd name="connsiteY18" fmla="*/ 825182 h 1951277"/>
              <a:gd name="connsiteX19" fmla="*/ 3491597 w 3515235"/>
              <a:gd name="connsiteY19" fmla="*/ 835013 h 1951277"/>
              <a:gd name="connsiteX20" fmla="*/ 3358817 w 3515235"/>
              <a:gd name="connsiteY20" fmla="*/ 900286 h 1951277"/>
              <a:gd name="connsiteX21" fmla="*/ 3127943 w 3515235"/>
              <a:gd name="connsiteY21" fmla="*/ 1130322 h 1951277"/>
              <a:gd name="connsiteX22" fmla="*/ 2731776 w 3515235"/>
              <a:gd name="connsiteY22" fmla="*/ 1136462 h 1951277"/>
              <a:gd name="connsiteX23" fmla="*/ 2589644 w 3515235"/>
              <a:gd name="connsiteY23" fmla="*/ 1121951 h 1951277"/>
              <a:gd name="connsiteX24" fmla="*/ 2582619 w 3515235"/>
              <a:gd name="connsiteY24" fmla="*/ 1148368 h 1951277"/>
              <a:gd name="connsiteX25" fmla="*/ 2459399 w 3515235"/>
              <a:gd name="connsiteY25" fmla="*/ 1569484 h 1951277"/>
              <a:gd name="connsiteX26" fmla="*/ 2241717 w 3515235"/>
              <a:gd name="connsiteY26" fmla="*/ 1803309 h 1951277"/>
              <a:gd name="connsiteX27" fmla="*/ 1717548 w 3515235"/>
              <a:gd name="connsiteY27" fmla="*/ 1948517 h 1951277"/>
              <a:gd name="connsiteX28" fmla="*/ 1703683 w 3515235"/>
              <a:gd name="connsiteY28" fmla="*/ 1951277 h 1951277"/>
              <a:gd name="connsiteX29" fmla="*/ 1533478 w 3515235"/>
              <a:gd name="connsiteY29" fmla="*/ 1951277 h 1951277"/>
              <a:gd name="connsiteX30" fmla="*/ 1641431 w 3515235"/>
              <a:gd name="connsiteY30" fmla="*/ 1927675 h 1951277"/>
              <a:gd name="connsiteX31" fmla="*/ 2005052 w 3515235"/>
              <a:gd name="connsiteY31" fmla="*/ 1849782 h 1951277"/>
              <a:gd name="connsiteX32" fmla="*/ 2276302 w 3515235"/>
              <a:gd name="connsiteY32" fmla="*/ 1753711 h 1951277"/>
              <a:gd name="connsiteX33" fmla="*/ 2443141 w 3515235"/>
              <a:gd name="connsiteY33" fmla="*/ 1515363 h 1951277"/>
              <a:gd name="connsiteX34" fmla="*/ 2560011 w 3515235"/>
              <a:gd name="connsiteY34" fmla="*/ 1134339 h 1951277"/>
              <a:gd name="connsiteX35" fmla="*/ 2564156 w 3515235"/>
              <a:gd name="connsiteY35" fmla="*/ 1119444 h 1951277"/>
              <a:gd name="connsiteX36" fmla="*/ 2484209 w 3515235"/>
              <a:gd name="connsiteY36" fmla="*/ 1112259 h 1951277"/>
              <a:gd name="connsiteX37" fmla="*/ 1829142 w 3515235"/>
              <a:gd name="connsiteY37" fmla="*/ 1110070 h 1951277"/>
              <a:gd name="connsiteX38" fmla="*/ 1645265 w 3515235"/>
              <a:gd name="connsiteY38" fmla="*/ 1257869 h 1951277"/>
              <a:gd name="connsiteX39" fmla="*/ 1440827 w 3515235"/>
              <a:gd name="connsiteY39" fmla="*/ 1286783 h 1951277"/>
              <a:gd name="connsiteX40" fmla="*/ 1006450 w 3515235"/>
              <a:gd name="connsiteY40" fmla="*/ 1271690 h 1951277"/>
              <a:gd name="connsiteX41" fmla="*/ 463498 w 3515235"/>
              <a:gd name="connsiteY41" fmla="*/ 1597588 h 1951277"/>
              <a:gd name="connsiteX42" fmla="*/ 147982 w 3515235"/>
              <a:gd name="connsiteY42" fmla="*/ 1851728 h 1951277"/>
              <a:gd name="connsiteX43" fmla="*/ 37333 w 3515235"/>
              <a:gd name="connsiteY43" fmla="*/ 1951276 h 1951277"/>
              <a:gd name="connsiteX44" fmla="*/ 0 w 3515235"/>
              <a:gd name="connsiteY44" fmla="*/ 1951276 h 1951277"/>
              <a:gd name="connsiteX45" fmla="*/ 7189 w 3515235"/>
              <a:gd name="connsiteY45" fmla="*/ 1944146 h 1951277"/>
              <a:gd name="connsiteX46" fmla="*/ 186423 w 3515235"/>
              <a:gd name="connsiteY46" fmla="*/ 1784061 h 1951277"/>
              <a:gd name="connsiteX47" fmla="*/ 946889 w 3515235"/>
              <a:gd name="connsiteY47" fmla="*/ 1262658 h 1951277"/>
              <a:gd name="connsiteX48" fmla="*/ 1564887 w 3515235"/>
              <a:gd name="connsiteY48" fmla="*/ 1258882 h 1951277"/>
              <a:gd name="connsiteX49" fmla="*/ 1815968 w 3515235"/>
              <a:gd name="connsiteY49" fmla="*/ 1089794 h 1951277"/>
              <a:gd name="connsiteX50" fmla="*/ 2496347 w 3515235"/>
              <a:gd name="connsiteY50" fmla="*/ 1084742 h 1951277"/>
              <a:gd name="connsiteX51" fmla="*/ 2571956 w 3515235"/>
              <a:gd name="connsiteY51" fmla="*/ 1091413 h 1951277"/>
              <a:gd name="connsiteX52" fmla="*/ 2582377 w 3515235"/>
              <a:gd name="connsiteY52" fmla="*/ 1053961 h 1951277"/>
              <a:gd name="connsiteX53" fmla="*/ 2621923 w 3515235"/>
              <a:gd name="connsiteY53" fmla="*/ 922245 h 1951277"/>
              <a:gd name="connsiteX54" fmla="*/ 2723487 w 3515235"/>
              <a:gd name="connsiteY54" fmla="*/ 682960 h 1951277"/>
              <a:gd name="connsiteX55" fmla="*/ 2926494 w 3515235"/>
              <a:gd name="connsiteY55" fmla="*/ 674641 h 1951277"/>
              <a:gd name="connsiteX56" fmla="*/ 3118875 w 3515235"/>
              <a:gd name="connsiteY56" fmla="*/ 682704 h 1951277"/>
              <a:gd name="connsiteX57" fmla="*/ 3292052 w 3515235"/>
              <a:gd name="connsiteY57" fmla="*/ 599293 h 1951277"/>
              <a:gd name="connsiteX58" fmla="*/ 3322940 w 3515235"/>
              <a:gd name="connsiteY58" fmla="*/ 364774 h 1951277"/>
              <a:gd name="connsiteX59" fmla="*/ 3337775 w 3515235"/>
              <a:gd name="connsiteY59" fmla="*/ 45122 h 1951277"/>
              <a:gd name="connsiteX60" fmla="*/ 3407506 w 3515235"/>
              <a:gd name="connsiteY60"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Lst>
            <a:rect l="l" t="t" r="r" b="b"/>
            <a:pathLst>
              <a:path w="3515235" h="1951277">
                <a:moveTo>
                  <a:pt x="3407506" y="743"/>
                </a:moveTo>
                <a:cubicBezTo>
                  <a:pt x="3437482" y="-2167"/>
                  <a:pt x="3473618" y="3970"/>
                  <a:pt x="3514194" y="10648"/>
                </a:cubicBezTo>
                <a:lnTo>
                  <a:pt x="3515234" y="10946"/>
                </a:lnTo>
                <a:lnTo>
                  <a:pt x="3515234" y="40433"/>
                </a:lnTo>
                <a:lnTo>
                  <a:pt x="3484136" y="31508"/>
                </a:lnTo>
                <a:cubicBezTo>
                  <a:pt x="3446611" y="23212"/>
                  <a:pt x="3415011" y="22204"/>
                  <a:pt x="3392956" y="33381"/>
                </a:cubicBezTo>
                <a:cubicBezTo>
                  <a:pt x="3304737" y="78089"/>
                  <a:pt x="3360856" y="317234"/>
                  <a:pt x="3354827" y="439038"/>
                </a:cubicBezTo>
                <a:cubicBezTo>
                  <a:pt x="3348799" y="560842"/>
                  <a:pt x="3329761" y="608082"/>
                  <a:pt x="3287775" y="652893"/>
                </a:cubicBezTo>
                <a:cubicBezTo>
                  <a:pt x="3245788" y="697703"/>
                  <a:pt x="3192570" y="701247"/>
                  <a:pt x="3102906" y="707906"/>
                </a:cubicBezTo>
                <a:cubicBezTo>
                  <a:pt x="3013243" y="714566"/>
                  <a:pt x="2855551" y="674899"/>
                  <a:pt x="2749791" y="692849"/>
                </a:cubicBezTo>
                <a:cubicBezTo>
                  <a:pt x="2699869" y="716174"/>
                  <a:pt x="2667552" y="873007"/>
                  <a:pt x="2619153" y="1019113"/>
                </a:cubicBezTo>
                <a:cubicBezTo>
                  <a:pt x="2613103" y="1037377"/>
                  <a:pt x="2607052" y="1057631"/>
                  <a:pt x="2600973" y="1079350"/>
                </a:cubicBezTo>
                <a:lnTo>
                  <a:pt x="2597105" y="1093892"/>
                </a:lnTo>
                <a:lnTo>
                  <a:pt x="2737101" y="1108882"/>
                </a:lnTo>
                <a:cubicBezTo>
                  <a:pt x="2884990" y="1124009"/>
                  <a:pt x="3013445" y="1132000"/>
                  <a:pt x="3107430" y="1104871"/>
                </a:cubicBezTo>
                <a:cubicBezTo>
                  <a:pt x="3232745" y="1068698"/>
                  <a:pt x="3185971" y="959716"/>
                  <a:pt x="3335176" y="875375"/>
                </a:cubicBezTo>
                <a:cubicBezTo>
                  <a:pt x="3372477" y="854290"/>
                  <a:pt x="3419351" y="831885"/>
                  <a:pt x="3472053" y="808782"/>
                </a:cubicBezTo>
                <a:lnTo>
                  <a:pt x="3515235" y="790997"/>
                </a:lnTo>
                <a:lnTo>
                  <a:pt x="3515235" y="825182"/>
                </a:lnTo>
                <a:lnTo>
                  <a:pt x="3491597" y="835013"/>
                </a:lnTo>
                <a:cubicBezTo>
                  <a:pt x="3440825" y="857520"/>
                  <a:pt x="3395489" y="879444"/>
                  <a:pt x="3358817" y="900286"/>
                </a:cubicBezTo>
                <a:cubicBezTo>
                  <a:pt x="3212129" y="983654"/>
                  <a:pt x="3259083" y="1093679"/>
                  <a:pt x="3127943" y="1130322"/>
                </a:cubicBezTo>
                <a:cubicBezTo>
                  <a:pt x="3029588" y="1157804"/>
                  <a:pt x="2887863" y="1151102"/>
                  <a:pt x="2731776" y="1136462"/>
                </a:cubicBezTo>
                <a:lnTo>
                  <a:pt x="2589644" y="1121951"/>
                </a:lnTo>
                <a:lnTo>
                  <a:pt x="2582619" y="1148368"/>
                </a:lnTo>
                <a:cubicBezTo>
                  <a:pt x="2545625" y="1293073"/>
                  <a:pt x="2506578" y="1471459"/>
                  <a:pt x="2459399" y="1569484"/>
                </a:cubicBezTo>
                <a:cubicBezTo>
                  <a:pt x="2396493" y="1700183"/>
                  <a:pt x="2365358" y="1740137"/>
                  <a:pt x="2241717" y="1803309"/>
                </a:cubicBezTo>
                <a:cubicBezTo>
                  <a:pt x="2118075" y="1866480"/>
                  <a:pt x="1887682" y="1906705"/>
                  <a:pt x="1717548" y="1948517"/>
                </a:cubicBezTo>
                <a:lnTo>
                  <a:pt x="1703683" y="1951277"/>
                </a:lnTo>
                <a:lnTo>
                  <a:pt x="1533478" y="1951277"/>
                </a:lnTo>
                <a:lnTo>
                  <a:pt x="1641431" y="1927675"/>
                </a:lnTo>
                <a:cubicBezTo>
                  <a:pt x="1766318" y="1901837"/>
                  <a:pt x="1911247" y="1874686"/>
                  <a:pt x="2005052" y="1849782"/>
                </a:cubicBezTo>
                <a:cubicBezTo>
                  <a:pt x="2130126" y="1816576"/>
                  <a:pt x="2203287" y="1809447"/>
                  <a:pt x="2276302" y="1753711"/>
                </a:cubicBezTo>
                <a:cubicBezTo>
                  <a:pt x="2349317" y="1697974"/>
                  <a:pt x="2385538" y="1653940"/>
                  <a:pt x="2443141" y="1515363"/>
                </a:cubicBezTo>
                <a:cubicBezTo>
                  <a:pt x="2479143" y="1428753"/>
                  <a:pt x="2521728" y="1272911"/>
                  <a:pt x="2560011" y="1134339"/>
                </a:cubicBezTo>
                <a:lnTo>
                  <a:pt x="2564156" y="1119444"/>
                </a:lnTo>
                <a:lnTo>
                  <a:pt x="2484209" y="1112259"/>
                </a:lnTo>
                <a:cubicBezTo>
                  <a:pt x="2265838" y="1095394"/>
                  <a:pt x="1964287" y="1089986"/>
                  <a:pt x="1829142" y="1110070"/>
                </a:cubicBezTo>
                <a:cubicBezTo>
                  <a:pt x="1674690" y="1133024"/>
                  <a:pt x="1709984" y="1228417"/>
                  <a:pt x="1645265" y="1257869"/>
                </a:cubicBezTo>
                <a:cubicBezTo>
                  <a:pt x="1580545" y="1287322"/>
                  <a:pt x="1547296" y="1284480"/>
                  <a:pt x="1440827" y="1286783"/>
                </a:cubicBezTo>
                <a:cubicBezTo>
                  <a:pt x="1334358" y="1289086"/>
                  <a:pt x="1169338" y="1219889"/>
                  <a:pt x="1006450" y="1271690"/>
                </a:cubicBezTo>
                <a:cubicBezTo>
                  <a:pt x="843562" y="1323490"/>
                  <a:pt x="657572" y="1452859"/>
                  <a:pt x="463498" y="1597588"/>
                </a:cubicBezTo>
                <a:cubicBezTo>
                  <a:pt x="366461" y="1669953"/>
                  <a:pt x="256426" y="1757991"/>
                  <a:pt x="147982" y="1851728"/>
                </a:cubicBezTo>
                <a:lnTo>
                  <a:pt x="37333" y="1951276"/>
                </a:lnTo>
                <a:lnTo>
                  <a:pt x="0" y="1951276"/>
                </a:lnTo>
                <a:lnTo>
                  <a:pt x="7189" y="1944146"/>
                </a:lnTo>
                <a:cubicBezTo>
                  <a:pt x="67928" y="1886249"/>
                  <a:pt x="128902" y="1831064"/>
                  <a:pt x="186423" y="1784061"/>
                </a:cubicBezTo>
                <a:cubicBezTo>
                  <a:pt x="416510" y="1596048"/>
                  <a:pt x="717146" y="1350188"/>
                  <a:pt x="946889" y="1262658"/>
                </a:cubicBezTo>
                <a:cubicBezTo>
                  <a:pt x="1176633" y="1175128"/>
                  <a:pt x="1420041" y="1287693"/>
                  <a:pt x="1564887" y="1258882"/>
                </a:cubicBezTo>
                <a:cubicBezTo>
                  <a:pt x="1709733" y="1230072"/>
                  <a:pt x="1646235" y="1117539"/>
                  <a:pt x="1815968" y="1089794"/>
                </a:cubicBezTo>
                <a:cubicBezTo>
                  <a:pt x="1964486" y="1065517"/>
                  <a:pt x="2278087" y="1068607"/>
                  <a:pt x="2496347" y="1084742"/>
                </a:cubicBezTo>
                <a:lnTo>
                  <a:pt x="2571956" y="1091413"/>
                </a:lnTo>
                <a:lnTo>
                  <a:pt x="2582377" y="1053961"/>
                </a:lnTo>
                <a:cubicBezTo>
                  <a:pt x="2596828" y="1002679"/>
                  <a:pt x="2610242" y="956929"/>
                  <a:pt x="2621923" y="922245"/>
                </a:cubicBezTo>
                <a:cubicBezTo>
                  <a:pt x="2668646" y="783511"/>
                  <a:pt x="2672725" y="724228"/>
                  <a:pt x="2723487" y="682960"/>
                </a:cubicBezTo>
                <a:cubicBezTo>
                  <a:pt x="2774249" y="641692"/>
                  <a:pt x="2860596" y="674684"/>
                  <a:pt x="2926494" y="674641"/>
                </a:cubicBezTo>
                <a:cubicBezTo>
                  <a:pt x="2992392" y="674597"/>
                  <a:pt x="3029818" y="687520"/>
                  <a:pt x="3118875" y="682704"/>
                </a:cubicBezTo>
                <a:cubicBezTo>
                  <a:pt x="3207933" y="677888"/>
                  <a:pt x="3258041" y="652282"/>
                  <a:pt x="3292052" y="599293"/>
                </a:cubicBezTo>
                <a:cubicBezTo>
                  <a:pt x="3326063" y="546305"/>
                  <a:pt x="3329882" y="448107"/>
                  <a:pt x="3322940" y="364774"/>
                </a:cubicBezTo>
                <a:cubicBezTo>
                  <a:pt x="3315998" y="281441"/>
                  <a:pt x="3305899" y="104143"/>
                  <a:pt x="3337775" y="45122"/>
                </a:cubicBezTo>
                <a:cubicBezTo>
                  <a:pt x="3353713" y="15611"/>
                  <a:pt x="3377530" y="3654"/>
                  <a:pt x="3407506" y="743"/>
                </a:cubicBezTo>
                <a:close/>
              </a:path>
            </a:pathLst>
          </a:cu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tx1"/>
              </a:solidFill>
            </a:endParaRPr>
          </a:p>
        </p:txBody>
      </p:sp>
      <p:sp>
        <p:nvSpPr>
          <p:cNvPr id="15" name="Tittel 1">
            <a:extLst>
              <a:ext uri="{FF2B5EF4-FFF2-40B4-BE49-F238E27FC236}">
                <a16:creationId xmlns:a16="http://schemas.microsoft.com/office/drawing/2014/main" id="{0F294901-B1FE-AF42-B658-F50E1C4AE087}"/>
              </a:ext>
            </a:extLst>
          </p:cNvPr>
          <p:cNvSpPr>
            <a:spLocks noGrp="1"/>
          </p:cNvSpPr>
          <p:nvPr>
            <p:ph type="title"/>
          </p:nvPr>
        </p:nvSpPr>
        <p:spPr>
          <a:xfrm>
            <a:off x="1121664" y="1040617"/>
            <a:ext cx="4809580"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765295F9-3E1F-844D-92A2-C782C7F5ADF8}"/>
              </a:ext>
            </a:extLst>
          </p:cNvPr>
          <p:cNvSpPr>
            <a:spLocks noGrp="1"/>
          </p:cNvSpPr>
          <p:nvPr>
            <p:ph idx="1"/>
          </p:nvPr>
        </p:nvSpPr>
        <p:spPr>
          <a:xfrm>
            <a:off x="1113341" y="2860225"/>
            <a:ext cx="4817902" cy="318634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55368073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Bilde-1">
    <p:spTree>
      <p:nvGrpSpPr>
        <p:cNvPr id="1" name=""/>
        <p:cNvGrpSpPr/>
        <p:nvPr/>
      </p:nvGrpSpPr>
      <p:grpSpPr>
        <a:xfrm>
          <a:off x="0" y="0"/>
          <a:ext cx="0" cy="0"/>
          <a:chOff x="0" y="0"/>
          <a:chExt cx="0" cy="0"/>
        </a:xfrm>
      </p:grpSpPr>
      <p:sp>
        <p:nvSpPr>
          <p:cNvPr id="10" name="Rektangel 9">
            <a:extLst>
              <a:ext uri="{FF2B5EF4-FFF2-40B4-BE49-F238E27FC236}">
                <a16:creationId xmlns:a16="http://schemas.microsoft.com/office/drawing/2014/main" id="{FBA6441F-70F6-604B-B4D0-135C2CFFA7A8}"/>
              </a:ext>
            </a:extLst>
          </p:cNvPr>
          <p:cNvSpPr/>
          <p:nvPr userDrawn="1"/>
        </p:nvSpPr>
        <p:spPr>
          <a:xfrm>
            <a:off x="1202723" y="1070918"/>
            <a:ext cx="4333103" cy="4861059"/>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hasCustomPrompt="1"/>
          </p:nvPr>
        </p:nvSpPr>
        <p:spPr>
          <a:xfrm>
            <a:off x="1665360" y="1538344"/>
            <a:ext cx="3310294" cy="3981009"/>
          </a:xfrm>
        </p:spPr>
        <p:txBody>
          <a:bodyPr anchor="t">
            <a:normAutofit/>
          </a:bodyPr>
          <a:lstStyle>
            <a:lvl1pPr>
              <a:spcAft>
                <a:spcPts val="600"/>
              </a:spcAft>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r>
              <a:rPr lang="nb-NO" dirty="0"/>
              <a:t>Klikk for å redigere bildetekst</a:t>
            </a:r>
          </a:p>
        </p:txBody>
      </p:sp>
      <p:sp>
        <p:nvSpPr>
          <p:cNvPr id="7" name="Plassholder for bilde 3">
            <a:extLst>
              <a:ext uri="{FF2B5EF4-FFF2-40B4-BE49-F238E27FC236}">
                <a16:creationId xmlns:a16="http://schemas.microsoft.com/office/drawing/2014/main" id="{2C789A26-671D-7342-A8EC-79B521D5DAA0}"/>
              </a:ext>
            </a:extLst>
          </p:cNvPr>
          <p:cNvSpPr>
            <a:spLocks noGrp="1"/>
          </p:cNvSpPr>
          <p:nvPr>
            <p:ph type="pic" sz="quarter" idx="10" hasCustomPrompt="1"/>
          </p:nvPr>
        </p:nvSpPr>
        <p:spPr>
          <a:xfrm>
            <a:off x="5535827" y="1070918"/>
            <a:ext cx="5453450" cy="4861060"/>
          </a:xfrm>
          <a:solidFill>
            <a:schemeClr val="bg2"/>
          </a:solidFill>
        </p:spPr>
        <p:txBody>
          <a:bodyPr anchor="ctr"/>
          <a:lstStyle>
            <a:lvl1pPr marL="2160000" indent="0" algn="ctr">
              <a:buNone/>
              <a:defRPr>
                <a:solidFill>
                  <a:sysClr val="windowText" lastClr="000000"/>
                </a:solidFill>
              </a:defRPr>
            </a:lvl1pPr>
          </a:lstStyle>
          <a:p>
            <a:r>
              <a:rPr lang="nb-NO" dirty="0"/>
              <a:t>	Sett inn bilde her</a:t>
            </a:r>
          </a:p>
        </p:txBody>
      </p:sp>
    </p:spTree>
    <p:extLst>
      <p:ext uri="{BB962C8B-B14F-4D97-AF65-F5344CB8AC3E}">
        <p14:creationId xmlns:p14="http://schemas.microsoft.com/office/powerpoint/2010/main" val="387507767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ilde-2">
    <p:bg>
      <p:bgPr>
        <a:solidFill>
          <a:schemeClr val="tx1"/>
        </a:solidFill>
        <a:effectLst/>
      </p:bgPr>
    </p:bg>
    <p:spTree>
      <p:nvGrpSpPr>
        <p:cNvPr id="1" name=""/>
        <p:cNvGrpSpPr/>
        <p:nvPr/>
      </p:nvGrpSpPr>
      <p:grpSpPr>
        <a:xfrm>
          <a:off x="0" y="0"/>
          <a:ext cx="0" cy="0"/>
          <a:chOff x="0" y="0"/>
          <a:chExt cx="0" cy="0"/>
        </a:xfrm>
      </p:grpSpPr>
      <p:sp>
        <p:nvSpPr>
          <p:cNvPr id="3" name="Plassholder for bilde 2">
            <a:extLst>
              <a:ext uri="{FF2B5EF4-FFF2-40B4-BE49-F238E27FC236}">
                <a16:creationId xmlns:a16="http://schemas.microsoft.com/office/drawing/2014/main" id="{E84BB5AD-4305-554B-82EF-9BC71ACFEF4F}"/>
              </a:ext>
            </a:extLst>
          </p:cNvPr>
          <p:cNvSpPr>
            <a:spLocks noGrp="1"/>
          </p:cNvSpPr>
          <p:nvPr>
            <p:ph type="pic" sz="quarter" idx="10" hasCustomPrompt="1"/>
          </p:nvPr>
        </p:nvSpPr>
        <p:spPr>
          <a:xfrm>
            <a:off x="0" y="0"/>
            <a:ext cx="12192000" cy="6858000"/>
          </a:xfrm>
          <a:solidFill>
            <a:schemeClr val="bg2"/>
          </a:solidFill>
        </p:spPr>
        <p:txBody>
          <a:bodyPr anchor="ctr"/>
          <a:lstStyle>
            <a:lvl1pPr marL="2160000" indent="0" algn="ctr">
              <a:buNone/>
              <a:defRPr>
                <a:solidFill>
                  <a:sysClr val="windowText" lastClr="000000"/>
                </a:solidFill>
              </a:defRPr>
            </a:lvl1pPr>
          </a:lstStyle>
          <a:p>
            <a:r>
              <a:rPr lang="nb-NO" dirty="0"/>
              <a:t>	Sett inn bilde her</a:t>
            </a:r>
          </a:p>
        </p:txBody>
      </p:sp>
    </p:spTree>
    <p:extLst>
      <p:ext uri="{BB962C8B-B14F-4D97-AF65-F5344CB8AC3E}">
        <p14:creationId xmlns:p14="http://schemas.microsoft.com/office/powerpoint/2010/main" val="3777646820"/>
      </p:ext>
    </p:extLst>
  </p:cSld>
  <p:clrMapOvr>
    <a:overrideClrMapping bg1="lt1" tx1="dk1" bg2="lt2" tx2="dk2" accent1="accent1" accent2="accent2" accent3="accent3" accent4="accent4" accent5="accent5" accent6="accent6" hlink="hlink" folHlink="folHlink"/>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ilde-3">
    <p:bg>
      <p:bgPr>
        <a:solidFill>
          <a:schemeClr val="tx1"/>
        </a:solidFill>
        <a:effectLst/>
      </p:bgPr>
    </p:bg>
    <p:spTree>
      <p:nvGrpSpPr>
        <p:cNvPr id="1" name=""/>
        <p:cNvGrpSpPr/>
        <p:nvPr/>
      </p:nvGrpSpPr>
      <p:grpSpPr>
        <a:xfrm>
          <a:off x="0" y="0"/>
          <a:ext cx="0" cy="0"/>
          <a:chOff x="0" y="0"/>
          <a:chExt cx="0" cy="0"/>
        </a:xfrm>
      </p:grpSpPr>
      <p:sp>
        <p:nvSpPr>
          <p:cNvPr id="47" name="Plassholder for bilde 46">
            <a:extLst>
              <a:ext uri="{FF2B5EF4-FFF2-40B4-BE49-F238E27FC236}">
                <a16:creationId xmlns:a16="http://schemas.microsoft.com/office/drawing/2014/main" id="{02C1320D-A6D7-9F40-92BA-824F3A5A96E9}"/>
              </a:ext>
            </a:extLst>
          </p:cNvPr>
          <p:cNvSpPr>
            <a:spLocks noGrp="1"/>
          </p:cNvSpPr>
          <p:nvPr>
            <p:ph type="pic" sz="quarter" idx="10" hasCustomPrompt="1"/>
          </p:nvPr>
        </p:nvSpPr>
        <p:spPr>
          <a:xfrm>
            <a:off x="0" y="0"/>
            <a:ext cx="12192000" cy="6858000"/>
          </a:xfrm>
          <a:custGeom>
            <a:avLst/>
            <a:gdLst>
              <a:gd name="connsiteX0" fmla="*/ 7410960 w 12192000"/>
              <a:gd name="connsiteY0" fmla="*/ 5981026 h 6858000"/>
              <a:gd name="connsiteX1" fmla="*/ 7756174 w 12192000"/>
              <a:gd name="connsiteY1" fmla="*/ 5992724 h 6858000"/>
              <a:gd name="connsiteX2" fmla="*/ 7949733 w 12192000"/>
              <a:gd name="connsiteY2" fmla="*/ 6009002 h 6858000"/>
              <a:gd name="connsiteX3" fmla="*/ 8079530 w 12192000"/>
              <a:gd name="connsiteY3" fmla="*/ 6024534 h 6858000"/>
              <a:gd name="connsiteX4" fmla="*/ 8075011 w 12192000"/>
              <a:gd name="connsiteY4" fmla="*/ 6041061 h 6858000"/>
              <a:gd name="connsiteX5" fmla="*/ 8046367 w 12192000"/>
              <a:gd name="connsiteY5" fmla="*/ 6124232 h 6858000"/>
              <a:gd name="connsiteX6" fmla="*/ 7887517 w 12192000"/>
              <a:gd name="connsiteY6" fmla="*/ 6436407 h 6858000"/>
              <a:gd name="connsiteX7" fmla="*/ 7662324 w 12192000"/>
              <a:gd name="connsiteY7" fmla="*/ 6698002 h 6858000"/>
              <a:gd name="connsiteX8" fmla="*/ 7350850 w 12192000"/>
              <a:gd name="connsiteY8" fmla="*/ 6841693 h 6858000"/>
              <a:gd name="connsiteX9" fmla="*/ 7279970 w 12192000"/>
              <a:gd name="connsiteY9" fmla="*/ 6858000 h 6858000"/>
              <a:gd name="connsiteX10" fmla="*/ 5580381 w 12192000"/>
              <a:gd name="connsiteY10" fmla="*/ 6858000 h 6858000"/>
              <a:gd name="connsiteX11" fmla="*/ 5602595 w 12192000"/>
              <a:gd name="connsiteY11" fmla="*/ 6841145 h 6858000"/>
              <a:gd name="connsiteX12" fmla="*/ 5727740 w 12192000"/>
              <a:gd name="connsiteY12" fmla="*/ 6740444 h 6858000"/>
              <a:gd name="connsiteX13" fmla="*/ 6345291 w 12192000"/>
              <a:gd name="connsiteY13" fmla="*/ 6327485 h 6858000"/>
              <a:gd name="connsiteX14" fmla="*/ 6579997 w 12192000"/>
              <a:gd name="connsiteY14" fmla="*/ 6351319 h 6858000"/>
              <a:gd name="connsiteX15" fmla="*/ 6767211 w 12192000"/>
              <a:gd name="connsiteY15" fmla="*/ 6264243 h 6858000"/>
              <a:gd name="connsiteX16" fmla="*/ 7123316 w 12192000"/>
              <a:gd name="connsiteY16" fmla="*/ 6015045 h 6858000"/>
              <a:gd name="connsiteX17" fmla="*/ 7410960 w 12192000"/>
              <a:gd name="connsiteY17" fmla="*/ 5981026 h 6858000"/>
              <a:gd name="connsiteX18" fmla="*/ 8277269 w 12192000"/>
              <a:gd name="connsiteY18" fmla="*/ 5722618 h 6858000"/>
              <a:gd name="connsiteX19" fmla="*/ 8583401 w 12192000"/>
              <a:gd name="connsiteY19" fmla="*/ 5948685 h 6858000"/>
              <a:gd name="connsiteX20" fmla="*/ 8649519 w 12192000"/>
              <a:gd name="connsiteY20" fmla="*/ 5991594 h 6858000"/>
              <a:gd name="connsiteX21" fmla="*/ 8653182 w 12192000"/>
              <a:gd name="connsiteY21" fmla="*/ 5993337 h 6858000"/>
              <a:gd name="connsiteX22" fmla="*/ 8653182 w 12192000"/>
              <a:gd name="connsiteY22" fmla="*/ 6104472 h 6858000"/>
              <a:gd name="connsiteX23" fmla="*/ 8512771 w 12192000"/>
              <a:gd name="connsiteY23" fmla="*/ 6072718 h 6858000"/>
              <a:gd name="connsiteX24" fmla="*/ 8327611 w 12192000"/>
              <a:gd name="connsiteY24" fmla="*/ 6034912 h 6858000"/>
              <a:gd name="connsiteX25" fmla="*/ 8114777 w 12192000"/>
              <a:gd name="connsiteY25" fmla="*/ 6002054 h 6858000"/>
              <a:gd name="connsiteX26" fmla="*/ 8137681 w 12192000"/>
              <a:gd name="connsiteY26" fmla="*/ 5924056 h 6858000"/>
              <a:gd name="connsiteX27" fmla="*/ 8240890 w 12192000"/>
              <a:gd name="connsiteY27" fmla="*/ 5728012 h 6858000"/>
              <a:gd name="connsiteX28" fmla="*/ 8277269 w 12192000"/>
              <a:gd name="connsiteY28" fmla="*/ 5722618 h 6858000"/>
              <a:gd name="connsiteX29" fmla="*/ 0 w 12192000"/>
              <a:gd name="connsiteY29" fmla="*/ 0 h 6858000"/>
              <a:gd name="connsiteX30" fmla="*/ 8653182 w 12192000"/>
              <a:gd name="connsiteY30" fmla="*/ 0 h 6858000"/>
              <a:gd name="connsiteX31" fmla="*/ 8653182 w 12192000"/>
              <a:gd name="connsiteY31" fmla="*/ 5959060 h 6858000"/>
              <a:gd name="connsiteX32" fmla="*/ 8692528 w 12192000"/>
              <a:gd name="connsiteY32" fmla="*/ 5979934 h 6858000"/>
              <a:gd name="connsiteX33" fmla="*/ 8742132 w 12192000"/>
              <a:gd name="connsiteY33" fmla="*/ 5993379 h 6858000"/>
              <a:gd name="connsiteX34" fmla="*/ 8914846 w 12192000"/>
              <a:gd name="connsiteY34" fmla="*/ 5909013 h 6858000"/>
              <a:gd name="connsiteX35" fmla="*/ 9027611 w 12192000"/>
              <a:gd name="connsiteY35" fmla="*/ 5752938 h 6858000"/>
              <a:gd name="connsiteX36" fmla="*/ 9159821 w 12192000"/>
              <a:gd name="connsiteY36" fmla="*/ 5598660 h 6858000"/>
              <a:gd name="connsiteX37" fmla="*/ 9410615 w 12192000"/>
              <a:gd name="connsiteY37" fmla="*/ 5667032 h 6858000"/>
              <a:gd name="connsiteX38" fmla="*/ 9855447 w 12192000"/>
              <a:gd name="connsiteY38" fmla="*/ 5848186 h 6858000"/>
              <a:gd name="connsiteX39" fmla="*/ 9875658 w 12192000"/>
              <a:gd name="connsiteY39" fmla="*/ 5855655 h 6858000"/>
              <a:gd name="connsiteX40" fmla="*/ 9903522 w 12192000"/>
              <a:gd name="connsiteY40" fmla="*/ 5814061 h 6858000"/>
              <a:gd name="connsiteX41" fmla="*/ 9964554 w 12192000"/>
              <a:gd name="connsiteY41" fmla="*/ 5758880 h 6858000"/>
              <a:gd name="connsiteX42" fmla="*/ 10382569 w 12192000"/>
              <a:gd name="connsiteY42" fmla="*/ 5597857 h 6858000"/>
              <a:gd name="connsiteX43" fmla="*/ 10815267 w 12192000"/>
              <a:gd name="connsiteY43" fmla="*/ 5147533 h 6858000"/>
              <a:gd name="connsiteX44" fmla="*/ 11278439 w 12192000"/>
              <a:gd name="connsiteY44" fmla="*/ 4527556 h 6858000"/>
              <a:gd name="connsiteX45" fmla="*/ 10898681 w 12192000"/>
              <a:gd name="connsiteY45" fmla="*/ 4431517 h 6858000"/>
              <a:gd name="connsiteX46" fmla="*/ 11114874 w 12192000"/>
              <a:gd name="connsiteY46" fmla="*/ 4177573 h 6858000"/>
              <a:gd name="connsiteX47" fmla="*/ 11143990 w 12192000"/>
              <a:gd name="connsiteY47" fmla="*/ 4170839 h 6858000"/>
              <a:gd name="connsiteX48" fmla="*/ 11336489 w 12192000"/>
              <a:gd name="connsiteY48" fmla="*/ 4262204 h 6858000"/>
              <a:gd name="connsiteX49" fmla="*/ 11313118 w 12192000"/>
              <a:gd name="connsiteY49" fmla="*/ 4509353 h 6858000"/>
              <a:gd name="connsiteX50" fmla="*/ 12092087 w 12192000"/>
              <a:gd name="connsiteY50" fmla="*/ 4553298 h 6858000"/>
              <a:gd name="connsiteX51" fmla="*/ 12192000 w 12192000"/>
              <a:gd name="connsiteY51" fmla="*/ 4554422 h 6858000"/>
              <a:gd name="connsiteX52" fmla="*/ 12192000 w 12192000"/>
              <a:gd name="connsiteY52" fmla="*/ 4575627 h 6858000"/>
              <a:gd name="connsiteX53" fmla="*/ 12159867 w 12192000"/>
              <a:gd name="connsiteY53" fmla="*/ 4575093 h 6858000"/>
              <a:gd name="connsiteX54" fmla="*/ 11382332 w 12192000"/>
              <a:gd name="connsiteY54" fmla="*/ 4545304 h 6858000"/>
              <a:gd name="connsiteX55" fmla="*/ 11293731 w 12192000"/>
              <a:gd name="connsiteY55" fmla="*/ 4532532 h 6858000"/>
              <a:gd name="connsiteX56" fmla="*/ 11290224 w 12192000"/>
              <a:gd name="connsiteY56" fmla="*/ 4521136 h 6858000"/>
              <a:gd name="connsiteX57" fmla="*/ 11283615 w 12192000"/>
              <a:gd name="connsiteY57" fmla="*/ 4503431 h 6858000"/>
              <a:gd name="connsiteX58" fmla="*/ 11288464 w 12192000"/>
              <a:gd name="connsiteY58" fmla="*/ 4491261 h 6858000"/>
              <a:gd name="connsiteX59" fmla="*/ 11322071 w 12192000"/>
              <a:gd name="connsiteY59" fmla="*/ 4292969 h 6858000"/>
              <a:gd name="connsiteX60" fmla="*/ 11152442 w 12192000"/>
              <a:gd name="connsiteY60" fmla="*/ 4198484 h 6858000"/>
              <a:gd name="connsiteX61" fmla="*/ 11126543 w 12192000"/>
              <a:gd name="connsiteY61" fmla="*/ 4202448 h 6858000"/>
              <a:gd name="connsiteX62" fmla="*/ 10929840 w 12192000"/>
              <a:gd name="connsiteY62" fmla="*/ 4412348 h 6858000"/>
              <a:gd name="connsiteX63" fmla="*/ 11281939 w 12192000"/>
              <a:gd name="connsiteY63" fmla="*/ 4498943 h 6858000"/>
              <a:gd name="connsiteX64" fmla="*/ 11283615 w 12192000"/>
              <a:gd name="connsiteY64" fmla="*/ 4503431 h 6858000"/>
              <a:gd name="connsiteX65" fmla="*/ 11283381 w 12192000"/>
              <a:gd name="connsiteY65" fmla="*/ 4504018 h 6858000"/>
              <a:gd name="connsiteX66" fmla="*/ 11292793 w 12192000"/>
              <a:gd name="connsiteY66" fmla="*/ 4532397 h 6858000"/>
              <a:gd name="connsiteX67" fmla="*/ 11293731 w 12192000"/>
              <a:gd name="connsiteY67" fmla="*/ 4532532 h 6858000"/>
              <a:gd name="connsiteX68" fmla="*/ 11296115 w 12192000"/>
              <a:gd name="connsiteY68" fmla="*/ 4540273 h 6858000"/>
              <a:gd name="connsiteX69" fmla="*/ 11018280 w 12192000"/>
              <a:gd name="connsiteY69" fmla="*/ 4919429 h 6858000"/>
              <a:gd name="connsiteX70" fmla="*/ 10651423 w 12192000"/>
              <a:gd name="connsiteY70" fmla="*/ 5386545 h 6858000"/>
              <a:gd name="connsiteX71" fmla="*/ 10339107 w 12192000"/>
              <a:gd name="connsiteY71" fmla="*/ 5657814 h 6858000"/>
              <a:gd name="connsiteX72" fmla="*/ 9972844 w 12192000"/>
              <a:gd name="connsiteY72" fmla="*/ 5786410 h 6858000"/>
              <a:gd name="connsiteX73" fmla="*/ 9909143 w 12192000"/>
              <a:gd name="connsiteY73" fmla="*/ 5846909 h 6858000"/>
              <a:gd name="connsiteX74" fmla="*/ 9897624 w 12192000"/>
              <a:gd name="connsiteY74" fmla="*/ 5863773 h 6858000"/>
              <a:gd name="connsiteX75" fmla="*/ 9926490 w 12192000"/>
              <a:gd name="connsiteY75" fmla="*/ 5874441 h 6858000"/>
              <a:gd name="connsiteX76" fmla="*/ 9987090 w 12192000"/>
              <a:gd name="connsiteY76" fmla="*/ 5893811 h 6858000"/>
              <a:gd name="connsiteX77" fmla="*/ 10277558 w 12192000"/>
              <a:gd name="connsiteY77" fmla="*/ 5910340 h 6858000"/>
              <a:gd name="connsiteX78" fmla="*/ 10520929 w 12192000"/>
              <a:gd name="connsiteY78" fmla="*/ 5756792 h 6858000"/>
              <a:gd name="connsiteX79" fmla="*/ 10898597 w 12192000"/>
              <a:gd name="connsiteY79" fmla="*/ 5444330 h 6858000"/>
              <a:gd name="connsiteX80" fmla="*/ 11188458 w 12192000"/>
              <a:gd name="connsiteY80" fmla="*/ 5227460 h 6858000"/>
              <a:gd name="connsiteX81" fmla="*/ 11533714 w 12192000"/>
              <a:gd name="connsiteY81" fmla="*/ 5163073 h 6858000"/>
              <a:gd name="connsiteX82" fmla="*/ 12057697 w 12192000"/>
              <a:gd name="connsiteY82" fmla="*/ 4892472 h 6858000"/>
              <a:gd name="connsiteX83" fmla="*/ 12192000 w 12192000"/>
              <a:gd name="connsiteY83" fmla="*/ 4825034 h 6858000"/>
              <a:gd name="connsiteX84" fmla="*/ 12192000 w 12192000"/>
              <a:gd name="connsiteY84" fmla="*/ 4856973 h 6858000"/>
              <a:gd name="connsiteX85" fmla="*/ 11948427 w 12192000"/>
              <a:gd name="connsiteY85" fmla="*/ 4979995 h 6858000"/>
              <a:gd name="connsiteX86" fmla="*/ 11533561 w 12192000"/>
              <a:gd name="connsiteY86" fmla="*/ 5188586 h 6858000"/>
              <a:gd name="connsiteX87" fmla="*/ 11166890 w 12192000"/>
              <a:gd name="connsiteY87" fmla="*/ 5267521 h 6858000"/>
              <a:gd name="connsiteX88" fmla="*/ 10776454 w 12192000"/>
              <a:gd name="connsiteY88" fmla="*/ 5592130 h 6858000"/>
              <a:gd name="connsiteX89" fmla="*/ 10337920 w 12192000"/>
              <a:gd name="connsiteY89" fmla="*/ 5913884 h 6858000"/>
              <a:gd name="connsiteX90" fmla="*/ 10019528 w 12192000"/>
              <a:gd name="connsiteY90" fmla="*/ 5940083 h 6858000"/>
              <a:gd name="connsiteX91" fmla="*/ 9897156 w 12192000"/>
              <a:gd name="connsiteY91" fmla="*/ 5900530 h 6858000"/>
              <a:gd name="connsiteX92" fmla="*/ 9878051 w 12192000"/>
              <a:gd name="connsiteY92" fmla="*/ 5892427 h 6858000"/>
              <a:gd name="connsiteX93" fmla="*/ 9858926 w 12192000"/>
              <a:gd name="connsiteY93" fmla="*/ 5920425 h 6858000"/>
              <a:gd name="connsiteX94" fmla="*/ 9728902 w 12192000"/>
              <a:gd name="connsiteY94" fmla="*/ 6056132 h 6858000"/>
              <a:gd name="connsiteX95" fmla="*/ 9233794 w 12192000"/>
              <a:gd name="connsiteY95" fmla="*/ 6198259 h 6858000"/>
              <a:gd name="connsiteX96" fmla="*/ 8656605 w 12192000"/>
              <a:gd name="connsiteY96" fmla="*/ 6136149 h 6858000"/>
              <a:gd name="connsiteX97" fmla="*/ 8653182 w 12192000"/>
              <a:gd name="connsiteY97" fmla="*/ 6135301 h 6858000"/>
              <a:gd name="connsiteX98" fmla="*/ 8653182 w 12192000"/>
              <a:gd name="connsiteY98" fmla="*/ 6858000 h 6858000"/>
              <a:gd name="connsiteX99" fmla="*/ 7382155 w 12192000"/>
              <a:gd name="connsiteY99" fmla="*/ 6858000 h 6858000"/>
              <a:gd name="connsiteX100" fmla="*/ 7465846 w 12192000"/>
              <a:gd name="connsiteY100" fmla="*/ 6830653 h 6858000"/>
              <a:gd name="connsiteX101" fmla="*/ 7790539 w 12192000"/>
              <a:gd name="connsiteY101" fmla="*/ 6610578 h 6858000"/>
              <a:gd name="connsiteX102" fmla="*/ 8045427 w 12192000"/>
              <a:gd name="connsiteY102" fmla="*/ 6199117 h 6858000"/>
              <a:gd name="connsiteX103" fmla="*/ 8095024 w 12192000"/>
              <a:gd name="connsiteY103" fmla="*/ 6069320 h 6858000"/>
              <a:gd name="connsiteX104" fmla="*/ 8107203 w 12192000"/>
              <a:gd name="connsiteY104" fmla="*/ 6027845 h 6858000"/>
              <a:gd name="connsiteX105" fmla="*/ 8159198 w 12192000"/>
              <a:gd name="connsiteY105" fmla="*/ 6034067 h 6858000"/>
              <a:gd name="connsiteX106" fmla="*/ 8572841 w 12192000"/>
              <a:gd name="connsiteY106" fmla="*/ 6109285 h 6858000"/>
              <a:gd name="connsiteX107" fmla="*/ 8653182 w 12192000"/>
              <a:gd name="connsiteY107" fmla="*/ 6129297 h 6858000"/>
              <a:gd name="connsiteX108" fmla="*/ 8653182 w 12192000"/>
              <a:gd name="connsiteY108" fmla="*/ 6110551 h 6858000"/>
              <a:gd name="connsiteX109" fmla="*/ 8680113 w 12192000"/>
              <a:gd name="connsiteY109" fmla="*/ 6116682 h 6858000"/>
              <a:gd name="connsiteX110" fmla="*/ 8933669 w 12192000"/>
              <a:gd name="connsiteY110" fmla="*/ 6174386 h 6858000"/>
              <a:gd name="connsiteX111" fmla="*/ 9501147 w 12192000"/>
              <a:gd name="connsiteY111" fmla="*/ 6129106 h 6858000"/>
              <a:gd name="connsiteX112" fmla="*/ 9776960 w 12192000"/>
              <a:gd name="connsiteY112" fmla="*/ 5990763 h 6858000"/>
              <a:gd name="connsiteX113" fmla="*/ 9824660 w 12192000"/>
              <a:gd name="connsiteY113" fmla="*/ 5937709 h 6858000"/>
              <a:gd name="connsiteX114" fmla="*/ 9857378 w 12192000"/>
              <a:gd name="connsiteY114" fmla="*/ 5883661 h 6858000"/>
              <a:gd name="connsiteX115" fmla="*/ 9755135 w 12192000"/>
              <a:gd name="connsiteY115" fmla="*/ 5840303 h 6858000"/>
              <a:gd name="connsiteX116" fmla="*/ 9488404 w 12192000"/>
              <a:gd name="connsiteY116" fmla="*/ 5724825 h 6858000"/>
              <a:gd name="connsiteX117" fmla="*/ 9173984 w 12192000"/>
              <a:gd name="connsiteY117" fmla="*/ 5620449 h 6858000"/>
              <a:gd name="connsiteX118" fmla="*/ 9151303 w 12192000"/>
              <a:gd name="connsiteY118" fmla="*/ 5625440 h 6858000"/>
              <a:gd name="connsiteX119" fmla="*/ 8944525 w 12192000"/>
              <a:gd name="connsiteY119" fmla="*/ 5912075 h 6858000"/>
              <a:gd name="connsiteX120" fmla="*/ 8786874 w 12192000"/>
              <a:gd name="connsiteY120" fmla="*/ 6023200 h 6858000"/>
              <a:gd name="connsiteX121" fmla="*/ 8696472 w 12192000"/>
              <a:gd name="connsiteY121" fmla="*/ 6011798 h 6858000"/>
              <a:gd name="connsiteX122" fmla="*/ 8653182 w 12192000"/>
              <a:gd name="connsiteY122" fmla="*/ 5991117 h 6858000"/>
              <a:gd name="connsiteX123" fmla="*/ 8653182 w 12192000"/>
              <a:gd name="connsiteY123" fmla="*/ 5960987 h 6858000"/>
              <a:gd name="connsiteX124" fmla="*/ 8645910 w 12192000"/>
              <a:gd name="connsiteY124" fmla="*/ 5957143 h 6858000"/>
              <a:gd name="connsiteX125" fmla="*/ 8544713 w 12192000"/>
              <a:gd name="connsiteY125" fmla="*/ 5877726 h 6858000"/>
              <a:gd name="connsiteX126" fmla="*/ 8284217 w 12192000"/>
              <a:gd name="connsiteY126" fmla="*/ 5691878 h 6858000"/>
              <a:gd name="connsiteX127" fmla="*/ 8148103 w 12192000"/>
              <a:gd name="connsiteY127" fmla="*/ 5809289 h 6858000"/>
              <a:gd name="connsiteX128" fmla="*/ 8098656 w 12192000"/>
              <a:gd name="connsiteY128" fmla="*/ 5954588 h 6858000"/>
              <a:gd name="connsiteX129" fmla="*/ 8086813 w 12192000"/>
              <a:gd name="connsiteY129" fmla="*/ 5997900 h 6858000"/>
              <a:gd name="connsiteX130" fmla="*/ 7855278 w 12192000"/>
              <a:gd name="connsiteY130" fmla="*/ 5973681 h 6858000"/>
              <a:gd name="connsiteX131" fmla="*/ 7168354 w 12192000"/>
              <a:gd name="connsiteY131" fmla="*/ 5975037 h 6858000"/>
              <a:gd name="connsiteX132" fmla="*/ 6647963 w 12192000"/>
              <a:gd name="connsiteY132" fmla="*/ 6308399 h 6858000"/>
              <a:gd name="connsiteX133" fmla="*/ 6345298 w 12192000"/>
              <a:gd name="connsiteY133" fmla="*/ 6303305 h 6858000"/>
              <a:gd name="connsiteX134" fmla="*/ 5703149 w 12192000"/>
              <a:gd name="connsiteY134" fmla="*/ 6723343 h 6858000"/>
              <a:gd name="connsiteX135" fmla="*/ 5583111 w 12192000"/>
              <a:gd name="connsiteY135" fmla="*/ 6820913 h 6858000"/>
              <a:gd name="connsiteX136" fmla="*/ 5535207 w 12192000"/>
              <a:gd name="connsiteY136" fmla="*/ 6858000 h 6858000"/>
              <a:gd name="connsiteX137" fmla="*/ 0 w 12192000"/>
              <a:gd name="connsiteY13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Lst>
            <a:rect l="l" t="t" r="r" b="b"/>
            <a:pathLst>
              <a:path w="12192000" h="6858000">
                <a:moveTo>
                  <a:pt x="7410960" y="5981026"/>
                </a:moveTo>
                <a:cubicBezTo>
                  <a:pt x="7518373" y="5979139"/>
                  <a:pt x="7635380" y="5984871"/>
                  <a:pt x="7756174" y="5992724"/>
                </a:cubicBezTo>
                <a:cubicBezTo>
                  <a:pt x="7816570" y="5996650"/>
                  <a:pt x="7881827" y="6002094"/>
                  <a:pt x="7949733" y="6009002"/>
                </a:cubicBezTo>
                <a:lnTo>
                  <a:pt x="8079530" y="6024534"/>
                </a:lnTo>
                <a:lnTo>
                  <a:pt x="8075011" y="6041061"/>
                </a:lnTo>
                <a:cubicBezTo>
                  <a:pt x="8066535" y="6069857"/>
                  <a:pt x="8057224" y="6098102"/>
                  <a:pt x="8046367" y="6124232"/>
                </a:cubicBezTo>
                <a:cubicBezTo>
                  <a:pt x="8002936" y="6228751"/>
                  <a:pt x="7951524" y="6340779"/>
                  <a:pt x="7887517" y="6436407"/>
                </a:cubicBezTo>
                <a:cubicBezTo>
                  <a:pt x="7823509" y="6532035"/>
                  <a:pt x="7751769" y="6630453"/>
                  <a:pt x="7662324" y="6698002"/>
                </a:cubicBezTo>
                <a:cubicBezTo>
                  <a:pt x="7572879" y="6765550"/>
                  <a:pt x="7507280" y="6798053"/>
                  <a:pt x="7350850" y="6841693"/>
                </a:cubicBezTo>
                <a:lnTo>
                  <a:pt x="7279970" y="6858000"/>
                </a:lnTo>
                <a:lnTo>
                  <a:pt x="5580381" y="6858000"/>
                </a:lnTo>
                <a:lnTo>
                  <a:pt x="5602595" y="6841145"/>
                </a:lnTo>
                <a:cubicBezTo>
                  <a:pt x="5643576" y="6808720"/>
                  <a:pt x="5685415" y="6774686"/>
                  <a:pt x="5727740" y="6740444"/>
                </a:cubicBezTo>
                <a:cubicBezTo>
                  <a:pt x="5897042" y="6603475"/>
                  <a:pt x="6203247" y="6392338"/>
                  <a:pt x="6345291" y="6327485"/>
                </a:cubicBezTo>
                <a:cubicBezTo>
                  <a:pt x="6487333" y="6262630"/>
                  <a:pt x="6509676" y="6361859"/>
                  <a:pt x="6579997" y="6351319"/>
                </a:cubicBezTo>
                <a:cubicBezTo>
                  <a:pt x="6650317" y="6340778"/>
                  <a:pt x="6676657" y="6320288"/>
                  <a:pt x="6767211" y="6264243"/>
                </a:cubicBezTo>
                <a:cubicBezTo>
                  <a:pt x="6857763" y="6208198"/>
                  <a:pt x="6958489" y="6060299"/>
                  <a:pt x="7123316" y="6015045"/>
                </a:cubicBezTo>
                <a:cubicBezTo>
                  <a:pt x="7205730" y="5992419"/>
                  <a:pt x="7303547" y="5982913"/>
                  <a:pt x="7410960" y="5981026"/>
                </a:cubicBezTo>
                <a:close/>
                <a:moveTo>
                  <a:pt x="8277269" y="5722618"/>
                </a:moveTo>
                <a:cubicBezTo>
                  <a:pt x="8368048" y="5732349"/>
                  <a:pt x="8496344" y="5886979"/>
                  <a:pt x="8583401" y="5948685"/>
                </a:cubicBezTo>
                <a:cubicBezTo>
                  <a:pt x="8608275" y="5966315"/>
                  <a:pt x="8629987" y="5980427"/>
                  <a:pt x="8649519" y="5991594"/>
                </a:cubicBezTo>
                <a:lnTo>
                  <a:pt x="8653182" y="5993337"/>
                </a:lnTo>
                <a:lnTo>
                  <a:pt x="8653182" y="6104472"/>
                </a:lnTo>
                <a:lnTo>
                  <a:pt x="8512771" y="6072718"/>
                </a:lnTo>
                <a:cubicBezTo>
                  <a:pt x="8452038" y="6059491"/>
                  <a:pt x="8389464" y="6046526"/>
                  <a:pt x="8327611" y="6034912"/>
                </a:cubicBezTo>
                <a:lnTo>
                  <a:pt x="8114777" y="6002054"/>
                </a:lnTo>
                <a:lnTo>
                  <a:pt x="8137681" y="5924056"/>
                </a:lnTo>
                <a:cubicBezTo>
                  <a:pt x="8165957" y="5829884"/>
                  <a:pt x="8196058" y="5748881"/>
                  <a:pt x="8240890" y="5728012"/>
                </a:cubicBezTo>
                <a:cubicBezTo>
                  <a:pt x="8252098" y="5722795"/>
                  <a:pt x="8264300" y="5721228"/>
                  <a:pt x="8277269" y="5722618"/>
                </a:cubicBezTo>
                <a:close/>
                <a:moveTo>
                  <a:pt x="0" y="0"/>
                </a:moveTo>
                <a:lnTo>
                  <a:pt x="8653182" y="0"/>
                </a:lnTo>
                <a:lnTo>
                  <a:pt x="8653182" y="5959060"/>
                </a:lnTo>
                <a:lnTo>
                  <a:pt x="8692528" y="5979934"/>
                </a:lnTo>
                <a:cubicBezTo>
                  <a:pt x="8709747" y="5987101"/>
                  <a:pt x="8726465" y="5991855"/>
                  <a:pt x="8742132" y="5993379"/>
                </a:cubicBezTo>
                <a:cubicBezTo>
                  <a:pt x="8804800" y="5999472"/>
                  <a:pt x="8855931" y="5975972"/>
                  <a:pt x="8914846" y="5909013"/>
                </a:cubicBezTo>
                <a:cubicBezTo>
                  <a:pt x="8973761" y="5842055"/>
                  <a:pt x="8986781" y="5804663"/>
                  <a:pt x="9027611" y="5752938"/>
                </a:cubicBezTo>
                <a:cubicBezTo>
                  <a:pt x="9068441" y="5701213"/>
                  <a:pt x="9095985" y="5612978"/>
                  <a:pt x="9159821" y="5598660"/>
                </a:cubicBezTo>
                <a:cubicBezTo>
                  <a:pt x="9223654" y="5584342"/>
                  <a:pt x="9272737" y="5617840"/>
                  <a:pt x="9410615" y="5667032"/>
                </a:cubicBezTo>
                <a:cubicBezTo>
                  <a:pt x="9514023" y="5703926"/>
                  <a:pt x="9705311" y="5790232"/>
                  <a:pt x="9855447" y="5848186"/>
                </a:cubicBezTo>
                <a:lnTo>
                  <a:pt x="9875658" y="5855655"/>
                </a:lnTo>
                <a:lnTo>
                  <a:pt x="9903522" y="5814061"/>
                </a:lnTo>
                <a:cubicBezTo>
                  <a:pt x="9919807" y="5794073"/>
                  <a:pt x="9939321" y="5775251"/>
                  <a:pt x="9964554" y="5758880"/>
                </a:cubicBezTo>
                <a:cubicBezTo>
                  <a:pt x="10065489" y="5693396"/>
                  <a:pt x="10240784" y="5699749"/>
                  <a:pt x="10382569" y="5597857"/>
                </a:cubicBezTo>
                <a:cubicBezTo>
                  <a:pt x="10524355" y="5495966"/>
                  <a:pt x="10670938" y="5337598"/>
                  <a:pt x="10815267" y="5147533"/>
                </a:cubicBezTo>
                <a:lnTo>
                  <a:pt x="11278439" y="4527556"/>
                </a:lnTo>
                <a:cubicBezTo>
                  <a:pt x="11120628" y="4499290"/>
                  <a:pt x="10925942" y="4489847"/>
                  <a:pt x="10898681" y="4431517"/>
                </a:cubicBezTo>
                <a:cubicBezTo>
                  <a:pt x="10871420" y="4373186"/>
                  <a:pt x="11041906" y="4205792"/>
                  <a:pt x="11114874" y="4177573"/>
                </a:cubicBezTo>
                <a:cubicBezTo>
                  <a:pt x="11123995" y="4174045"/>
                  <a:pt x="11133782" y="4171858"/>
                  <a:pt x="11143990" y="4170839"/>
                </a:cubicBezTo>
                <a:cubicBezTo>
                  <a:pt x="11215453" y="4163706"/>
                  <a:pt x="11307577" y="4213819"/>
                  <a:pt x="11336489" y="4262204"/>
                </a:cubicBezTo>
                <a:cubicBezTo>
                  <a:pt x="11369529" y="4317500"/>
                  <a:pt x="11365024" y="4342193"/>
                  <a:pt x="11313118" y="4509353"/>
                </a:cubicBezTo>
                <a:cubicBezTo>
                  <a:pt x="11410571" y="4532018"/>
                  <a:pt x="11754256" y="4547555"/>
                  <a:pt x="12092087" y="4553298"/>
                </a:cubicBezTo>
                <a:lnTo>
                  <a:pt x="12192000" y="4554422"/>
                </a:lnTo>
                <a:lnTo>
                  <a:pt x="12192000" y="4575627"/>
                </a:lnTo>
                <a:lnTo>
                  <a:pt x="12159867" y="4575093"/>
                </a:lnTo>
                <a:cubicBezTo>
                  <a:pt x="11857072" y="4570370"/>
                  <a:pt x="11562218" y="4564998"/>
                  <a:pt x="11382332" y="4545304"/>
                </a:cubicBezTo>
                <a:lnTo>
                  <a:pt x="11293731" y="4532532"/>
                </a:lnTo>
                <a:lnTo>
                  <a:pt x="11290224" y="4521136"/>
                </a:lnTo>
                <a:lnTo>
                  <a:pt x="11283615" y="4503431"/>
                </a:lnTo>
                <a:lnTo>
                  <a:pt x="11288464" y="4491261"/>
                </a:lnTo>
                <a:cubicBezTo>
                  <a:pt x="11304430" y="4450215"/>
                  <a:pt x="11344943" y="4336948"/>
                  <a:pt x="11322071" y="4292969"/>
                </a:cubicBezTo>
                <a:cubicBezTo>
                  <a:pt x="11299199" y="4248990"/>
                  <a:pt x="11216171" y="4197223"/>
                  <a:pt x="11152442" y="4198484"/>
                </a:cubicBezTo>
                <a:cubicBezTo>
                  <a:pt x="11143338" y="4198664"/>
                  <a:pt x="11134628" y="4199926"/>
                  <a:pt x="11126543" y="4202448"/>
                </a:cubicBezTo>
                <a:cubicBezTo>
                  <a:pt x="11061865" y="4222624"/>
                  <a:pt x="10901200" y="4380785"/>
                  <a:pt x="10929840" y="4412348"/>
                </a:cubicBezTo>
                <a:cubicBezTo>
                  <a:pt x="10930417" y="4463713"/>
                  <a:pt x="11176477" y="4486785"/>
                  <a:pt x="11281939" y="4498943"/>
                </a:cubicBezTo>
                <a:lnTo>
                  <a:pt x="11283615" y="4503431"/>
                </a:lnTo>
                <a:lnTo>
                  <a:pt x="11283381" y="4504018"/>
                </a:lnTo>
                <a:cubicBezTo>
                  <a:pt x="11293540" y="4526578"/>
                  <a:pt x="11283477" y="4517669"/>
                  <a:pt x="11292793" y="4532397"/>
                </a:cubicBezTo>
                <a:lnTo>
                  <a:pt x="11293731" y="4532532"/>
                </a:lnTo>
                <a:lnTo>
                  <a:pt x="11296115" y="4540273"/>
                </a:lnTo>
                <a:cubicBezTo>
                  <a:pt x="11229367" y="4616572"/>
                  <a:pt x="11125729" y="4778383"/>
                  <a:pt x="11018280" y="4919429"/>
                </a:cubicBezTo>
                <a:cubicBezTo>
                  <a:pt x="10910831" y="5060474"/>
                  <a:pt x="10764618" y="5263480"/>
                  <a:pt x="10651423" y="5386545"/>
                </a:cubicBezTo>
                <a:cubicBezTo>
                  <a:pt x="10538228" y="5509609"/>
                  <a:pt x="10452203" y="5591170"/>
                  <a:pt x="10339107" y="5657814"/>
                </a:cubicBezTo>
                <a:cubicBezTo>
                  <a:pt x="10226010" y="5724458"/>
                  <a:pt x="10074545" y="5720023"/>
                  <a:pt x="9972844" y="5786410"/>
                </a:cubicBezTo>
                <a:cubicBezTo>
                  <a:pt x="9947419" y="5803007"/>
                  <a:pt x="9927157" y="5823872"/>
                  <a:pt x="9909143" y="5846909"/>
                </a:cubicBezTo>
                <a:lnTo>
                  <a:pt x="9897624" y="5863773"/>
                </a:lnTo>
                <a:lnTo>
                  <a:pt x="9926490" y="5874441"/>
                </a:lnTo>
                <a:cubicBezTo>
                  <a:pt x="9948630" y="5882165"/>
                  <a:pt x="9969029" y="5888742"/>
                  <a:pt x="9987090" y="5893811"/>
                </a:cubicBezTo>
                <a:cubicBezTo>
                  <a:pt x="10131579" y="5934362"/>
                  <a:pt x="10188584" y="5933176"/>
                  <a:pt x="10277558" y="5910340"/>
                </a:cubicBezTo>
                <a:cubicBezTo>
                  <a:pt x="10366530" y="5887504"/>
                  <a:pt x="10417422" y="5834461"/>
                  <a:pt x="10520929" y="5756792"/>
                </a:cubicBezTo>
                <a:cubicBezTo>
                  <a:pt x="10624435" y="5679125"/>
                  <a:pt x="10787344" y="5532553"/>
                  <a:pt x="10898597" y="5444330"/>
                </a:cubicBezTo>
                <a:cubicBezTo>
                  <a:pt x="11009852" y="5356109"/>
                  <a:pt x="11082605" y="5274337"/>
                  <a:pt x="11188458" y="5227460"/>
                </a:cubicBezTo>
                <a:cubicBezTo>
                  <a:pt x="11294310" y="5180584"/>
                  <a:pt x="11388841" y="5218904"/>
                  <a:pt x="11533714" y="5163073"/>
                </a:cubicBezTo>
                <a:cubicBezTo>
                  <a:pt x="11678587" y="5107243"/>
                  <a:pt x="11862931" y="4986885"/>
                  <a:pt x="12057697" y="4892472"/>
                </a:cubicBezTo>
                <a:lnTo>
                  <a:pt x="12192000" y="4825034"/>
                </a:lnTo>
                <a:lnTo>
                  <a:pt x="12192000" y="4856973"/>
                </a:lnTo>
                <a:lnTo>
                  <a:pt x="11948427" y="4979995"/>
                </a:lnTo>
                <a:cubicBezTo>
                  <a:pt x="11645881" y="5129508"/>
                  <a:pt x="11663819" y="5140665"/>
                  <a:pt x="11533561" y="5188586"/>
                </a:cubicBezTo>
                <a:cubicBezTo>
                  <a:pt x="11403306" y="5236507"/>
                  <a:pt x="11293074" y="5200264"/>
                  <a:pt x="11166890" y="5267521"/>
                </a:cubicBezTo>
                <a:cubicBezTo>
                  <a:pt x="11040704" y="5334778"/>
                  <a:pt x="10914615" y="5484403"/>
                  <a:pt x="10776454" y="5592130"/>
                </a:cubicBezTo>
                <a:cubicBezTo>
                  <a:pt x="10638293" y="5699858"/>
                  <a:pt x="10464073" y="5855891"/>
                  <a:pt x="10337920" y="5913884"/>
                </a:cubicBezTo>
                <a:cubicBezTo>
                  <a:pt x="10211765" y="5971876"/>
                  <a:pt x="10161114" y="5971593"/>
                  <a:pt x="10019528" y="5940083"/>
                </a:cubicBezTo>
                <a:cubicBezTo>
                  <a:pt x="9984132" y="5932205"/>
                  <a:pt x="9942282" y="5918090"/>
                  <a:pt x="9897156" y="5900530"/>
                </a:cubicBezTo>
                <a:lnTo>
                  <a:pt x="9878051" y="5892427"/>
                </a:lnTo>
                <a:lnTo>
                  <a:pt x="9858926" y="5920425"/>
                </a:lnTo>
                <a:cubicBezTo>
                  <a:pt x="9826050" y="5970977"/>
                  <a:pt x="9790490" y="6021811"/>
                  <a:pt x="9728902" y="6056132"/>
                </a:cubicBezTo>
                <a:cubicBezTo>
                  <a:pt x="9605727" y="6124774"/>
                  <a:pt x="9515600" y="6168389"/>
                  <a:pt x="9233794" y="6198259"/>
                </a:cubicBezTo>
                <a:cubicBezTo>
                  <a:pt x="8987214" y="6224395"/>
                  <a:pt x="8856663" y="6186949"/>
                  <a:pt x="8656605" y="6136149"/>
                </a:cubicBezTo>
                <a:lnTo>
                  <a:pt x="8653182" y="6135301"/>
                </a:lnTo>
                <a:lnTo>
                  <a:pt x="8653182" y="6858000"/>
                </a:lnTo>
                <a:lnTo>
                  <a:pt x="7382155" y="6858000"/>
                </a:lnTo>
                <a:lnTo>
                  <a:pt x="7465846" y="6830653"/>
                </a:lnTo>
                <a:cubicBezTo>
                  <a:pt x="7603369" y="6775194"/>
                  <a:pt x="7693943" y="6715835"/>
                  <a:pt x="7790539" y="6610578"/>
                </a:cubicBezTo>
                <a:cubicBezTo>
                  <a:pt x="7887135" y="6505322"/>
                  <a:pt x="7970369" y="6346210"/>
                  <a:pt x="8045427" y="6199117"/>
                </a:cubicBezTo>
                <a:cubicBezTo>
                  <a:pt x="8064191" y="6162343"/>
                  <a:pt x="8080186" y="6117121"/>
                  <a:pt x="8095024" y="6069320"/>
                </a:cubicBezTo>
                <a:lnTo>
                  <a:pt x="8107203" y="6027845"/>
                </a:lnTo>
                <a:lnTo>
                  <a:pt x="8159198" y="6034067"/>
                </a:lnTo>
                <a:cubicBezTo>
                  <a:pt x="8301198" y="6053634"/>
                  <a:pt x="8444968" y="6078848"/>
                  <a:pt x="8572841" y="6109285"/>
                </a:cubicBezTo>
                <a:lnTo>
                  <a:pt x="8653182" y="6129297"/>
                </a:lnTo>
                <a:lnTo>
                  <a:pt x="8653182" y="6110551"/>
                </a:lnTo>
                <a:lnTo>
                  <a:pt x="8680113" y="6116682"/>
                </a:lnTo>
                <a:cubicBezTo>
                  <a:pt x="8789058" y="6142164"/>
                  <a:pt x="8880402" y="6164313"/>
                  <a:pt x="8933669" y="6174386"/>
                </a:cubicBezTo>
                <a:cubicBezTo>
                  <a:pt x="9075714" y="6201247"/>
                  <a:pt x="9360599" y="6159710"/>
                  <a:pt x="9501147" y="6129106"/>
                </a:cubicBezTo>
                <a:cubicBezTo>
                  <a:pt x="9641695" y="6098502"/>
                  <a:pt x="9699725" y="6052467"/>
                  <a:pt x="9776960" y="5990763"/>
                </a:cubicBezTo>
                <a:cubicBezTo>
                  <a:pt x="9796269" y="5975337"/>
                  <a:pt x="9811338" y="5957225"/>
                  <a:pt x="9824660" y="5937709"/>
                </a:cubicBezTo>
                <a:lnTo>
                  <a:pt x="9857378" y="5883661"/>
                </a:lnTo>
                <a:lnTo>
                  <a:pt x="9755135" y="5840303"/>
                </a:lnTo>
                <a:cubicBezTo>
                  <a:pt x="9658140" y="5796982"/>
                  <a:pt x="9560755" y="5751045"/>
                  <a:pt x="9488404" y="5724825"/>
                </a:cubicBezTo>
                <a:cubicBezTo>
                  <a:pt x="9361786" y="5678939"/>
                  <a:pt x="9236342" y="5618301"/>
                  <a:pt x="9173984" y="5620449"/>
                </a:cubicBezTo>
                <a:cubicBezTo>
                  <a:pt x="9165077" y="5620756"/>
                  <a:pt x="9157456" y="5622344"/>
                  <a:pt x="9151303" y="5625440"/>
                </a:cubicBezTo>
                <a:cubicBezTo>
                  <a:pt x="9071733" y="5697383"/>
                  <a:pt x="9005263" y="5845781"/>
                  <a:pt x="8944525" y="5912075"/>
                </a:cubicBezTo>
                <a:cubicBezTo>
                  <a:pt x="8883786" y="5978368"/>
                  <a:pt x="8848058" y="6017969"/>
                  <a:pt x="8786874" y="6023200"/>
                </a:cubicBezTo>
                <a:cubicBezTo>
                  <a:pt x="8756282" y="6025817"/>
                  <a:pt x="8728765" y="6023551"/>
                  <a:pt x="8696472" y="6011798"/>
                </a:cubicBezTo>
                <a:lnTo>
                  <a:pt x="8653182" y="5991117"/>
                </a:lnTo>
                <a:lnTo>
                  <a:pt x="8653182" y="5960987"/>
                </a:lnTo>
                <a:lnTo>
                  <a:pt x="8645910" y="5957143"/>
                </a:lnTo>
                <a:cubicBezTo>
                  <a:pt x="8610529" y="5934856"/>
                  <a:pt x="8575329" y="5906200"/>
                  <a:pt x="8544713" y="5877726"/>
                </a:cubicBezTo>
                <a:cubicBezTo>
                  <a:pt x="8483480" y="5820777"/>
                  <a:pt x="8350319" y="5703285"/>
                  <a:pt x="8284217" y="5691878"/>
                </a:cubicBezTo>
                <a:cubicBezTo>
                  <a:pt x="8218114" y="5680473"/>
                  <a:pt x="8187745" y="5737230"/>
                  <a:pt x="8148103" y="5809289"/>
                </a:cubicBezTo>
                <a:cubicBezTo>
                  <a:pt x="8128282" y="5845319"/>
                  <a:pt x="8113707" y="5897925"/>
                  <a:pt x="8098656" y="5954588"/>
                </a:cubicBezTo>
                <a:lnTo>
                  <a:pt x="8086813" y="5997900"/>
                </a:lnTo>
                <a:lnTo>
                  <a:pt x="7855278" y="5973681"/>
                </a:lnTo>
                <a:cubicBezTo>
                  <a:pt x="7610833" y="5950483"/>
                  <a:pt x="7348622" y="5936268"/>
                  <a:pt x="7168354" y="5975037"/>
                </a:cubicBezTo>
                <a:cubicBezTo>
                  <a:pt x="6927996" y="6026730"/>
                  <a:pt x="6785140" y="6253687"/>
                  <a:pt x="6647963" y="6308399"/>
                </a:cubicBezTo>
                <a:cubicBezTo>
                  <a:pt x="6510788" y="6363110"/>
                  <a:pt x="6502766" y="6234147"/>
                  <a:pt x="6345298" y="6303305"/>
                </a:cubicBezTo>
                <a:cubicBezTo>
                  <a:pt x="6187829" y="6372461"/>
                  <a:pt x="5868975" y="6589013"/>
                  <a:pt x="5703149" y="6723343"/>
                </a:cubicBezTo>
                <a:cubicBezTo>
                  <a:pt x="5661691" y="6756926"/>
                  <a:pt x="5621711" y="6789840"/>
                  <a:pt x="5583111" y="6820913"/>
                </a:cubicBezTo>
                <a:lnTo>
                  <a:pt x="5535207" y="6858000"/>
                </a:lnTo>
                <a:lnTo>
                  <a:pt x="0" y="6858000"/>
                </a:lnTo>
                <a:close/>
              </a:path>
            </a:pathLst>
          </a:custGeom>
          <a:solidFill>
            <a:schemeClr val="bg2"/>
          </a:solidFill>
          <a:ln>
            <a:noFill/>
          </a:ln>
        </p:spPr>
        <p:txBody>
          <a:bodyPr wrap="square" anchor="ctr">
            <a:noAutofit/>
          </a:bodyPr>
          <a:lstStyle>
            <a:lvl1pPr marL="2160000" indent="0" algn="ctr">
              <a:buNone/>
              <a:defRPr>
                <a:solidFill>
                  <a:schemeClr val="tx1"/>
                </a:solidFill>
              </a:defRPr>
            </a:lvl1pPr>
          </a:lstStyle>
          <a:p>
            <a:r>
              <a:rPr lang="nb-NO" dirty="0"/>
              <a:t>	Sett inn bilde her</a:t>
            </a:r>
          </a:p>
        </p:txBody>
      </p:sp>
      <p:sp>
        <p:nvSpPr>
          <p:cNvPr id="50" name="Plassholder for tekst 49">
            <a:extLst>
              <a:ext uri="{FF2B5EF4-FFF2-40B4-BE49-F238E27FC236}">
                <a16:creationId xmlns:a16="http://schemas.microsoft.com/office/drawing/2014/main" id="{0C2CAA67-2FF1-1145-A3EB-58293BAE5DD2}"/>
              </a:ext>
            </a:extLst>
          </p:cNvPr>
          <p:cNvSpPr>
            <a:spLocks noGrp="1"/>
          </p:cNvSpPr>
          <p:nvPr>
            <p:ph type="body" sz="quarter" idx="11" hasCustomPrompt="1"/>
          </p:nvPr>
        </p:nvSpPr>
        <p:spPr>
          <a:xfrm>
            <a:off x="9331978" y="598488"/>
            <a:ext cx="2353515" cy="3086006"/>
          </a:xfrm>
        </p:spPr>
        <p:txBody>
          <a:bodyPr>
            <a:noAutofit/>
          </a:bodyPr>
          <a:lstStyle>
            <a:lvl1pPr marL="0" indent="0">
              <a:buNone/>
              <a:defRPr sz="1800">
                <a:solidFill>
                  <a:schemeClr val="bg1"/>
                </a:solidFill>
              </a:defRPr>
            </a:lvl1pPr>
            <a:lvl2pPr marL="457200" indent="0">
              <a:buNone/>
              <a:defRPr sz="1500">
                <a:solidFill>
                  <a:schemeClr val="bg1"/>
                </a:solidFill>
              </a:defRPr>
            </a:lvl2pPr>
            <a:lvl3pPr marL="914400" indent="0">
              <a:buNone/>
              <a:defRPr sz="1500">
                <a:solidFill>
                  <a:schemeClr val="bg1"/>
                </a:solidFill>
              </a:defRPr>
            </a:lvl3pPr>
            <a:lvl4pPr marL="1371600" indent="0">
              <a:buNone/>
              <a:defRPr sz="1500">
                <a:solidFill>
                  <a:schemeClr val="bg1"/>
                </a:solidFill>
              </a:defRPr>
            </a:lvl4pPr>
            <a:lvl5pPr marL="1828800" indent="0">
              <a:buNone/>
              <a:defRPr sz="1500">
                <a:solidFill>
                  <a:schemeClr val="bg1"/>
                </a:solidFill>
              </a:defRPr>
            </a:lvl5pPr>
          </a:lstStyle>
          <a:p>
            <a:pPr lvl="0"/>
            <a:r>
              <a:rPr lang="nb-NO" dirty="0"/>
              <a:t>Klikk her for å legge til bildetekst</a:t>
            </a:r>
          </a:p>
        </p:txBody>
      </p:sp>
    </p:spTree>
    <p:extLst>
      <p:ext uri="{BB962C8B-B14F-4D97-AF65-F5344CB8AC3E}">
        <p14:creationId xmlns:p14="http://schemas.microsoft.com/office/powerpoint/2010/main" val="3232692226"/>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llustrasjon">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8C41E78A-6B23-2140-B806-84021B55A284}"/>
              </a:ext>
            </a:extLst>
          </p:cNvPr>
          <p:cNvPicPr>
            <a:picLocks noChangeAspect="1"/>
          </p:cNvPicPr>
          <p:nvPr userDrawn="1"/>
        </p:nvPicPr>
        <p:blipFill>
          <a:blip r:embed="rId2"/>
          <a:stretch>
            <a:fillRect/>
          </a:stretch>
        </p:blipFill>
        <p:spPr>
          <a:xfrm>
            <a:off x="2342693" y="1064100"/>
            <a:ext cx="2777091" cy="4842107"/>
          </a:xfrm>
          <a:prstGeom prst="rect">
            <a:avLst/>
          </a:prstGeom>
        </p:spPr>
      </p:pic>
      <p:grpSp>
        <p:nvGrpSpPr>
          <p:cNvPr id="19" name="Gruppe 18">
            <a:extLst>
              <a:ext uri="{FF2B5EF4-FFF2-40B4-BE49-F238E27FC236}">
                <a16:creationId xmlns:a16="http://schemas.microsoft.com/office/drawing/2014/main" id="{888375D6-4C11-8643-A331-9D9A77EBBAA8}"/>
              </a:ext>
            </a:extLst>
          </p:cNvPr>
          <p:cNvGrpSpPr/>
          <p:nvPr userDrawn="1"/>
        </p:nvGrpSpPr>
        <p:grpSpPr>
          <a:xfrm>
            <a:off x="5032987" y="915553"/>
            <a:ext cx="1198519" cy="307777"/>
            <a:chOff x="8857501" y="915553"/>
            <a:chExt cx="1198519" cy="307777"/>
          </a:xfrm>
        </p:grpSpPr>
        <p:sp>
          <p:nvSpPr>
            <p:cNvPr id="5" name="Ellipse 4">
              <a:extLst>
                <a:ext uri="{FF2B5EF4-FFF2-40B4-BE49-F238E27FC236}">
                  <a16:creationId xmlns:a16="http://schemas.microsoft.com/office/drawing/2014/main" id="{9C72E02B-329C-8944-8166-A436AB96600D}"/>
                </a:ext>
              </a:extLst>
            </p:cNvPr>
            <p:cNvSpPr/>
            <p:nvPr userDrawn="1"/>
          </p:nvSpPr>
          <p:spPr>
            <a:xfrm>
              <a:off x="8857501" y="100713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2" name="TekstSylinder 11">
              <a:extLst>
                <a:ext uri="{FF2B5EF4-FFF2-40B4-BE49-F238E27FC236}">
                  <a16:creationId xmlns:a16="http://schemas.microsoft.com/office/drawing/2014/main" id="{73CDFF9A-2070-1740-B4CC-98A3FC68AA07}"/>
                </a:ext>
              </a:extLst>
            </p:cNvPr>
            <p:cNvSpPr txBox="1"/>
            <p:nvPr userDrawn="1"/>
          </p:nvSpPr>
          <p:spPr>
            <a:xfrm>
              <a:off x="9012142" y="915553"/>
              <a:ext cx="104387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Nord</a:t>
              </a:r>
            </a:p>
          </p:txBody>
        </p:sp>
      </p:grpSp>
      <p:grpSp>
        <p:nvGrpSpPr>
          <p:cNvPr id="22" name="Gruppe 21">
            <a:extLst>
              <a:ext uri="{FF2B5EF4-FFF2-40B4-BE49-F238E27FC236}">
                <a16:creationId xmlns:a16="http://schemas.microsoft.com/office/drawing/2014/main" id="{31617113-5D81-C440-A201-304327C1A313}"/>
              </a:ext>
            </a:extLst>
          </p:cNvPr>
          <p:cNvGrpSpPr/>
          <p:nvPr userDrawn="1"/>
        </p:nvGrpSpPr>
        <p:grpSpPr>
          <a:xfrm>
            <a:off x="3701728" y="4689019"/>
            <a:ext cx="1019363" cy="307777"/>
            <a:chOff x="7526242" y="4689019"/>
            <a:chExt cx="1019363" cy="307777"/>
          </a:xfrm>
        </p:grpSpPr>
        <p:sp>
          <p:nvSpPr>
            <p:cNvPr id="7" name="Ellipse 6">
              <a:extLst>
                <a:ext uri="{FF2B5EF4-FFF2-40B4-BE49-F238E27FC236}">
                  <a16:creationId xmlns:a16="http://schemas.microsoft.com/office/drawing/2014/main" id="{99BB8959-1FA6-6B47-8D03-843A5516A8BA}"/>
                </a:ext>
              </a:extLst>
            </p:cNvPr>
            <p:cNvSpPr/>
            <p:nvPr userDrawn="1"/>
          </p:nvSpPr>
          <p:spPr>
            <a:xfrm>
              <a:off x="7526242" y="4758864"/>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3" name="TekstSylinder 12">
              <a:extLst>
                <a:ext uri="{FF2B5EF4-FFF2-40B4-BE49-F238E27FC236}">
                  <a16:creationId xmlns:a16="http://schemas.microsoft.com/office/drawing/2014/main" id="{47F66546-E668-E843-8583-1230806AA410}"/>
                </a:ext>
              </a:extLst>
            </p:cNvPr>
            <p:cNvSpPr txBox="1"/>
            <p:nvPr userDrawn="1"/>
          </p:nvSpPr>
          <p:spPr>
            <a:xfrm>
              <a:off x="7679998" y="4689019"/>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Øst</a:t>
              </a:r>
            </a:p>
          </p:txBody>
        </p:sp>
      </p:grpSp>
      <p:grpSp>
        <p:nvGrpSpPr>
          <p:cNvPr id="23" name="Gruppe 22">
            <a:extLst>
              <a:ext uri="{FF2B5EF4-FFF2-40B4-BE49-F238E27FC236}">
                <a16:creationId xmlns:a16="http://schemas.microsoft.com/office/drawing/2014/main" id="{488F08D9-D331-D341-AB55-B510E1AB9595}"/>
              </a:ext>
            </a:extLst>
          </p:cNvPr>
          <p:cNvGrpSpPr/>
          <p:nvPr userDrawn="1"/>
        </p:nvGrpSpPr>
        <p:grpSpPr>
          <a:xfrm>
            <a:off x="3573981" y="5226901"/>
            <a:ext cx="1019364" cy="307777"/>
            <a:chOff x="7398495" y="5226901"/>
            <a:chExt cx="1019364" cy="307777"/>
          </a:xfrm>
        </p:grpSpPr>
        <p:sp>
          <p:nvSpPr>
            <p:cNvPr id="8" name="Ellipse 7">
              <a:extLst>
                <a:ext uri="{FF2B5EF4-FFF2-40B4-BE49-F238E27FC236}">
                  <a16:creationId xmlns:a16="http://schemas.microsoft.com/office/drawing/2014/main" id="{99E27217-5C41-1949-A6A0-5D696307D47C}"/>
                </a:ext>
              </a:extLst>
            </p:cNvPr>
            <p:cNvSpPr/>
            <p:nvPr userDrawn="1"/>
          </p:nvSpPr>
          <p:spPr>
            <a:xfrm>
              <a:off x="7398495" y="5290023"/>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4" name="TekstSylinder 13">
              <a:extLst>
                <a:ext uri="{FF2B5EF4-FFF2-40B4-BE49-F238E27FC236}">
                  <a16:creationId xmlns:a16="http://schemas.microsoft.com/office/drawing/2014/main" id="{A36B730B-5999-4241-8D79-08A985A46BA0}"/>
                </a:ext>
              </a:extLst>
            </p:cNvPr>
            <p:cNvSpPr txBox="1"/>
            <p:nvPr userDrawn="1"/>
          </p:nvSpPr>
          <p:spPr>
            <a:xfrm>
              <a:off x="7552252" y="5226901"/>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Oslo</a:t>
              </a:r>
            </a:p>
          </p:txBody>
        </p:sp>
      </p:grpSp>
      <p:grpSp>
        <p:nvGrpSpPr>
          <p:cNvPr id="24" name="Gruppe 23">
            <a:extLst>
              <a:ext uri="{FF2B5EF4-FFF2-40B4-BE49-F238E27FC236}">
                <a16:creationId xmlns:a16="http://schemas.microsoft.com/office/drawing/2014/main" id="{D129D9FF-C986-2048-ADB1-44E38EF8E6C2}"/>
              </a:ext>
            </a:extLst>
          </p:cNvPr>
          <p:cNvGrpSpPr/>
          <p:nvPr userDrawn="1"/>
        </p:nvGrpSpPr>
        <p:grpSpPr>
          <a:xfrm>
            <a:off x="3110057" y="5626200"/>
            <a:ext cx="999193" cy="352231"/>
            <a:chOff x="6934571" y="5626200"/>
            <a:chExt cx="999193" cy="352231"/>
          </a:xfrm>
        </p:grpSpPr>
        <p:sp>
          <p:nvSpPr>
            <p:cNvPr id="9" name="Ellipse 8">
              <a:extLst>
                <a:ext uri="{FF2B5EF4-FFF2-40B4-BE49-F238E27FC236}">
                  <a16:creationId xmlns:a16="http://schemas.microsoft.com/office/drawing/2014/main" id="{B3C85361-D15D-0449-9114-BD67E290F2C7}"/>
                </a:ext>
              </a:extLst>
            </p:cNvPr>
            <p:cNvSpPr/>
            <p:nvPr userDrawn="1"/>
          </p:nvSpPr>
          <p:spPr>
            <a:xfrm>
              <a:off x="6934571" y="5626200"/>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5" name="TekstSylinder 14">
              <a:extLst>
                <a:ext uri="{FF2B5EF4-FFF2-40B4-BE49-F238E27FC236}">
                  <a16:creationId xmlns:a16="http://schemas.microsoft.com/office/drawing/2014/main" id="{0C28C6AE-FF6F-DD4C-9503-F637919B7A63}"/>
                </a:ext>
              </a:extLst>
            </p:cNvPr>
            <p:cNvSpPr txBox="1"/>
            <p:nvPr userDrawn="1"/>
          </p:nvSpPr>
          <p:spPr>
            <a:xfrm>
              <a:off x="7068157" y="5670654"/>
              <a:ext cx="865607"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Sør</a:t>
              </a:r>
            </a:p>
          </p:txBody>
        </p:sp>
      </p:grpSp>
      <p:grpSp>
        <p:nvGrpSpPr>
          <p:cNvPr id="25" name="Gruppe 24">
            <a:extLst>
              <a:ext uri="{FF2B5EF4-FFF2-40B4-BE49-F238E27FC236}">
                <a16:creationId xmlns:a16="http://schemas.microsoft.com/office/drawing/2014/main" id="{EDD909D8-EEA0-3B4D-A4A6-C5261198CD30}"/>
              </a:ext>
            </a:extLst>
          </p:cNvPr>
          <p:cNvGrpSpPr/>
          <p:nvPr userDrawn="1"/>
        </p:nvGrpSpPr>
        <p:grpSpPr>
          <a:xfrm>
            <a:off x="1464942" y="5675522"/>
            <a:ext cx="1100507" cy="307777"/>
            <a:chOff x="5289456" y="5675522"/>
            <a:chExt cx="1100507" cy="307777"/>
          </a:xfrm>
        </p:grpSpPr>
        <p:sp>
          <p:nvSpPr>
            <p:cNvPr id="11" name="Ellipse 10">
              <a:extLst>
                <a:ext uri="{FF2B5EF4-FFF2-40B4-BE49-F238E27FC236}">
                  <a16:creationId xmlns:a16="http://schemas.microsoft.com/office/drawing/2014/main" id="{0F87E373-3E42-3F4F-93D6-036E2D8E394D}"/>
                </a:ext>
              </a:extLst>
            </p:cNvPr>
            <p:cNvSpPr/>
            <p:nvPr userDrawn="1"/>
          </p:nvSpPr>
          <p:spPr>
            <a:xfrm>
              <a:off x="6235322" y="5769362"/>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6" name="TekstSylinder 15">
              <a:extLst>
                <a:ext uri="{FF2B5EF4-FFF2-40B4-BE49-F238E27FC236}">
                  <a16:creationId xmlns:a16="http://schemas.microsoft.com/office/drawing/2014/main" id="{4D18568D-9D31-474D-82B6-B1EAF52AF6E4}"/>
                </a:ext>
              </a:extLst>
            </p:cNvPr>
            <p:cNvSpPr txBox="1"/>
            <p:nvPr userDrawn="1"/>
          </p:nvSpPr>
          <p:spPr>
            <a:xfrm>
              <a:off x="5289456" y="5675522"/>
              <a:ext cx="972762"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Stavanger</a:t>
              </a:r>
            </a:p>
          </p:txBody>
        </p:sp>
      </p:grpSp>
      <p:grpSp>
        <p:nvGrpSpPr>
          <p:cNvPr id="21" name="Gruppe 20">
            <a:extLst>
              <a:ext uri="{FF2B5EF4-FFF2-40B4-BE49-F238E27FC236}">
                <a16:creationId xmlns:a16="http://schemas.microsoft.com/office/drawing/2014/main" id="{5F161DC0-2ECA-5B4D-93EB-2282DA841FF3}"/>
              </a:ext>
            </a:extLst>
          </p:cNvPr>
          <p:cNvGrpSpPr/>
          <p:nvPr userDrawn="1"/>
        </p:nvGrpSpPr>
        <p:grpSpPr>
          <a:xfrm>
            <a:off x="1561262" y="4998009"/>
            <a:ext cx="876442" cy="307777"/>
            <a:chOff x="5385776" y="4998009"/>
            <a:chExt cx="876442" cy="307777"/>
          </a:xfrm>
        </p:grpSpPr>
        <p:sp>
          <p:nvSpPr>
            <p:cNvPr id="10" name="Ellipse 9">
              <a:extLst>
                <a:ext uri="{FF2B5EF4-FFF2-40B4-BE49-F238E27FC236}">
                  <a16:creationId xmlns:a16="http://schemas.microsoft.com/office/drawing/2014/main" id="{3A066A0A-B011-7D4D-BFB3-CA9B273DD0CD}"/>
                </a:ext>
              </a:extLst>
            </p:cNvPr>
            <p:cNvSpPr/>
            <p:nvPr userDrawn="1"/>
          </p:nvSpPr>
          <p:spPr>
            <a:xfrm>
              <a:off x="6107577" y="508159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7" name="TekstSylinder 16">
              <a:extLst>
                <a:ext uri="{FF2B5EF4-FFF2-40B4-BE49-F238E27FC236}">
                  <a16:creationId xmlns:a16="http://schemas.microsoft.com/office/drawing/2014/main" id="{8EA0AE10-9BA8-2544-A24A-C1EEE160FAF8}"/>
                </a:ext>
              </a:extLst>
            </p:cNvPr>
            <p:cNvSpPr txBox="1"/>
            <p:nvPr userDrawn="1"/>
          </p:nvSpPr>
          <p:spPr>
            <a:xfrm>
              <a:off x="5385776" y="4998009"/>
              <a:ext cx="781431"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Bergen</a:t>
              </a:r>
            </a:p>
          </p:txBody>
        </p:sp>
      </p:grpSp>
      <p:grpSp>
        <p:nvGrpSpPr>
          <p:cNvPr id="20" name="Gruppe 19">
            <a:extLst>
              <a:ext uri="{FF2B5EF4-FFF2-40B4-BE49-F238E27FC236}">
                <a16:creationId xmlns:a16="http://schemas.microsoft.com/office/drawing/2014/main" id="{5008BDB9-A10B-4A48-B681-D0471EACF3F6}"/>
              </a:ext>
            </a:extLst>
          </p:cNvPr>
          <p:cNvGrpSpPr/>
          <p:nvPr userDrawn="1"/>
        </p:nvGrpSpPr>
        <p:grpSpPr>
          <a:xfrm>
            <a:off x="2923525" y="3655653"/>
            <a:ext cx="677350" cy="307777"/>
            <a:chOff x="6748039" y="3655653"/>
            <a:chExt cx="677350" cy="307777"/>
          </a:xfrm>
        </p:grpSpPr>
        <p:sp>
          <p:nvSpPr>
            <p:cNvPr id="6" name="Ellipse 5">
              <a:extLst>
                <a:ext uri="{FF2B5EF4-FFF2-40B4-BE49-F238E27FC236}">
                  <a16:creationId xmlns:a16="http://schemas.microsoft.com/office/drawing/2014/main" id="{6CC68F86-19C5-E640-A545-B79C61A59F68}"/>
                </a:ext>
              </a:extLst>
            </p:cNvPr>
            <p:cNvSpPr/>
            <p:nvPr userDrawn="1"/>
          </p:nvSpPr>
          <p:spPr>
            <a:xfrm>
              <a:off x="7270748" y="3770505"/>
              <a:ext cx="154641" cy="154641"/>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dirty="0"/>
            </a:p>
          </p:txBody>
        </p:sp>
        <p:sp>
          <p:nvSpPr>
            <p:cNvPr id="18" name="TekstSylinder 17">
              <a:extLst>
                <a:ext uri="{FF2B5EF4-FFF2-40B4-BE49-F238E27FC236}">
                  <a16:creationId xmlns:a16="http://schemas.microsoft.com/office/drawing/2014/main" id="{1285AF8E-9F18-CA49-A3D7-F834AB7EA745}"/>
                </a:ext>
              </a:extLst>
            </p:cNvPr>
            <p:cNvSpPr txBox="1"/>
            <p:nvPr userDrawn="1"/>
          </p:nvSpPr>
          <p:spPr>
            <a:xfrm>
              <a:off x="6748039" y="3655653"/>
              <a:ext cx="580608" cy="307777"/>
            </a:xfrm>
            <a:prstGeom prst="rect">
              <a:avLst/>
            </a:prstGeom>
            <a:noFill/>
          </p:spPr>
          <p:txBody>
            <a:bodyPr wrap="square" rtlCol="0">
              <a:spAutoFit/>
            </a:bodyPr>
            <a:lstStyle/>
            <a:p>
              <a:r>
                <a:rPr lang="nb-NO" sz="1400" b="0" i="0" dirty="0">
                  <a:solidFill>
                    <a:schemeClr val="accent3"/>
                  </a:solidFill>
                  <a:latin typeface="Quire Sans" panose="020B0502040400020003" pitchFamily="34" charset="0"/>
                  <a:cs typeface="Quire Sans" panose="020B0502040400020003" pitchFamily="34" charset="0"/>
                </a:rPr>
                <a:t>Midt</a:t>
              </a:r>
            </a:p>
          </p:txBody>
        </p:sp>
      </p:grpSp>
      <p:sp>
        <p:nvSpPr>
          <p:cNvPr id="27" name="TekstSylinder 26">
            <a:extLst>
              <a:ext uri="{FF2B5EF4-FFF2-40B4-BE49-F238E27FC236}">
                <a16:creationId xmlns:a16="http://schemas.microsoft.com/office/drawing/2014/main" id="{AF6D41BD-24B2-D74F-BD3C-75F5638F123D}"/>
              </a:ext>
            </a:extLst>
          </p:cNvPr>
          <p:cNvSpPr txBox="1"/>
          <p:nvPr userDrawn="1"/>
        </p:nvSpPr>
        <p:spPr>
          <a:xfrm>
            <a:off x="5490465" y="3070877"/>
            <a:ext cx="5029201" cy="1169551"/>
          </a:xfrm>
          <a:prstGeom prst="rect">
            <a:avLst/>
          </a:prstGeom>
          <a:noFill/>
        </p:spPr>
        <p:txBody>
          <a:bodyPr wrap="square" rtlCol="0">
            <a:spAutoFit/>
          </a:bodyPr>
          <a:lstStyle/>
          <a:p>
            <a:pPr algn="ctr"/>
            <a:r>
              <a:rPr lang="nb-NO" sz="3500" b="0" i="0" dirty="0">
                <a:solidFill>
                  <a:schemeClr val="bg1"/>
                </a:solidFill>
                <a:latin typeface="Quire Sans" panose="020B0502040400020003" pitchFamily="34" charset="0"/>
                <a:cs typeface="Quire Sans" panose="020B0502040400020003" pitchFamily="34" charset="0"/>
              </a:rPr>
              <a:t>Et nettverk av</a:t>
            </a:r>
          </a:p>
          <a:p>
            <a:pPr algn="ctr"/>
            <a:r>
              <a:rPr lang="nb-NO" sz="3500" b="0" i="0" dirty="0">
                <a:solidFill>
                  <a:schemeClr val="bg1"/>
                </a:solidFill>
                <a:latin typeface="Quire Sans" panose="020B0502040400020003" pitchFamily="34" charset="0"/>
                <a:cs typeface="Quire Sans" panose="020B0502040400020003" pitchFamily="34" charset="0"/>
              </a:rPr>
              <a:t>kompetansesentre</a:t>
            </a:r>
          </a:p>
        </p:txBody>
      </p:sp>
      <p:pic>
        <p:nvPicPr>
          <p:cNvPr id="28" name="Bilde 27">
            <a:extLst>
              <a:ext uri="{FF2B5EF4-FFF2-40B4-BE49-F238E27FC236}">
                <a16:creationId xmlns:a16="http://schemas.microsoft.com/office/drawing/2014/main" id="{91222972-AC57-C142-99DC-008A054FDF6F}"/>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441442" y="437585"/>
            <a:ext cx="349587" cy="329947"/>
          </a:xfrm>
          <a:prstGeom prst="rect">
            <a:avLst/>
          </a:prstGeom>
        </p:spPr>
      </p:pic>
    </p:spTree>
    <p:extLst>
      <p:ext uri="{BB962C8B-B14F-4D97-AF65-F5344CB8AC3E}">
        <p14:creationId xmlns:p14="http://schemas.microsoft.com/office/powerpoint/2010/main" val="1237112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9"/>
                                        </p:tgtEl>
                                        <p:attrNameLst>
                                          <p:attrName>style.visibility</p:attrName>
                                        </p:attrNameLst>
                                      </p:cBhvr>
                                      <p:to>
                                        <p:strVal val="visible"/>
                                      </p:to>
                                    </p:set>
                                    <p:animEffect transition="in" filter="fade">
                                      <p:cBhvr>
                                        <p:cTn id="7" dur="1000"/>
                                        <p:tgtEl>
                                          <p:spTgt spid="19"/>
                                        </p:tgtEl>
                                      </p:cBhvr>
                                    </p:animEffect>
                                  </p:childTnLst>
                                </p:cTn>
                              </p:par>
                              <p:par>
                                <p:cTn id="8" presetID="10" presetClass="entr" presetSubtype="0" fill="hold" nodeType="withEffect">
                                  <p:stCondLst>
                                    <p:cond delay="1500"/>
                                  </p:stCondLst>
                                  <p:childTnLst>
                                    <p:set>
                                      <p:cBhvr>
                                        <p:cTn id="9" dur="1" fill="hold">
                                          <p:stCondLst>
                                            <p:cond delay="0"/>
                                          </p:stCondLst>
                                        </p:cTn>
                                        <p:tgtEl>
                                          <p:spTgt spid="20"/>
                                        </p:tgtEl>
                                        <p:attrNameLst>
                                          <p:attrName>style.visibility</p:attrName>
                                        </p:attrNameLst>
                                      </p:cBhvr>
                                      <p:to>
                                        <p:strVal val="visible"/>
                                      </p:to>
                                    </p:set>
                                    <p:animEffect transition="in" filter="fade">
                                      <p:cBhvr>
                                        <p:cTn id="10" dur="1000"/>
                                        <p:tgtEl>
                                          <p:spTgt spid="20"/>
                                        </p:tgtEl>
                                      </p:cBhvr>
                                    </p:animEffect>
                                  </p:childTnLst>
                                </p:cTn>
                              </p:par>
                              <p:par>
                                <p:cTn id="11" presetID="10" presetClass="entr" presetSubtype="0" fill="hold" nodeType="withEffect">
                                  <p:stCondLst>
                                    <p:cond delay="2000"/>
                                  </p:stCondLst>
                                  <p:childTnLst>
                                    <p:set>
                                      <p:cBhvr>
                                        <p:cTn id="12" dur="1" fill="hold">
                                          <p:stCondLst>
                                            <p:cond delay="0"/>
                                          </p:stCondLst>
                                        </p:cTn>
                                        <p:tgtEl>
                                          <p:spTgt spid="22"/>
                                        </p:tgtEl>
                                        <p:attrNameLst>
                                          <p:attrName>style.visibility</p:attrName>
                                        </p:attrNameLst>
                                      </p:cBhvr>
                                      <p:to>
                                        <p:strVal val="visible"/>
                                      </p:to>
                                    </p:set>
                                    <p:animEffect transition="in" filter="fade">
                                      <p:cBhvr>
                                        <p:cTn id="13" dur="1000"/>
                                        <p:tgtEl>
                                          <p:spTgt spid="22"/>
                                        </p:tgtEl>
                                      </p:cBhvr>
                                    </p:animEffect>
                                  </p:childTnLst>
                                </p:cTn>
                              </p:par>
                              <p:par>
                                <p:cTn id="14" presetID="10" presetClass="entr" presetSubtype="0" fill="hold" nodeType="withEffect">
                                  <p:stCondLst>
                                    <p:cond delay="3500"/>
                                  </p:stCondLst>
                                  <p:childTnLst>
                                    <p:set>
                                      <p:cBhvr>
                                        <p:cTn id="15" dur="1" fill="hold">
                                          <p:stCondLst>
                                            <p:cond delay="0"/>
                                          </p:stCondLst>
                                        </p:cTn>
                                        <p:tgtEl>
                                          <p:spTgt spid="21"/>
                                        </p:tgtEl>
                                        <p:attrNameLst>
                                          <p:attrName>style.visibility</p:attrName>
                                        </p:attrNameLst>
                                      </p:cBhvr>
                                      <p:to>
                                        <p:strVal val="visible"/>
                                      </p:to>
                                    </p:set>
                                    <p:animEffect transition="in" filter="fade">
                                      <p:cBhvr>
                                        <p:cTn id="16" dur="1000"/>
                                        <p:tgtEl>
                                          <p:spTgt spid="21"/>
                                        </p:tgtEl>
                                      </p:cBhvr>
                                    </p:animEffect>
                                  </p:childTnLst>
                                </p:cTn>
                              </p:par>
                              <p:par>
                                <p:cTn id="17" presetID="10" presetClass="entr" presetSubtype="0" fill="hold" nodeType="withEffect">
                                  <p:stCondLst>
                                    <p:cond delay="3000"/>
                                  </p:stCondLst>
                                  <p:childTnLst>
                                    <p:set>
                                      <p:cBhvr>
                                        <p:cTn id="18" dur="1" fill="hold">
                                          <p:stCondLst>
                                            <p:cond delay="0"/>
                                          </p:stCondLst>
                                        </p:cTn>
                                        <p:tgtEl>
                                          <p:spTgt spid="25"/>
                                        </p:tgtEl>
                                        <p:attrNameLst>
                                          <p:attrName>style.visibility</p:attrName>
                                        </p:attrNameLst>
                                      </p:cBhvr>
                                      <p:to>
                                        <p:strVal val="visible"/>
                                      </p:to>
                                    </p:set>
                                    <p:animEffect transition="in" filter="fade">
                                      <p:cBhvr>
                                        <p:cTn id="19" dur="1000"/>
                                        <p:tgtEl>
                                          <p:spTgt spid="25"/>
                                        </p:tgtEl>
                                      </p:cBhvr>
                                    </p:animEffect>
                                  </p:childTnLst>
                                </p:cTn>
                              </p:par>
                              <p:par>
                                <p:cTn id="20" presetID="10" presetClass="entr" presetSubtype="0" fill="hold" nodeType="withEffect">
                                  <p:stCondLst>
                                    <p:cond delay="2500"/>
                                  </p:stCondLst>
                                  <p:childTnLst>
                                    <p:set>
                                      <p:cBhvr>
                                        <p:cTn id="21" dur="1" fill="hold">
                                          <p:stCondLst>
                                            <p:cond delay="0"/>
                                          </p:stCondLst>
                                        </p:cTn>
                                        <p:tgtEl>
                                          <p:spTgt spid="24"/>
                                        </p:tgtEl>
                                        <p:attrNameLst>
                                          <p:attrName>style.visibility</p:attrName>
                                        </p:attrNameLst>
                                      </p:cBhvr>
                                      <p:to>
                                        <p:strVal val="visible"/>
                                      </p:to>
                                    </p:set>
                                    <p:animEffect transition="in" filter="fade">
                                      <p:cBhvr>
                                        <p:cTn id="22" dur="1000"/>
                                        <p:tgtEl>
                                          <p:spTgt spid="24"/>
                                        </p:tgtEl>
                                      </p:cBhvr>
                                    </p:animEffect>
                                  </p:childTnLst>
                                </p:cTn>
                              </p:par>
                              <p:par>
                                <p:cTn id="23" presetID="10" presetClass="entr" presetSubtype="0" fill="hold" nodeType="withEffect">
                                  <p:stCondLst>
                                    <p:cond delay="4000"/>
                                  </p:stCondLst>
                                  <p:childTnLst>
                                    <p:set>
                                      <p:cBhvr>
                                        <p:cTn id="24" dur="1" fill="hold">
                                          <p:stCondLst>
                                            <p:cond delay="0"/>
                                          </p:stCondLst>
                                        </p:cTn>
                                        <p:tgtEl>
                                          <p:spTgt spid="23"/>
                                        </p:tgtEl>
                                        <p:attrNameLst>
                                          <p:attrName>style.visibility</p:attrName>
                                        </p:attrNameLst>
                                      </p:cBhvr>
                                      <p:to>
                                        <p:strVal val="visible"/>
                                      </p:to>
                                    </p:set>
                                    <p:animEffect transition="in" filter="fade">
                                      <p:cBhvr>
                                        <p:cTn id="25" dur="10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lutt">
    <p:bg>
      <p:bgPr>
        <a:solidFill>
          <a:schemeClr val="tx1"/>
        </a:solidFill>
        <a:effectLst/>
      </p:bgPr>
    </p:bg>
    <p:spTree>
      <p:nvGrpSpPr>
        <p:cNvPr id="1" name=""/>
        <p:cNvGrpSpPr/>
        <p:nvPr/>
      </p:nvGrpSpPr>
      <p:grpSpPr>
        <a:xfrm>
          <a:off x="0" y="0"/>
          <a:ext cx="0" cy="0"/>
          <a:chOff x="0" y="0"/>
          <a:chExt cx="0" cy="0"/>
        </a:xfrm>
      </p:grpSpPr>
      <p:pic>
        <p:nvPicPr>
          <p:cNvPr id="26" name="Bilde 25">
            <a:extLst>
              <a:ext uri="{FF2B5EF4-FFF2-40B4-BE49-F238E27FC236}">
                <a16:creationId xmlns:a16="http://schemas.microsoft.com/office/drawing/2014/main" id="{D2677FA7-712A-4D4E-98F5-282869E2812C}"/>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768577" y="2827903"/>
            <a:ext cx="2654846" cy="601097"/>
          </a:xfrm>
          <a:prstGeom prst="rect">
            <a:avLst/>
          </a:prstGeom>
        </p:spPr>
      </p:pic>
    </p:spTree>
    <p:extLst>
      <p:ext uri="{BB962C8B-B14F-4D97-AF65-F5344CB8AC3E}">
        <p14:creationId xmlns:p14="http://schemas.microsoft.com/office/powerpoint/2010/main" val="116366737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cSld name="Tittel og innho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9A63A97D-3043-AE42-A59F-ED2ECECD2905}"/>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6DB0E97E-CDAA-2C4D-98BD-D1F6108A5E31}"/>
              </a:ext>
            </a:extLst>
          </p:cNvPr>
          <p:cNvSpPr>
            <a:spLocks noGrp="1"/>
          </p:cNvSpPr>
          <p:nvPr>
            <p:ph idx="1"/>
          </p:nvPr>
        </p:nvSpPr>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dato 3">
            <a:extLst>
              <a:ext uri="{FF2B5EF4-FFF2-40B4-BE49-F238E27FC236}">
                <a16:creationId xmlns:a16="http://schemas.microsoft.com/office/drawing/2014/main" id="{CED93797-76A2-1B42-9946-FA37D3778FF6}"/>
              </a:ext>
            </a:extLst>
          </p:cNvPr>
          <p:cNvSpPr>
            <a:spLocks noGrp="1"/>
          </p:cNvSpPr>
          <p:nvPr>
            <p:ph type="dt" sz="half" idx="10"/>
          </p:nvPr>
        </p:nvSpPr>
        <p:spPr/>
        <p:txBody>
          <a:bodyPr/>
          <a:lstStyle/>
          <a:p>
            <a:fld id="{4EC743F4-8769-40B4-85DF-6CB8DE9F66AA}" type="datetimeFigureOut">
              <a:rPr lang="en-US" smtClean="0"/>
              <a:pPr/>
              <a:t>9/22/2022</a:t>
            </a:fld>
            <a:endParaRPr lang="en-US" dirty="0"/>
          </a:p>
        </p:txBody>
      </p:sp>
      <p:sp>
        <p:nvSpPr>
          <p:cNvPr id="5" name="Plassholder for bunntekst 4">
            <a:extLst>
              <a:ext uri="{FF2B5EF4-FFF2-40B4-BE49-F238E27FC236}">
                <a16:creationId xmlns:a16="http://schemas.microsoft.com/office/drawing/2014/main" id="{3ACB79AE-4FF1-964D-94A4-6ADED7D2A1ED}"/>
              </a:ext>
            </a:extLst>
          </p:cNvPr>
          <p:cNvSpPr>
            <a:spLocks noGrp="1"/>
          </p:cNvSpPr>
          <p:nvPr>
            <p:ph type="ftr" sz="quarter" idx="11"/>
          </p:nvPr>
        </p:nvSpPr>
        <p:spPr/>
        <p:txBody>
          <a:bodyPr/>
          <a:lstStyle/>
          <a:p>
            <a:endParaRPr lang="en-US" dirty="0"/>
          </a:p>
        </p:txBody>
      </p:sp>
      <p:sp>
        <p:nvSpPr>
          <p:cNvPr id="6" name="Plassholder for lysbildenummer 5">
            <a:extLst>
              <a:ext uri="{FF2B5EF4-FFF2-40B4-BE49-F238E27FC236}">
                <a16:creationId xmlns:a16="http://schemas.microsoft.com/office/drawing/2014/main" id="{E352C969-C47E-7447-B553-5E69BF69E87B}"/>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20543924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cSld name="Sammenligning">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3C2221D-E490-BA49-B298-26A145C6AE3A}"/>
              </a:ext>
            </a:extLst>
          </p:cNvPr>
          <p:cNvSpPr>
            <a:spLocks noGrp="1"/>
          </p:cNvSpPr>
          <p:nvPr>
            <p:ph type="title"/>
          </p:nvPr>
        </p:nvSpPr>
        <p:spPr>
          <a:xfrm>
            <a:off x="839788" y="365125"/>
            <a:ext cx="10515600" cy="1325563"/>
          </a:xfrm>
        </p:spPr>
        <p:txBody>
          <a:bodyPr/>
          <a:lstStyle/>
          <a:p>
            <a:r>
              <a:rPr lang="nb-NO"/>
              <a:t>Klikk for å redigere tittelstil</a:t>
            </a:r>
          </a:p>
        </p:txBody>
      </p:sp>
      <p:sp>
        <p:nvSpPr>
          <p:cNvPr id="3" name="Plassholder for tekst 2">
            <a:extLst>
              <a:ext uri="{FF2B5EF4-FFF2-40B4-BE49-F238E27FC236}">
                <a16:creationId xmlns:a16="http://schemas.microsoft.com/office/drawing/2014/main" id="{D90A0369-BEF9-9C47-8E06-BB08AF47601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4" name="Plassholder for innhold 3">
            <a:extLst>
              <a:ext uri="{FF2B5EF4-FFF2-40B4-BE49-F238E27FC236}">
                <a16:creationId xmlns:a16="http://schemas.microsoft.com/office/drawing/2014/main" id="{3B47B842-1964-F040-918D-38AFF48E8D21}"/>
              </a:ext>
            </a:extLst>
          </p:cNvPr>
          <p:cNvSpPr>
            <a:spLocks noGrp="1"/>
          </p:cNvSpPr>
          <p:nvPr>
            <p:ph sz="half" idx="2"/>
          </p:nvPr>
        </p:nvSpPr>
        <p:spPr>
          <a:xfrm>
            <a:off x="839788" y="2505075"/>
            <a:ext cx="5157787"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tekst 4">
            <a:extLst>
              <a:ext uri="{FF2B5EF4-FFF2-40B4-BE49-F238E27FC236}">
                <a16:creationId xmlns:a16="http://schemas.microsoft.com/office/drawing/2014/main" id="{513F0B05-704A-8F4A-8ADA-1DCB4CA66976}"/>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Klikk for å redigere tekststiler i malen</a:t>
            </a:r>
          </a:p>
        </p:txBody>
      </p:sp>
      <p:sp>
        <p:nvSpPr>
          <p:cNvPr id="6" name="Plassholder for innhold 5">
            <a:extLst>
              <a:ext uri="{FF2B5EF4-FFF2-40B4-BE49-F238E27FC236}">
                <a16:creationId xmlns:a16="http://schemas.microsoft.com/office/drawing/2014/main" id="{77BB64CD-12DE-3B4A-B5BC-1051F149FAA4}"/>
              </a:ext>
            </a:extLst>
          </p:cNvPr>
          <p:cNvSpPr>
            <a:spLocks noGrp="1"/>
          </p:cNvSpPr>
          <p:nvPr>
            <p:ph sz="quarter" idx="4"/>
          </p:nvPr>
        </p:nvSpPr>
        <p:spPr>
          <a:xfrm>
            <a:off x="6172200" y="2505075"/>
            <a:ext cx="5183188" cy="368458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7" name="Plassholder for dato 6">
            <a:extLst>
              <a:ext uri="{FF2B5EF4-FFF2-40B4-BE49-F238E27FC236}">
                <a16:creationId xmlns:a16="http://schemas.microsoft.com/office/drawing/2014/main" id="{C5D8EE75-13B1-5B4C-8571-6F75FA16AB99}"/>
              </a:ext>
            </a:extLst>
          </p:cNvPr>
          <p:cNvSpPr>
            <a:spLocks noGrp="1"/>
          </p:cNvSpPr>
          <p:nvPr>
            <p:ph type="dt" sz="half" idx="10"/>
          </p:nvPr>
        </p:nvSpPr>
        <p:spPr/>
        <p:txBody>
          <a:bodyPr/>
          <a:lstStyle/>
          <a:p>
            <a:fld id="{4EC743F4-8769-40B4-85DF-6CB8DE9F66AA}" type="datetimeFigureOut">
              <a:rPr lang="en-US" smtClean="0"/>
              <a:pPr/>
              <a:t>9/22/2022</a:t>
            </a:fld>
            <a:endParaRPr lang="en-US" dirty="0"/>
          </a:p>
        </p:txBody>
      </p:sp>
      <p:sp>
        <p:nvSpPr>
          <p:cNvPr id="8" name="Plassholder for bunntekst 7">
            <a:extLst>
              <a:ext uri="{FF2B5EF4-FFF2-40B4-BE49-F238E27FC236}">
                <a16:creationId xmlns:a16="http://schemas.microsoft.com/office/drawing/2014/main" id="{9BD5ABAC-0309-E548-B993-CC6E30AB5809}"/>
              </a:ext>
            </a:extLst>
          </p:cNvPr>
          <p:cNvSpPr>
            <a:spLocks noGrp="1"/>
          </p:cNvSpPr>
          <p:nvPr>
            <p:ph type="ftr" sz="quarter" idx="11"/>
          </p:nvPr>
        </p:nvSpPr>
        <p:spPr/>
        <p:txBody>
          <a:bodyPr/>
          <a:lstStyle/>
          <a:p>
            <a:endParaRPr lang="en-US" dirty="0"/>
          </a:p>
        </p:txBody>
      </p:sp>
      <p:sp>
        <p:nvSpPr>
          <p:cNvPr id="9" name="Plassholder for lysbildenummer 8">
            <a:extLst>
              <a:ext uri="{FF2B5EF4-FFF2-40B4-BE49-F238E27FC236}">
                <a16:creationId xmlns:a16="http://schemas.microsoft.com/office/drawing/2014/main" id="{C07D48B4-F817-C448-AA9C-D0AA6041E596}"/>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136429879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tel-2">
    <p:bg>
      <p:bgPr>
        <a:solidFill>
          <a:schemeClr val="tx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accent3"/>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2202461347"/>
      </p:ext>
    </p:extLst>
  </p:cSld>
  <p:clrMapOvr>
    <a:overrideClrMapping bg1="lt1" tx1="dk1" bg2="lt2" tx2="dk2" accent1="accent1" accent2="accent2" accent3="accent3" accent4="accent4" accent5="accent5" accent6="accent6" hlink="hlink" folHlink="folHlink"/>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cSld name="Innhold med tekst">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848BF0B-A749-9345-A555-52A05AD976DF}"/>
              </a:ext>
            </a:extLst>
          </p:cNvPr>
          <p:cNvSpPr>
            <a:spLocks noGrp="1"/>
          </p:cNvSpPr>
          <p:nvPr>
            <p:ph type="title"/>
          </p:nvPr>
        </p:nvSpPr>
        <p:spPr>
          <a:xfrm>
            <a:off x="839788" y="457200"/>
            <a:ext cx="3932237" cy="1600200"/>
          </a:xfrm>
        </p:spPr>
        <p:txBody>
          <a:bodyPr anchor="b"/>
          <a:lstStyle>
            <a:lvl1pPr>
              <a:defRPr sz="3200"/>
            </a:lvl1pPr>
          </a:lstStyle>
          <a:p>
            <a:r>
              <a:rPr lang="nb-NO"/>
              <a:t>Klikk for å redigere tittelstil</a:t>
            </a:r>
          </a:p>
        </p:txBody>
      </p:sp>
      <p:sp>
        <p:nvSpPr>
          <p:cNvPr id="3" name="Plassholder for innhold 2">
            <a:extLst>
              <a:ext uri="{FF2B5EF4-FFF2-40B4-BE49-F238E27FC236}">
                <a16:creationId xmlns:a16="http://schemas.microsoft.com/office/drawing/2014/main" id="{DFDF8723-9927-ED46-8631-FAF49D0952CF}"/>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tekst 3">
            <a:extLst>
              <a:ext uri="{FF2B5EF4-FFF2-40B4-BE49-F238E27FC236}">
                <a16:creationId xmlns:a16="http://schemas.microsoft.com/office/drawing/2014/main" id="{1B5DC3BD-FC91-554D-99DE-720AA164B43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Klikk for å redigere tekststiler i malen</a:t>
            </a:r>
          </a:p>
        </p:txBody>
      </p:sp>
      <p:sp>
        <p:nvSpPr>
          <p:cNvPr id="5" name="Plassholder for dato 4">
            <a:extLst>
              <a:ext uri="{FF2B5EF4-FFF2-40B4-BE49-F238E27FC236}">
                <a16:creationId xmlns:a16="http://schemas.microsoft.com/office/drawing/2014/main" id="{2E98359A-50E9-AB4D-A2C8-9EF128C456F4}"/>
              </a:ext>
            </a:extLst>
          </p:cNvPr>
          <p:cNvSpPr>
            <a:spLocks noGrp="1"/>
          </p:cNvSpPr>
          <p:nvPr>
            <p:ph type="dt" sz="half" idx="10"/>
          </p:nvPr>
        </p:nvSpPr>
        <p:spPr/>
        <p:txBody>
          <a:bodyPr/>
          <a:lstStyle/>
          <a:p>
            <a:fld id="{4EC743F4-8769-40B4-85DF-6CB8DE9F66AA}" type="datetimeFigureOut">
              <a:rPr lang="en-US" smtClean="0"/>
              <a:pPr/>
              <a:t>9/22/2022</a:t>
            </a:fld>
            <a:endParaRPr lang="en-US" dirty="0"/>
          </a:p>
        </p:txBody>
      </p:sp>
      <p:sp>
        <p:nvSpPr>
          <p:cNvPr id="6" name="Plassholder for bunntekst 5">
            <a:extLst>
              <a:ext uri="{FF2B5EF4-FFF2-40B4-BE49-F238E27FC236}">
                <a16:creationId xmlns:a16="http://schemas.microsoft.com/office/drawing/2014/main" id="{2FC66E5A-99CA-8F46-8FCD-F4010A26F866}"/>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7B85C14A-62E2-C243-A8A9-DEB29E70719E}"/>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417549283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cSld name="To innholdsdeler">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C518E5FC-93B8-5943-9CB6-4B764AF3178E}"/>
              </a:ext>
            </a:extLst>
          </p:cNvPr>
          <p:cNvSpPr>
            <a:spLocks noGrp="1"/>
          </p:cNvSpPr>
          <p:nvPr>
            <p:ph type="title"/>
          </p:nvPr>
        </p:nvSpPr>
        <p:spPr/>
        <p:txBody>
          <a:bodyPr/>
          <a:lstStyle/>
          <a:p>
            <a:r>
              <a:rPr lang="nb-NO"/>
              <a:t>Klikk for å redigere tittelstil</a:t>
            </a:r>
          </a:p>
        </p:txBody>
      </p:sp>
      <p:sp>
        <p:nvSpPr>
          <p:cNvPr id="3" name="Plassholder for innhold 2">
            <a:extLst>
              <a:ext uri="{FF2B5EF4-FFF2-40B4-BE49-F238E27FC236}">
                <a16:creationId xmlns:a16="http://schemas.microsoft.com/office/drawing/2014/main" id="{425CD650-9B1E-8A4A-8884-7FB3ED5BCB3D}"/>
              </a:ext>
            </a:extLst>
          </p:cNvPr>
          <p:cNvSpPr>
            <a:spLocks noGrp="1"/>
          </p:cNvSpPr>
          <p:nvPr>
            <p:ph sz="half" idx="1"/>
          </p:nvPr>
        </p:nvSpPr>
        <p:spPr>
          <a:xfrm>
            <a:off x="838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4" name="Plassholder for innhold 3">
            <a:extLst>
              <a:ext uri="{FF2B5EF4-FFF2-40B4-BE49-F238E27FC236}">
                <a16:creationId xmlns:a16="http://schemas.microsoft.com/office/drawing/2014/main" id="{72A16842-0225-2A49-A84F-92FD248DC22B}"/>
              </a:ext>
            </a:extLst>
          </p:cNvPr>
          <p:cNvSpPr>
            <a:spLocks noGrp="1"/>
          </p:cNvSpPr>
          <p:nvPr>
            <p:ph sz="half" idx="2"/>
          </p:nvPr>
        </p:nvSpPr>
        <p:spPr>
          <a:xfrm>
            <a:off x="6172200" y="1825625"/>
            <a:ext cx="5181600" cy="4351338"/>
          </a:xfrm>
        </p:spPr>
        <p:txBody>
          <a:bodyPr/>
          <a:lstStyle/>
          <a:p>
            <a:pPr lvl="0"/>
            <a:r>
              <a:rPr lang="nb-NO"/>
              <a:t>Klikk for å redigere tekststiler i malen</a:t>
            </a:r>
          </a:p>
          <a:p>
            <a:pPr lvl="1"/>
            <a:r>
              <a:rPr lang="nb-NO"/>
              <a:t>Andre nivå</a:t>
            </a:r>
          </a:p>
          <a:p>
            <a:pPr lvl="2"/>
            <a:r>
              <a:rPr lang="nb-NO"/>
              <a:t>Tredje nivå</a:t>
            </a:r>
          </a:p>
          <a:p>
            <a:pPr lvl="3"/>
            <a:r>
              <a:rPr lang="nb-NO"/>
              <a:t>Fjerde nivå</a:t>
            </a:r>
          </a:p>
          <a:p>
            <a:pPr lvl="4"/>
            <a:r>
              <a:rPr lang="nb-NO"/>
              <a:t>Femte nivå</a:t>
            </a:r>
          </a:p>
        </p:txBody>
      </p:sp>
      <p:sp>
        <p:nvSpPr>
          <p:cNvPr id="5" name="Plassholder for dato 4">
            <a:extLst>
              <a:ext uri="{FF2B5EF4-FFF2-40B4-BE49-F238E27FC236}">
                <a16:creationId xmlns:a16="http://schemas.microsoft.com/office/drawing/2014/main" id="{BB37432B-0594-7342-8885-5E2362E51128}"/>
              </a:ext>
            </a:extLst>
          </p:cNvPr>
          <p:cNvSpPr>
            <a:spLocks noGrp="1"/>
          </p:cNvSpPr>
          <p:nvPr>
            <p:ph type="dt" sz="half" idx="10"/>
          </p:nvPr>
        </p:nvSpPr>
        <p:spPr/>
        <p:txBody>
          <a:bodyPr/>
          <a:lstStyle/>
          <a:p>
            <a:fld id="{4EC743F4-8769-40B4-85DF-6CB8DE9F66AA}" type="datetimeFigureOut">
              <a:rPr lang="en-US" smtClean="0"/>
              <a:pPr/>
              <a:t>9/22/2022</a:t>
            </a:fld>
            <a:endParaRPr lang="en-US" dirty="0"/>
          </a:p>
        </p:txBody>
      </p:sp>
      <p:sp>
        <p:nvSpPr>
          <p:cNvPr id="6" name="Plassholder for bunntekst 5">
            <a:extLst>
              <a:ext uri="{FF2B5EF4-FFF2-40B4-BE49-F238E27FC236}">
                <a16:creationId xmlns:a16="http://schemas.microsoft.com/office/drawing/2014/main" id="{17491928-B364-C942-9466-4664A9252D16}"/>
              </a:ext>
            </a:extLst>
          </p:cNvPr>
          <p:cNvSpPr>
            <a:spLocks noGrp="1"/>
          </p:cNvSpPr>
          <p:nvPr>
            <p:ph type="ftr" sz="quarter" idx="11"/>
          </p:nvPr>
        </p:nvSpPr>
        <p:spPr/>
        <p:txBody>
          <a:bodyPr/>
          <a:lstStyle/>
          <a:p>
            <a:endParaRPr lang="en-US" dirty="0"/>
          </a:p>
        </p:txBody>
      </p:sp>
      <p:sp>
        <p:nvSpPr>
          <p:cNvPr id="7" name="Plassholder for lysbildenummer 6">
            <a:extLst>
              <a:ext uri="{FF2B5EF4-FFF2-40B4-BE49-F238E27FC236}">
                <a16:creationId xmlns:a16="http://schemas.microsoft.com/office/drawing/2014/main" id="{D9DCF81D-2A3E-B249-AD68-20BCE9C616E6}"/>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260188865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cSld name="Tomt">
    <p:spTree>
      <p:nvGrpSpPr>
        <p:cNvPr id="1" name=""/>
        <p:cNvGrpSpPr/>
        <p:nvPr/>
      </p:nvGrpSpPr>
      <p:grpSpPr>
        <a:xfrm>
          <a:off x="0" y="0"/>
          <a:ext cx="0" cy="0"/>
          <a:chOff x="0" y="0"/>
          <a:chExt cx="0" cy="0"/>
        </a:xfrm>
      </p:grpSpPr>
      <p:sp>
        <p:nvSpPr>
          <p:cNvPr id="2" name="Plassholder for dato 1">
            <a:extLst>
              <a:ext uri="{FF2B5EF4-FFF2-40B4-BE49-F238E27FC236}">
                <a16:creationId xmlns:a16="http://schemas.microsoft.com/office/drawing/2014/main" id="{DE321B70-EC00-0A41-8B91-00030983DA1D}"/>
              </a:ext>
            </a:extLst>
          </p:cNvPr>
          <p:cNvSpPr>
            <a:spLocks noGrp="1"/>
          </p:cNvSpPr>
          <p:nvPr>
            <p:ph type="dt" sz="half" idx="10"/>
          </p:nvPr>
        </p:nvSpPr>
        <p:spPr/>
        <p:txBody>
          <a:bodyPr/>
          <a:lstStyle/>
          <a:p>
            <a:fld id="{4EC743F4-8769-40B4-85DF-6CB8DE9F66AA}" type="datetimeFigureOut">
              <a:rPr lang="en-US" smtClean="0"/>
              <a:pPr/>
              <a:t>9/22/2022</a:t>
            </a:fld>
            <a:endParaRPr lang="en-US" dirty="0"/>
          </a:p>
        </p:txBody>
      </p:sp>
      <p:sp>
        <p:nvSpPr>
          <p:cNvPr id="3" name="Plassholder for bunntekst 2">
            <a:extLst>
              <a:ext uri="{FF2B5EF4-FFF2-40B4-BE49-F238E27FC236}">
                <a16:creationId xmlns:a16="http://schemas.microsoft.com/office/drawing/2014/main" id="{978CD1F2-E15F-064A-87F9-B59283528116}"/>
              </a:ext>
            </a:extLst>
          </p:cNvPr>
          <p:cNvSpPr>
            <a:spLocks noGrp="1"/>
          </p:cNvSpPr>
          <p:nvPr>
            <p:ph type="ftr" sz="quarter" idx="11"/>
          </p:nvPr>
        </p:nvSpPr>
        <p:spPr/>
        <p:txBody>
          <a:bodyPr/>
          <a:lstStyle/>
          <a:p>
            <a:endParaRPr lang="en-US" dirty="0"/>
          </a:p>
        </p:txBody>
      </p:sp>
      <p:sp>
        <p:nvSpPr>
          <p:cNvPr id="4" name="Plassholder for lysbildenummer 3">
            <a:extLst>
              <a:ext uri="{FF2B5EF4-FFF2-40B4-BE49-F238E27FC236}">
                <a16:creationId xmlns:a16="http://schemas.microsoft.com/office/drawing/2014/main" id="{C6EA4C49-C190-BD42-A3E4-4BCC19A4F2BF}"/>
              </a:ext>
            </a:extLst>
          </p:cNvPr>
          <p:cNvSpPr>
            <a:spLocks noGrp="1"/>
          </p:cNvSpPr>
          <p:nvPr>
            <p:ph type="sldNum" sz="quarter" idx="12"/>
          </p:nvPr>
        </p:nvSpPr>
        <p:spPr/>
        <p:txBody>
          <a:bodyPr/>
          <a:lstStyle/>
          <a:p>
            <a:fld id="{FF2BD96E-3838-45D2-9031-D3AF67C920A5}" type="slidenum">
              <a:rPr lang="en-US" smtClean="0"/>
              <a:pPr/>
              <a:t>‹#›</a:t>
            </a:fld>
            <a:endParaRPr lang="en-US" dirty="0"/>
          </a:p>
        </p:txBody>
      </p:sp>
    </p:spTree>
    <p:extLst>
      <p:ext uri="{BB962C8B-B14F-4D97-AF65-F5344CB8AC3E}">
        <p14:creationId xmlns:p14="http://schemas.microsoft.com/office/powerpoint/2010/main" val="6808273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Tittellysbilde">
    <p:bg>
      <p:bgPr>
        <a:solidFill>
          <a:schemeClr val="bg1"/>
        </a:solidFill>
        <a:effectLst/>
      </p:bgPr>
    </p:bg>
    <p:spTree>
      <p:nvGrpSpPr>
        <p:cNvPr id="1" name=""/>
        <p:cNvGrpSpPr/>
        <p:nvPr/>
      </p:nvGrpSpPr>
      <p:grpSpPr>
        <a:xfrm>
          <a:off x="0" y="0"/>
          <a:ext cx="0" cy="0"/>
          <a:chOff x="0" y="0"/>
          <a:chExt cx="0" cy="0"/>
        </a:xfrm>
      </p:grpSpPr>
      <p:sp>
        <p:nvSpPr>
          <p:cNvPr id="41" name="Friform 40">
            <a:extLst>
              <a:ext uri="{FF2B5EF4-FFF2-40B4-BE49-F238E27FC236}">
                <a16:creationId xmlns:a16="http://schemas.microsoft.com/office/drawing/2014/main" id="{C74EBCCC-5AC0-034C-85FB-415FDF5AC765}"/>
              </a:ext>
            </a:extLst>
          </p:cNvPr>
          <p:cNvSpPr/>
          <p:nvPr userDrawn="1"/>
        </p:nvSpPr>
        <p:spPr>
          <a:xfrm>
            <a:off x="-101616" y="3849130"/>
            <a:ext cx="12367088" cy="949216"/>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7680" y="512052"/>
                  <a:pt x="2507638" y="537452"/>
                </a:cubicBezTo>
                <a:cubicBezTo>
                  <a:pt x="2597596" y="562852"/>
                  <a:pt x="2603946" y="416802"/>
                  <a:pt x="2666388" y="391402"/>
                </a:cubicBezTo>
                <a:cubicBezTo>
                  <a:pt x="2728830" y="366002"/>
                  <a:pt x="2809263" y="412569"/>
                  <a:pt x="2882288" y="385052"/>
                </a:cubicBezTo>
                <a:cubicBezTo>
                  <a:pt x="2955313" y="357535"/>
                  <a:pt x="3020930" y="234769"/>
                  <a:pt x="3104538" y="226302"/>
                </a:cubicBezTo>
                <a:cubicBezTo>
                  <a:pt x="3188146" y="217835"/>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1681" y="275881"/>
                  <a:pt x="3149012" y="262448"/>
                </a:cubicBezTo>
                <a:cubicBezTo>
                  <a:pt x="3096343" y="249015"/>
                  <a:pt x="3084516" y="255902"/>
                  <a:pt x="3043830" y="279128"/>
                </a:cubicBezTo>
                <a:cubicBezTo>
                  <a:pt x="3003144" y="302354"/>
                  <a:pt x="2947102" y="379324"/>
                  <a:pt x="2904896" y="401804"/>
                </a:cubicBezTo>
                <a:cubicBezTo>
                  <a:pt x="2862690" y="424284"/>
                  <a:pt x="2829544" y="411383"/>
                  <a:pt x="2790596" y="414010"/>
                </a:cubicBezTo>
                <a:cubicBezTo>
                  <a:pt x="2751648" y="416637"/>
                  <a:pt x="2702099" y="400983"/>
                  <a:pt x="2671206" y="417568"/>
                </a:cubicBezTo>
                <a:cubicBezTo>
                  <a:pt x="2640313" y="434153"/>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4" name="Friform 3">
            <a:extLst>
              <a:ext uri="{FF2B5EF4-FFF2-40B4-BE49-F238E27FC236}">
                <a16:creationId xmlns:a16="http://schemas.microsoft.com/office/drawing/2014/main" id="{D71E1C1F-26B6-5547-80D2-5F83AF087C76}"/>
              </a:ext>
            </a:extLst>
          </p:cNvPr>
          <p:cNvSpPr/>
          <p:nvPr userDrawn="1"/>
        </p:nvSpPr>
        <p:spPr>
          <a:xfrm rot="21411300" flipH="1" flipV="1">
            <a:off x="-168664" y="2492186"/>
            <a:ext cx="12398710" cy="951643"/>
          </a:xfrm>
          <a:custGeom>
            <a:avLst/>
            <a:gdLst>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22382 w 8801088"/>
              <a:gd name="connsiteY52" fmla="*/ 421310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8432 w 8801088"/>
              <a:gd name="connsiteY51" fmla="*/ 287960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311332 w 8801088"/>
              <a:gd name="connsiteY49" fmla="*/ 364160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60602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85982 w 8801088"/>
              <a:gd name="connsiteY48" fmla="*/ 287960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73660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098732 w 8801088"/>
              <a:gd name="connsiteY47" fmla="*/ 184334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49582 w 8801088"/>
              <a:gd name="connsiteY45" fmla="*/ 345110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7177"/>
              <a:gd name="connsiteX1" fmla="*/ 606232 w 8801088"/>
              <a:gd name="connsiteY1" fmla="*/ 294310 h 947177"/>
              <a:gd name="connsiteX2" fmla="*/ 1292032 w 8801088"/>
              <a:gd name="connsiteY2" fmla="*/ 129210 h 947177"/>
              <a:gd name="connsiteX3" fmla="*/ 1673032 w 8801088"/>
              <a:gd name="connsiteY3" fmla="*/ 2210 h 947177"/>
              <a:gd name="connsiteX4" fmla="*/ 2047682 w 8801088"/>
              <a:gd name="connsiteY4" fmla="*/ 237160 h 947177"/>
              <a:gd name="connsiteX5" fmla="*/ 2428682 w 8801088"/>
              <a:gd name="connsiteY5" fmla="*/ 535610 h 947177"/>
              <a:gd name="connsiteX6" fmla="*/ 2587432 w 8801088"/>
              <a:gd name="connsiteY6" fmla="*/ 389560 h 947177"/>
              <a:gd name="connsiteX7" fmla="*/ 2803332 w 8801088"/>
              <a:gd name="connsiteY7" fmla="*/ 383210 h 947177"/>
              <a:gd name="connsiteX8" fmla="*/ 3025582 w 8801088"/>
              <a:gd name="connsiteY8" fmla="*/ 224460 h 947177"/>
              <a:gd name="connsiteX9" fmla="*/ 3304982 w 8801088"/>
              <a:gd name="connsiteY9" fmla="*/ 332410 h 947177"/>
              <a:gd name="connsiteX10" fmla="*/ 3832032 w 8801088"/>
              <a:gd name="connsiteY10" fmla="*/ 218110 h 947177"/>
              <a:gd name="connsiteX11" fmla="*/ 4200332 w 8801088"/>
              <a:gd name="connsiteY11" fmla="*/ 148260 h 947177"/>
              <a:gd name="connsiteX12" fmla="*/ 4473382 w 8801088"/>
              <a:gd name="connsiteY12" fmla="*/ 243510 h 947177"/>
              <a:gd name="connsiteX13" fmla="*/ 4746432 w 8801088"/>
              <a:gd name="connsiteY13" fmla="*/ 541960 h 947177"/>
              <a:gd name="connsiteX14" fmla="*/ 4994082 w 8801088"/>
              <a:gd name="connsiteY14" fmla="*/ 916610 h 947177"/>
              <a:gd name="connsiteX15" fmla="*/ 5165532 w 8801088"/>
              <a:gd name="connsiteY15" fmla="*/ 592760 h 947177"/>
              <a:gd name="connsiteX16" fmla="*/ 5292532 w 8801088"/>
              <a:gd name="connsiteY16" fmla="*/ 446710 h 947177"/>
              <a:gd name="connsiteX17" fmla="*/ 5483032 w 8801088"/>
              <a:gd name="connsiteY17" fmla="*/ 529260 h 947177"/>
              <a:gd name="connsiteX18" fmla="*/ 5622732 w 8801088"/>
              <a:gd name="connsiteY18" fmla="*/ 675310 h 947177"/>
              <a:gd name="connsiteX19" fmla="*/ 5800532 w 8801088"/>
              <a:gd name="connsiteY19" fmla="*/ 497510 h 947177"/>
              <a:gd name="connsiteX20" fmla="*/ 6105332 w 8801088"/>
              <a:gd name="connsiteY20" fmla="*/ 122860 h 947177"/>
              <a:gd name="connsiteX21" fmla="*/ 6365682 w 8801088"/>
              <a:gd name="connsiteY21" fmla="*/ 21260 h 947177"/>
              <a:gd name="connsiteX22" fmla="*/ 6740332 w 8801088"/>
              <a:gd name="connsiteY22" fmla="*/ 173660 h 947177"/>
              <a:gd name="connsiteX23" fmla="*/ 7083232 w 8801088"/>
              <a:gd name="connsiteY23" fmla="*/ 345110 h 947177"/>
              <a:gd name="connsiteX24" fmla="*/ 7349932 w 8801088"/>
              <a:gd name="connsiteY24" fmla="*/ 294310 h 947177"/>
              <a:gd name="connsiteX25" fmla="*/ 7673782 w 8801088"/>
              <a:gd name="connsiteY25" fmla="*/ 345110 h 947177"/>
              <a:gd name="connsiteX26" fmla="*/ 8708832 w 8801088"/>
              <a:gd name="connsiteY26" fmla="*/ 491160 h 947177"/>
              <a:gd name="connsiteX27" fmla="*/ 8702482 w 8801088"/>
              <a:gd name="connsiteY27" fmla="*/ 529260 h 947177"/>
              <a:gd name="connsiteX28" fmla="*/ 8283382 w 8801088"/>
              <a:gd name="connsiteY28" fmla="*/ 465760 h 947177"/>
              <a:gd name="connsiteX29" fmla="*/ 7642032 w 8801088"/>
              <a:gd name="connsiteY29" fmla="*/ 370510 h 947177"/>
              <a:gd name="connsiteX30" fmla="*/ 7356282 w 8801088"/>
              <a:gd name="connsiteY30" fmla="*/ 332410 h 947177"/>
              <a:gd name="connsiteX31" fmla="*/ 7146732 w 8801088"/>
              <a:gd name="connsiteY31" fmla="*/ 389560 h 947177"/>
              <a:gd name="connsiteX32" fmla="*/ 6841932 w 8801088"/>
              <a:gd name="connsiteY32" fmla="*/ 275260 h 947177"/>
              <a:gd name="connsiteX33" fmla="*/ 6530782 w 8801088"/>
              <a:gd name="connsiteY33" fmla="*/ 97460 h 947177"/>
              <a:gd name="connsiteX34" fmla="*/ 6283132 w 8801088"/>
              <a:gd name="connsiteY34" fmla="*/ 59360 h 947177"/>
              <a:gd name="connsiteX35" fmla="*/ 6137082 w 8801088"/>
              <a:gd name="connsiteY35" fmla="*/ 141910 h 947177"/>
              <a:gd name="connsiteX36" fmla="*/ 5806882 w 8801088"/>
              <a:gd name="connsiteY36" fmla="*/ 541960 h 947177"/>
              <a:gd name="connsiteX37" fmla="*/ 5641782 w 8801088"/>
              <a:gd name="connsiteY37" fmla="*/ 713410 h 947177"/>
              <a:gd name="connsiteX38" fmla="*/ 5521132 w 8801088"/>
              <a:gd name="connsiteY38" fmla="*/ 618160 h 947177"/>
              <a:gd name="connsiteX39" fmla="*/ 5406832 w 8801088"/>
              <a:gd name="connsiteY39" fmla="*/ 510210 h 947177"/>
              <a:gd name="connsiteX40" fmla="*/ 5305232 w 8801088"/>
              <a:gd name="connsiteY40" fmla="*/ 472110 h 947177"/>
              <a:gd name="connsiteX41" fmla="*/ 5152832 w 8801088"/>
              <a:gd name="connsiteY41" fmla="*/ 675310 h 947177"/>
              <a:gd name="connsiteX42" fmla="*/ 5032182 w 8801088"/>
              <a:gd name="connsiteY42" fmla="*/ 935660 h 947177"/>
              <a:gd name="connsiteX43" fmla="*/ 4911532 w 8801088"/>
              <a:gd name="connsiteY43" fmla="*/ 872160 h 947177"/>
              <a:gd name="connsiteX44" fmla="*/ 4765482 w 8801088"/>
              <a:gd name="connsiteY44" fmla="*/ 611810 h 947177"/>
              <a:gd name="connsiteX45" fmla="*/ 4581604 w 8801088"/>
              <a:gd name="connsiteY45" fmla="*/ 373574 h 947177"/>
              <a:gd name="connsiteX46" fmla="*/ 4365432 w 8801088"/>
              <a:gd name="connsiteY46" fmla="*/ 205410 h 947177"/>
              <a:gd name="connsiteX47" fmla="*/ 4120080 w 8801088"/>
              <a:gd name="connsiteY47" fmla="*/ 177218 h 947177"/>
              <a:gd name="connsiteX48" fmla="*/ 3668192 w 8801088"/>
              <a:gd name="connsiteY48" fmla="*/ 280844 h 947177"/>
              <a:gd name="connsiteX49" fmla="*/ 3293542 w 8801088"/>
              <a:gd name="connsiteY49" fmla="*/ 353486 h 947177"/>
              <a:gd name="connsiteX50" fmla="*/ 3076382 w 8801088"/>
              <a:gd name="connsiteY50" fmla="*/ 256210 h 947177"/>
              <a:gd name="connsiteX51" fmla="*/ 2964874 w 8801088"/>
              <a:gd name="connsiteY51" fmla="*/ 277286 h 947177"/>
              <a:gd name="connsiteX52" fmla="*/ 2815266 w 8801088"/>
              <a:gd name="connsiteY52" fmla="*/ 399962 h 947177"/>
              <a:gd name="connsiteX53" fmla="*/ 2708082 w 8801088"/>
              <a:gd name="connsiteY53" fmla="*/ 408610 h 947177"/>
              <a:gd name="connsiteX54" fmla="*/ 2606482 w 8801088"/>
              <a:gd name="connsiteY54" fmla="*/ 408610 h 947177"/>
              <a:gd name="connsiteX55" fmla="*/ 2517582 w 8801088"/>
              <a:gd name="connsiteY55" fmla="*/ 529260 h 947177"/>
              <a:gd name="connsiteX56" fmla="*/ 2428682 w 8801088"/>
              <a:gd name="connsiteY56" fmla="*/ 580060 h 947177"/>
              <a:gd name="connsiteX57" fmla="*/ 2269932 w 8801088"/>
              <a:gd name="connsiteY57" fmla="*/ 459410 h 947177"/>
              <a:gd name="connsiteX58" fmla="*/ 1768282 w 8801088"/>
              <a:gd name="connsiteY58" fmla="*/ 59360 h 947177"/>
              <a:gd name="connsiteX59" fmla="*/ 1571432 w 8801088"/>
              <a:gd name="connsiteY59" fmla="*/ 53010 h 947177"/>
              <a:gd name="connsiteX60" fmla="*/ 1158682 w 8801088"/>
              <a:gd name="connsiteY60" fmla="*/ 205410 h 947177"/>
              <a:gd name="connsiteX61" fmla="*/ 409382 w 8801088"/>
              <a:gd name="connsiteY61" fmla="*/ 351460 h 947177"/>
              <a:gd name="connsiteX62" fmla="*/ 2982 w 8801088"/>
              <a:gd name="connsiteY62" fmla="*/ 338760 h 947177"/>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305232 w 8801088"/>
              <a:gd name="connsiteY40" fmla="*/ 47211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83032 w 8801088"/>
              <a:gd name="connsiteY17" fmla="*/ 529260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22732 w 8801088"/>
              <a:gd name="connsiteY18" fmla="*/ 675310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00532 w 8801088"/>
              <a:gd name="connsiteY19" fmla="*/ 497510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05332 w 8801088"/>
              <a:gd name="connsiteY20" fmla="*/ 12286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283132 w 8801088"/>
              <a:gd name="connsiteY34" fmla="*/ 59360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46732 w 8801088"/>
              <a:gd name="connsiteY31" fmla="*/ 389560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41932 w 8801088"/>
              <a:gd name="connsiteY32" fmla="*/ 27526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32410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642032 w 8801088"/>
              <a:gd name="connsiteY29" fmla="*/ 370510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73782 w 8801088"/>
              <a:gd name="connsiteY25" fmla="*/ 345110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01088"/>
              <a:gd name="connsiteY0" fmla="*/ 338760 h 945452"/>
              <a:gd name="connsiteX1" fmla="*/ 606232 w 8801088"/>
              <a:gd name="connsiteY1" fmla="*/ 294310 h 945452"/>
              <a:gd name="connsiteX2" fmla="*/ 1292032 w 8801088"/>
              <a:gd name="connsiteY2" fmla="*/ 129210 h 945452"/>
              <a:gd name="connsiteX3" fmla="*/ 1673032 w 8801088"/>
              <a:gd name="connsiteY3" fmla="*/ 2210 h 945452"/>
              <a:gd name="connsiteX4" fmla="*/ 2047682 w 8801088"/>
              <a:gd name="connsiteY4" fmla="*/ 237160 h 945452"/>
              <a:gd name="connsiteX5" fmla="*/ 2428682 w 8801088"/>
              <a:gd name="connsiteY5" fmla="*/ 535610 h 945452"/>
              <a:gd name="connsiteX6" fmla="*/ 2587432 w 8801088"/>
              <a:gd name="connsiteY6" fmla="*/ 389560 h 945452"/>
              <a:gd name="connsiteX7" fmla="*/ 2803332 w 8801088"/>
              <a:gd name="connsiteY7" fmla="*/ 383210 h 945452"/>
              <a:gd name="connsiteX8" fmla="*/ 3025582 w 8801088"/>
              <a:gd name="connsiteY8" fmla="*/ 224460 h 945452"/>
              <a:gd name="connsiteX9" fmla="*/ 3304982 w 8801088"/>
              <a:gd name="connsiteY9" fmla="*/ 332410 h 945452"/>
              <a:gd name="connsiteX10" fmla="*/ 3832032 w 8801088"/>
              <a:gd name="connsiteY10" fmla="*/ 218110 h 945452"/>
              <a:gd name="connsiteX11" fmla="*/ 4200332 w 8801088"/>
              <a:gd name="connsiteY11" fmla="*/ 148260 h 945452"/>
              <a:gd name="connsiteX12" fmla="*/ 4473382 w 8801088"/>
              <a:gd name="connsiteY12" fmla="*/ 243510 h 945452"/>
              <a:gd name="connsiteX13" fmla="*/ 4746432 w 8801088"/>
              <a:gd name="connsiteY13" fmla="*/ 541960 h 945452"/>
              <a:gd name="connsiteX14" fmla="*/ 4994082 w 8801088"/>
              <a:gd name="connsiteY14" fmla="*/ 916610 h 945452"/>
              <a:gd name="connsiteX15" fmla="*/ 5165532 w 8801088"/>
              <a:gd name="connsiteY15" fmla="*/ 592760 h 945452"/>
              <a:gd name="connsiteX16" fmla="*/ 5292532 w 8801088"/>
              <a:gd name="connsiteY16" fmla="*/ 446710 h 945452"/>
              <a:gd name="connsiteX17" fmla="*/ 5440336 w 8801088"/>
              <a:gd name="connsiteY17" fmla="*/ 500796 h 945452"/>
              <a:gd name="connsiteX18" fmla="*/ 5636964 w 8801088"/>
              <a:gd name="connsiteY18" fmla="*/ 685984 h 945452"/>
              <a:gd name="connsiteX19" fmla="*/ 5832554 w 8801088"/>
              <a:gd name="connsiteY19" fmla="*/ 483278 h 945452"/>
              <a:gd name="connsiteX20" fmla="*/ 6144470 w 8801088"/>
              <a:gd name="connsiteY20" fmla="*/ 105070 h 945452"/>
              <a:gd name="connsiteX21" fmla="*/ 6365682 w 8801088"/>
              <a:gd name="connsiteY21" fmla="*/ 21260 h 945452"/>
              <a:gd name="connsiteX22" fmla="*/ 6740332 w 8801088"/>
              <a:gd name="connsiteY22" fmla="*/ 173660 h 945452"/>
              <a:gd name="connsiteX23" fmla="*/ 7083232 w 8801088"/>
              <a:gd name="connsiteY23" fmla="*/ 345110 h 945452"/>
              <a:gd name="connsiteX24" fmla="*/ 7349932 w 8801088"/>
              <a:gd name="connsiteY24" fmla="*/ 294310 h 945452"/>
              <a:gd name="connsiteX25" fmla="*/ 7680898 w 8801088"/>
              <a:gd name="connsiteY25" fmla="*/ 348668 h 945452"/>
              <a:gd name="connsiteX26" fmla="*/ 8708832 w 8801088"/>
              <a:gd name="connsiteY26" fmla="*/ 491160 h 945452"/>
              <a:gd name="connsiteX27" fmla="*/ 8702482 w 8801088"/>
              <a:gd name="connsiteY27" fmla="*/ 529260 h 945452"/>
              <a:gd name="connsiteX28" fmla="*/ 8283382 w 8801088"/>
              <a:gd name="connsiteY28" fmla="*/ 465760 h 945452"/>
              <a:gd name="connsiteX29" fmla="*/ 7766561 w 8801088"/>
              <a:gd name="connsiteY29" fmla="*/ 384742 h 945452"/>
              <a:gd name="connsiteX30" fmla="*/ 7356282 w 8801088"/>
              <a:gd name="connsiteY30" fmla="*/ 318178 h 945452"/>
              <a:gd name="connsiteX31" fmla="*/ 7107594 w 8801088"/>
              <a:gd name="connsiteY31" fmla="*/ 375328 h 945452"/>
              <a:gd name="connsiteX32" fmla="*/ 6852606 w 8801088"/>
              <a:gd name="connsiteY32" fmla="*/ 257470 h 945452"/>
              <a:gd name="connsiteX33" fmla="*/ 6530782 w 8801088"/>
              <a:gd name="connsiteY33" fmla="*/ 97460 h 945452"/>
              <a:gd name="connsiteX34" fmla="*/ 6325828 w 8801088"/>
              <a:gd name="connsiteY34" fmla="*/ 45128 h 945452"/>
              <a:gd name="connsiteX35" fmla="*/ 6137082 w 8801088"/>
              <a:gd name="connsiteY35" fmla="*/ 141910 h 945452"/>
              <a:gd name="connsiteX36" fmla="*/ 5806882 w 8801088"/>
              <a:gd name="connsiteY36" fmla="*/ 541960 h 945452"/>
              <a:gd name="connsiteX37" fmla="*/ 5641782 w 8801088"/>
              <a:gd name="connsiteY37" fmla="*/ 713410 h 945452"/>
              <a:gd name="connsiteX38" fmla="*/ 5521132 w 8801088"/>
              <a:gd name="connsiteY38" fmla="*/ 618160 h 945452"/>
              <a:gd name="connsiteX39" fmla="*/ 5406832 w 8801088"/>
              <a:gd name="connsiteY39" fmla="*/ 510210 h 945452"/>
              <a:gd name="connsiteX40" fmla="*/ 5269652 w 8801088"/>
              <a:gd name="connsiteY40" fmla="*/ 489900 h 945452"/>
              <a:gd name="connsiteX41" fmla="*/ 5142158 w 8801088"/>
              <a:gd name="connsiteY41" fmla="*/ 700216 h 945452"/>
              <a:gd name="connsiteX42" fmla="*/ 5032182 w 8801088"/>
              <a:gd name="connsiteY42" fmla="*/ 935660 h 945452"/>
              <a:gd name="connsiteX43" fmla="*/ 4911532 w 8801088"/>
              <a:gd name="connsiteY43" fmla="*/ 872160 h 945452"/>
              <a:gd name="connsiteX44" fmla="*/ 4765482 w 8801088"/>
              <a:gd name="connsiteY44" fmla="*/ 611810 h 945452"/>
              <a:gd name="connsiteX45" fmla="*/ 4581604 w 8801088"/>
              <a:gd name="connsiteY45" fmla="*/ 373574 h 945452"/>
              <a:gd name="connsiteX46" fmla="*/ 4365432 w 8801088"/>
              <a:gd name="connsiteY46" fmla="*/ 205410 h 945452"/>
              <a:gd name="connsiteX47" fmla="*/ 4120080 w 8801088"/>
              <a:gd name="connsiteY47" fmla="*/ 177218 h 945452"/>
              <a:gd name="connsiteX48" fmla="*/ 3668192 w 8801088"/>
              <a:gd name="connsiteY48" fmla="*/ 280844 h 945452"/>
              <a:gd name="connsiteX49" fmla="*/ 3293542 w 8801088"/>
              <a:gd name="connsiteY49" fmla="*/ 353486 h 945452"/>
              <a:gd name="connsiteX50" fmla="*/ 3076382 w 8801088"/>
              <a:gd name="connsiteY50" fmla="*/ 256210 h 945452"/>
              <a:gd name="connsiteX51" fmla="*/ 2964874 w 8801088"/>
              <a:gd name="connsiteY51" fmla="*/ 277286 h 945452"/>
              <a:gd name="connsiteX52" fmla="*/ 2815266 w 8801088"/>
              <a:gd name="connsiteY52" fmla="*/ 399962 h 945452"/>
              <a:gd name="connsiteX53" fmla="*/ 2708082 w 8801088"/>
              <a:gd name="connsiteY53" fmla="*/ 408610 h 945452"/>
              <a:gd name="connsiteX54" fmla="*/ 2606482 w 8801088"/>
              <a:gd name="connsiteY54" fmla="*/ 408610 h 945452"/>
              <a:gd name="connsiteX55" fmla="*/ 2517582 w 8801088"/>
              <a:gd name="connsiteY55" fmla="*/ 529260 h 945452"/>
              <a:gd name="connsiteX56" fmla="*/ 2428682 w 8801088"/>
              <a:gd name="connsiteY56" fmla="*/ 580060 h 945452"/>
              <a:gd name="connsiteX57" fmla="*/ 2269932 w 8801088"/>
              <a:gd name="connsiteY57" fmla="*/ 459410 h 945452"/>
              <a:gd name="connsiteX58" fmla="*/ 1768282 w 8801088"/>
              <a:gd name="connsiteY58" fmla="*/ 59360 h 945452"/>
              <a:gd name="connsiteX59" fmla="*/ 1571432 w 8801088"/>
              <a:gd name="connsiteY59" fmla="*/ 53010 h 945452"/>
              <a:gd name="connsiteX60" fmla="*/ 1158682 w 8801088"/>
              <a:gd name="connsiteY60" fmla="*/ 205410 h 945452"/>
              <a:gd name="connsiteX61" fmla="*/ 409382 w 8801088"/>
              <a:gd name="connsiteY61" fmla="*/ 351460 h 945452"/>
              <a:gd name="connsiteX62" fmla="*/ 2982 w 8801088"/>
              <a:gd name="connsiteY62" fmla="*/ 338760 h 945452"/>
              <a:gd name="connsiteX0" fmla="*/ 2982 w 8823242"/>
              <a:gd name="connsiteY0" fmla="*/ 338760 h 945452"/>
              <a:gd name="connsiteX1" fmla="*/ 606232 w 8823242"/>
              <a:gd name="connsiteY1" fmla="*/ 294310 h 945452"/>
              <a:gd name="connsiteX2" fmla="*/ 1292032 w 8823242"/>
              <a:gd name="connsiteY2" fmla="*/ 129210 h 945452"/>
              <a:gd name="connsiteX3" fmla="*/ 1673032 w 8823242"/>
              <a:gd name="connsiteY3" fmla="*/ 2210 h 945452"/>
              <a:gd name="connsiteX4" fmla="*/ 2047682 w 8823242"/>
              <a:gd name="connsiteY4" fmla="*/ 237160 h 945452"/>
              <a:gd name="connsiteX5" fmla="*/ 2428682 w 8823242"/>
              <a:gd name="connsiteY5" fmla="*/ 535610 h 945452"/>
              <a:gd name="connsiteX6" fmla="*/ 2587432 w 8823242"/>
              <a:gd name="connsiteY6" fmla="*/ 389560 h 945452"/>
              <a:gd name="connsiteX7" fmla="*/ 2803332 w 8823242"/>
              <a:gd name="connsiteY7" fmla="*/ 383210 h 945452"/>
              <a:gd name="connsiteX8" fmla="*/ 3025582 w 8823242"/>
              <a:gd name="connsiteY8" fmla="*/ 224460 h 945452"/>
              <a:gd name="connsiteX9" fmla="*/ 3304982 w 8823242"/>
              <a:gd name="connsiteY9" fmla="*/ 332410 h 945452"/>
              <a:gd name="connsiteX10" fmla="*/ 3832032 w 8823242"/>
              <a:gd name="connsiteY10" fmla="*/ 218110 h 945452"/>
              <a:gd name="connsiteX11" fmla="*/ 4200332 w 8823242"/>
              <a:gd name="connsiteY11" fmla="*/ 148260 h 945452"/>
              <a:gd name="connsiteX12" fmla="*/ 4473382 w 8823242"/>
              <a:gd name="connsiteY12" fmla="*/ 243510 h 945452"/>
              <a:gd name="connsiteX13" fmla="*/ 4746432 w 8823242"/>
              <a:gd name="connsiteY13" fmla="*/ 541960 h 945452"/>
              <a:gd name="connsiteX14" fmla="*/ 4994082 w 8823242"/>
              <a:gd name="connsiteY14" fmla="*/ 916610 h 945452"/>
              <a:gd name="connsiteX15" fmla="*/ 5165532 w 8823242"/>
              <a:gd name="connsiteY15" fmla="*/ 592760 h 945452"/>
              <a:gd name="connsiteX16" fmla="*/ 5292532 w 8823242"/>
              <a:gd name="connsiteY16" fmla="*/ 446710 h 945452"/>
              <a:gd name="connsiteX17" fmla="*/ 5440336 w 8823242"/>
              <a:gd name="connsiteY17" fmla="*/ 500796 h 945452"/>
              <a:gd name="connsiteX18" fmla="*/ 5636964 w 8823242"/>
              <a:gd name="connsiteY18" fmla="*/ 685984 h 945452"/>
              <a:gd name="connsiteX19" fmla="*/ 5832554 w 8823242"/>
              <a:gd name="connsiteY19" fmla="*/ 483278 h 945452"/>
              <a:gd name="connsiteX20" fmla="*/ 6144470 w 8823242"/>
              <a:gd name="connsiteY20" fmla="*/ 105070 h 945452"/>
              <a:gd name="connsiteX21" fmla="*/ 6365682 w 8823242"/>
              <a:gd name="connsiteY21" fmla="*/ 21260 h 945452"/>
              <a:gd name="connsiteX22" fmla="*/ 6740332 w 8823242"/>
              <a:gd name="connsiteY22" fmla="*/ 173660 h 945452"/>
              <a:gd name="connsiteX23" fmla="*/ 7083232 w 8823242"/>
              <a:gd name="connsiteY23" fmla="*/ 345110 h 945452"/>
              <a:gd name="connsiteX24" fmla="*/ 7349932 w 8823242"/>
              <a:gd name="connsiteY24" fmla="*/ 294310 h 945452"/>
              <a:gd name="connsiteX25" fmla="*/ 7680898 w 8823242"/>
              <a:gd name="connsiteY25" fmla="*/ 348668 h 945452"/>
              <a:gd name="connsiteX26" fmla="*/ 8708832 w 8823242"/>
              <a:gd name="connsiteY26" fmla="*/ 491160 h 945452"/>
              <a:gd name="connsiteX27" fmla="*/ 8755852 w 8823242"/>
              <a:gd name="connsiteY27" fmla="*/ 532818 h 945452"/>
              <a:gd name="connsiteX28" fmla="*/ 8283382 w 8823242"/>
              <a:gd name="connsiteY28" fmla="*/ 465760 h 945452"/>
              <a:gd name="connsiteX29" fmla="*/ 7766561 w 8823242"/>
              <a:gd name="connsiteY29" fmla="*/ 384742 h 945452"/>
              <a:gd name="connsiteX30" fmla="*/ 7356282 w 8823242"/>
              <a:gd name="connsiteY30" fmla="*/ 318178 h 945452"/>
              <a:gd name="connsiteX31" fmla="*/ 7107594 w 8823242"/>
              <a:gd name="connsiteY31" fmla="*/ 375328 h 945452"/>
              <a:gd name="connsiteX32" fmla="*/ 6852606 w 8823242"/>
              <a:gd name="connsiteY32" fmla="*/ 257470 h 945452"/>
              <a:gd name="connsiteX33" fmla="*/ 6530782 w 8823242"/>
              <a:gd name="connsiteY33" fmla="*/ 97460 h 945452"/>
              <a:gd name="connsiteX34" fmla="*/ 6325828 w 8823242"/>
              <a:gd name="connsiteY34" fmla="*/ 45128 h 945452"/>
              <a:gd name="connsiteX35" fmla="*/ 6137082 w 8823242"/>
              <a:gd name="connsiteY35" fmla="*/ 141910 h 945452"/>
              <a:gd name="connsiteX36" fmla="*/ 5806882 w 8823242"/>
              <a:gd name="connsiteY36" fmla="*/ 541960 h 945452"/>
              <a:gd name="connsiteX37" fmla="*/ 5641782 w 8823242"/>
              <a:gd name="connsiteY37" fmla="*/ 713410 h 945452"/>
              <a:gd name="connsiteX38" fmla="*/ 5521132 w 8823242"/>
              <a:gd name="connsiteY38" fmla="*/ 618160 h 945452"/>
              <a:gd name="connsiteX39" fmla="*/ 5406832 w 8823242"/>
              <a:gd name="connsiteY39" fmla="*/ 510210 h 945452"/>
              <a:gd name="connsiteX40" fmla="*/ 5269652 w 8823242"/>
              <a:gd name="connsiteY40" fmla="*/ 489900 h 945452"/>
              <a:gd name="connsiteX41" fmla="*/ 5142158 w 8823242"/>
              <a:gd name="connsiteY41" fmla="*/ 700216 h 945452"/>
              <a:gd name="connsiteX42" fmla="*/ 5032182 w 8823242"/>
              <a:gd name="connsiteY42" fmla="*/ 935660 h 945452"/>
              <a:gd name="connsiteX43" fmla="*/ 4911532 w 8823242"/>
              <a:gd name="connsiteY43" fmla="*/ 872160 h 945452"/>
              <a:gd name="connsiteX44" fmla="*/ 4765482 w 8823242"/>
              <a:gd name="connsiteY44" fmla="*/ 611810 h 945452"/>
              <a:gd name="connsiteX45" fmla="*/ 4581604 w 8823242"/>
              <a:gd name="connsiteY45" fmla="*/ 373574 h 945452"/>
              <a:gd name="connsiteX46" fmla="*/ 4365432 w 8823242"/>
              <a:gd name="connsiteY46" fmla="*/ 205410 h 945452"/>
              <a:gd name="connsiteX47" fmla="*/ 4120080 w 8823242"/>
              <a:gd name="connsiteY47" fmla="*/ 177218 h 945452"/>
              <a:gd name="connsiteX48" fmla="*/ 3668192 w 8823242"/>
              <a:gd name="connsiteY48" fmla="*/ 280844 h 945452"/>
              <a:gd name="connsiteX49" fmla="*/ 3293542 w 8823242"/>
              <a:gd name="connsiteY49" fmla="*/ 353486 h 945452"/>
              <a:gd name="connsiteX50" fmla="*/ 3076382 w 8823242"/>
              <a:gd name="connsiteY50" fmla="*/ 256210 h 945452"/>
              <a:gd name="connsiteX51" fmla="*/ 2964874 w 8823242"/>
              <a:gd name="connsiteY51" fmla="*/ 277286 h 945452"/>
              <a:gd name="connsiteX52" fmla="*/ 2815266 w 8823242"/>
              <a:gd name="connsiteY52" fmla="*/ 399962 h 945452"/>
              <a:gd name="connsiteX53" fmla="*/ 2708082 w 8823242"/>
              <a:gd name="connsiteY53" fmla="*/ 408610 h 945452"/>
              <a:gd name="connsiteX54" fmla="*/ 2606482 w 8823242"/>
              <a:gd name="connsiteY54" fmla="*/ 408610 h 945452"/>
              <a:gd name="connsiteX55" fmla="*/ 2517582 w 8823242"/>
              <a:gd name="connsiteY55" fmla="*/ 529260 h 945452"/>
              <a:gd name="connsiteX56" fmla="*/ 2428682 w 8823242"/>
              <a:gd name="connsiteY56" fmla="*/ 580060 h 945452"/>
              <a:gd name="connsiteX57" fmla="*/ 2269932 w 8823242"/>
              <a:gd name="connsiteY57" fmla="*/ 459410 h 945452"/>
              <a:gd name="connsiteX58" fmla="*/ 1768282 w 8823242"/>
              <a:gd name="connsiteY58" fmla="*/ 59360 h 945452"/>
              <a:gd name="connsiteX59" fmla="*/ 1571432 w 8823242"/>
              <a:gd name="connsiteY59" fmla="*/ 53010 h 945452"/>
              <a:gd name="connsiteX60" fmla="*/ 1158682 w 8823242"/>
              <a:gd name="connsiteY60" fmla="*/ 205410 h 945452"/>
              <a:gd name="connsiteX61" fmla="*/ 409382 w 8823242"/>
              <a:gd name="connsiteY61" fmla="*/ 351460 h 945452"/>
              <a:gd name="connsiteX62" fmla="*/ 2982 w 8823242"/>
              <a:gd name="connsiteY62" fmla="*/ 338760 h 945452"/>
              <a:gd name="connsiteX0" fmla="*/ 2982 w 8799398"/>
              <a:gd name="connsiteY0" fmla="*/ 338760 h 945452"/>
              <a:gd name="connsiteX1" fmla="*/ 606232 w 8799398"/>
              <a:gd name="connsiteY1" fmla="*/ 294310 h 945452"/>
              <a:gd name="connsiteX2" fmla="*/ 1292032 w 8799398"/>
              <a:gd name="connsiteY2" fmla="*/ 129210 h 945452"/>
              <a:gd name="connsiteX3" fmla="*/ 1673032 w 8799398"/>
              <a:gd name="connsiteY3" fmla="*/ 2210 h 945452"/>
              <a:gd name="connsiteX4" fmla="*/ 2047682 w 8799398"/>
              <a:gd name="connsiteY4" fmla="*/ 237160 h 945452"/>
              <a:gd name="connsiteX5" fmla="*/ 2428682 w 8799398"/>
              <a:gd name="connsiteY5" fmla="*/ 535610 h 945452"/>
              <a:gd name="connsiteX6" fmla="*/ 2587432 w 8799398"/>
              <a:gd name="connsiteY6" fmla="*/ 389560 h 945452"/>
              <a:gd name="connsiteX7" fmla="*/ 2803332 w 8799398"/>
              <a:gd name="connsiteY7" fmla="*/ 383210 h 945452"/>
              <a:gd name="connsiteX8" fmla="*/ 3025582 w 8799398"/>
              <a:gd name="connsiteY8" fmla="*/ 224460 h 945452"/>
              <a:gd name="connsiteX9" fmla="*/ 3304982 w 8799398"/>
              <a:gd name="connsiteY9" fmla="*/ 332410 h 945452"/>
              <a:gd name="connsiteX10" fmla="*/ 3832032 w 8799398"/>
              <a:gd name="connsiteY10" fmla="*/ 218110 h 945452"/>
              <a:gd name="connsiteX11" fmla="*/ 4200332 w 8799398"/>
              <a:gd name="connsiteY11" fmla="*/ 148260 h 945452"/>
              <a:gd name="connsiteX12" fmla="*/ 4473382 w 8799398"/>
              <a:gd name="connsiteY12" fmla="*/ 243510 h 945452"/>
              <a:gd name="connsiteX13" fmla="*/ 4746432 w 8799398"/>
              <a:gd name="connsiteY13" fmla="*/ 541960 h 945452"/>
              <a:gd name="connsiteX14" fmla="*/ 4994082 w 8799398"/>
              <a:gd name="connsiteY14" fmla="*/ 916610 h 945452"/>
              <a:gd name="connsiteX15" fmla="*/ 5165532 w 8799398"/>
              <a:gd name="connsiteY15" fmla="*/ 592760 h 945452"/>
              <a:gd name="connsiteX16" fmla="*/ 5292532 w 8799398"/>
              <a:gd name="connsiteY16" fmla="*/ 446710 h 945452"/>
              <a:gd name="connsiteX17" fmla="*/ 5440336 w 8799398"/>
              <a:gd name="connsiteY17" fmla="*/ 500796 h 945452"/>
              <a:gd name="connsiteX18" fmla="*/ 5636964 w 8799398"/>
              <a:gd name="connsiteY18" fmla="*/ 685984 h 945452"/>
              <a:gd name="connsiteX19" fmla="*/ 5832554 w 8799398"/>
              <a:gd name="connsiteY19" fmla="*/ 483278 h 945452"/>
              <a:gd name="connsiteX20" fmla="*/ 6144470 w 8799398"/>
              <a:gd name="connsiteY20" fmla="*/ 105070 h 945452"/>
              <a:gd name="connsiteX21" fmla="*/ 6365682 w 8799398"/>
              <a:gd name="connsiteY21" fmla="*/ 21260 h 945452"/>
              <a:gd name="connsiteX22" fmla="*/ 6740332 w 8799398"/>
              <a:gd name="connsiteY22" fmla="*/ 173660 h 945452"/>
              <a:gd name="connsiteX23" fmla="*/ 7083232 w 8799398"/>
              <a:gd name="connsiteY23" fmla="*/ 345110 h 945452"/>
              <a:gd name="connsiteX24" fmla="*/ 7349932 w 8799398"/>
              <a:gd name="connsiteY24" fmla="*/ 294310 h 945452"/>
              <a:gd name="connsiteX25" fmla="*/ 7680898 w 8799398"/>
              <a:gd name="connsiteY25" fmla="*/ 348668 h 945452"/>
              <a:gd name="connsiteX26" fmla="*/ 8708832 w 8799398"/>
              <a:gd name="connsiteY26" fmla="*/ 491160 h 945452"/>
              <a:gd name="connsiteX27" fmla="*/ 8755852 w 8799398"/>
              <a:gd name="connsiteY27" fmla="*/ 532818 h 945452"/>
              <a:gd name="connsiteX28" fmla="*/ 8283382 w 8799398"/>
              <a:gd name="connsiteY28" fmla="*/ 465760 h 945452"/>
              <a:gd name="connsiteX29" fmla="*/ 7766561 w 8799398"/>
              <a:gd name="connsiteY29" fmla="*/ 384742 h 945452"/>
              <a:gd name="connsiteX30" fmla="*/ 7356282 w 8799398"/>
              <a:gd name="connsiteY30" fmla="*/ 318178 h 945452"/>
              <a:gd name="connsiteX31" fmla="*/ 7107594 w 8799398"/>
              <a:gd name="connsiteY31" fmla="*/ 375328 h 945452"/>
              <a:gd name="connsiteX32" fmla="*/ 6852606 w 8799398"/>
              <a:gd name="connsiteY32" fmla="*/ 257470 h 945452"/>
              <a:gd name="connsiteX33" fmla="*/ 6530782 w 8799398"/>
              <a:gd name="connsiteY33" fmla="*/ 97460 h 945452"/>
              <a:gd name="connsiteX34" fmla="*/ 6325828 w 8799398"/>
              <a:gd name="connsiteY34" fmla="*/ 45128 h 945452"/>
              <a:gd name="connsiteX35" fmla="*/ 6137082 w 8799398"/>
              <a:gd name="connsiteY35" fmla="*/ 141910 h 945452"/>
              <a:gd name="connsiteX36" fmla="*/ 5806882 w 8799398"/>
              <a:gd name="connsiteY36" fmla="*/ 541960 h 945452"/>
              <a:gd name="connsiteX37" fmla="*/ 5641782 w 8799398"/>
              <a:gd name="connsiteY37" fmla="*/ 713410 h 945452"/>
              <a:gd name="connsiteX38" fmla="*/ 5521132 w 8799398"/>
              <a:gd name="connsiteY38" fmla="*/ 618160 h 945452"/>
              <a:gd name="connsiteX39" fmla="*/ 5406832 w 8799398"/>
              <a:gd name="connsiteY39" fmla="*/ 510210 h 945452"/>
              <a:gd name="connsiteX40" fmla="*/ 5269652 w 8799398"/>
              <a:gd name="connsiteY40" fmla="*/ 489900 h 945452"/>
              <a:gd name="connsiteX41" fmla="*/ 5142158 w 8799398"/>
              <a:gd name="connsiteY41" fmla="*/ 700216 h 945452"/>
              <a:gd name="connsiteX42" fmla="*/ 5032182 w 8799398"/>
              <a:gd name="connsiteY42" fmla="*/ 935660 h 945452"/>
              <a:gd name="connsiteX43" fmla="*/ 4911532 w 8799398"/>
              <a:gd name="connsiteY43" fmla="*/ 872160 h 945452"/>
              <a:gd name="connsiteX44" fmla="*/ 4765482 w 8799398"/>
              <a:gd name="connsiteY44" fmla="*/ 611810 h 945452"/>
              <a:gd name="connsiteX45" fmla="*/ 4581604 w 8799398"/>
              <a:gd name="connsiteY45" fmla="*/ 373574 h 945452"/>
              <a:gd name="connsiteX46" fmla="*/ 4365432 w 8799398"/>
              <a:gd name="connsiteY46" fmla="*/ 205410 h 945452"/>
              <a:gd name="connsiteX47" fmla="*/ 4120080 w 8799398"/>
              <a:gd name="connsiteY47" fmla="*/ 177218 h 945452"/>
              <a:gd name="connsiteX48" fmla="*/ 3668192 w 8799398"/>
              <a:gd name="connsiteY48" fmla="*/ 280844 h 945452"/>
              <a:gd name="connsiteX49" fmla="*/ 3293542 w 8799398"/>
              <a:gd name="connsiteY49" fmla="*/ 353486 h 945452"/>
              <a:gd name="connsiteX50" fmla="*/ 3076382 w 8799398"/>
              <a:gd name="connsiteY50" fmla="*/ 256210 h 945452"/>
              <a:gd name="connsiteX51" fmla="*/ 2964874 w 8799398"/>
              <a:gd name="connsiteY51" fmla="*/ 277286 h 945452"/>
              <a:gd name="connsiteX52" fmla="*/ 2815266 w 8799398"/>
              <a:gd name="connsiteY52" fmla="*/ 399962 h 945452"/>
              <a:gd name="connsiteX53" fmla="*/ 2708082 w 8799398"/>
              <a:gd name="connsiteY53" fmla="*/ 408610 h 945452"/>
              <a:gd name="connsiteX54" fmla="*/ 2606482 w 8799398"/>
              <a:gd name="connsiteY54" fmla="*/ 408610 h 945452"/>
              <a:gd name="connsiteX55" fmla="*/ 2517582 w 8799398"/>
              <a:gd name="connsiteY55" fmla="*/ 529260 h 945452"/>
              <a:gd name="connsiteX56" fmla="*/ 2428682 w 8799398"/>
              <a:gd name="connsiteY56" fmla="*/ 580060 h 945452"/>
              <a:gd name="connsiteX57" fmla="*/ 2269932 w 8799398"/>
              <a:gd name="connsiteY57" fmla="*/ 459410 h 945452"/>
              <a:gd name="connsiteX58" fmla="*/ 1768282 w 8799398"/>
              <a:gd name="connsiteY58" fmla="*/ 59360 h 945452"/>
              <a:gd name="connsiteX59" fmla="*/ 1571432 w 8799398"/>
              <a:gd name="connsiteY59" fmla="*/ 53010 h 945452"/>
              <a:gd name="connsiteX60" fmla="*/ 1158682 w 8799398"/>
              <a:gd name="connsiteY60" fmla="*/ 205410 h 945452"/>
              <a:gd name="connsiteX61" fmla="*/ 409382 w 8799398"/>
              <a:gd name="connsiteY61" fmla="*/ 351460 h 945452"/>
              <a:gd name="connsiteX62" fmla="*/ 2982 w 8799398"/>
              <a:gd name="connsiteY62" fmla="*/ 338760 h 945452"/>
              <a:gd name="connsiteX0" fmla="*/ 2982 w 8801682"/>
              <a:gd name="connsiteY0" fmla="*/ 338760 h 945452"/>
              <a:gd name="connsiteX1" fmla="*/ 606232 w 8801682"/>
              <a:gd name="connsiteY1" fmla="*/ 294310 h 945452"/>
              <a:gd name="connsiteX2" fmla="*/ 1292032 w 8801682"/>
              <a:gd name="connsiteY2" fmla="*/ 129210 h 945452"/>
              <a:gd name="connsiteX3" fmla="*/ 1673032 w 8801682"/>
              <a:gd name="connsiteY3" fmla="*/ 2210 h 945452"/>
              <a:gd name="connsiteX4" fmla="*/ 2047682 w 8801682"/>
              <a:gd name="connsiteY4" fmla="*/ 237160 h 945452"/>
              <a:gd name="connsiteX5" fmla="*/ 2428682 w 8801682"/>
              <a:gd name="connsiteY5" fmla="*/ 535610 h 945452"/>
              <a:gd name="connsiteX6" fmla="*/ 2587432 w 8801682"/>
              <a:gd name="connsiteY6" fmla="*/ 389560 h 945452"/>
              <a:gd name="connsiteX7" fmla="*/ 2803332 w 8801682"/>
              <a:gd name="connsiteY7" fmla="*/ 383210 h 945452"/>
              <a:gd name="connsiteX8" fmla="*/ 3025582 w 8801682"/>
              <a:gd name="connsiteY8" fmla="*/ 224460 h 945452"/>
              <a:gd name="connsiteX9" fmla="*/ 3304982 w 8801682"/>
              <a:gd name="connsiteY9" fmla="*/ 332410 h 945452"/>
              <a:gd name="connsiteX10" fmla="*/ 3832032 w 8801682"/>
              <a:gd name="connsiteY10" fmla="*/ 218110 h 945452"/>
              <a:gd name="connsiteX11" fmla="*/ 4200332 w 8801682"/>
              <a:gd name="connsiteY11" fmla="*/ 148260 h 945452"/>
              <a:gd name="connsiteX12" fmla="*/ 4473382 w 8801682"/>
              <a:gd name="connsiteY12" fmla="*/ 243510 h 945452"/>
              <a:gd name="connsiteX13" fmla="*/ 4746432 w 8801682"/>
              <a:gd name="connsiteY13" fmla="*/ 541960 h 945452"/>
              <a:gd name="connsiteX14" fmla="*/ 4994082 w 8801682"/>
              <a:gd name="connsiteY14" fmla="*/ 916610 h 945452"/>
              <a:gd name="connsiteX15" fmla="*/ 5165532 w 8801682"/>
              <a:gd name="connsiteY15" fmla="*/ 592760 h 945452"/>
              <a:gd name="connsiteX16" fmla="*/ 5292532 w 8801682"/>
              <a:gd name="connsiteY16" fmla="*/ 446710 h 945452"/>
              <a:gd name="connsiteX17" fmla="*/ 5440336 w 8801682"/>
              <a:gd name="connsiteY17" fmla="*/ 500796 h 945452"/>
              <a:gd name="connsiteX18" fmla="*/ 5636964 w 8801682"/>
              <a:gd name="connsiteY18" fmla="*/ 685984 h 945452"/>
              <a:gd name="connsiteX19" fmla="*/ 5832554 w 8801682"/>
              <a:gd name="connsiteY19" fmla="*/ 483278 h 945452"/>
              <a:gd name="connsiteX20" fmla="*/ 6144470 w 8801682"/>
              <a:gd name="connsiteY20" fmla="*/ 105070 h 945452"/>
              <a:gd name="connsiteX21" fmla="*/ 6365682 w 8801682"/>
              <a:gd name="connsiteY21" fmla="*/ 21260 h 945452"/>
              <a:gd name="connsiteX22" fmla="*/ 6740332 w 8801682"/>
              <a:gd name="connsiteY22" fmla="*/ 173660 h 945452"/>
              <a:gd name="connsiteX23" fmla="*/ 7083232 w 8801682"/>
              <a:gd name="connsiteY23" fmla="*/ 345110 h 945452"/>
              <a:gd name="connsiteX24" fmla="*/ 7349932 w 8801682"/>
              <a:gd name="connsiteY24" fmla="*/ 294310 h 945452"/>
              <a:gd name="connsiteX25" fmla="*/ 7680898 w 8801682"/>
              <a:gd name="connsiteY25" fmla="*/ 348668 h 945452"/>
              <a:gd name="connsiteX26" fmla="*/ 8712390 w 8801682"/>
              <a:gd name="connsiteY26" fmla="*/ 505392 h 945452"/>
              <a:gd name="connsiteX27" fmla="*/ 8755852 w 8801682"/>
              <a:gd name="connsiteY27" fmla="*/ 532818 h 945452"/>
              <a:gd name="connsiteX28" fmla="*/ 8283382 w 8801682"/>
              <a:gd name="connsiteY28" fmla="*/ 465760 h 945452"/>
              <a:gd name="connsiteX29" fmla="*/ 7766561 w 8801682"/>
              <a:gd name="connsiteY29" fmla="*/ 384742 h 945452"/>
              <a:gd name="connsiteX30" fmla="*/ 7356282 w 8801682"/>
              <a:gd name="connsiteY30" fmla="*/ 318178 h 945452"/>
              <a:gd name="connsiteX31" fmla="*/ 7107594 w 8801682"/>
              <a:gd name="connsiteY31" fmla="*/ 375328 h 945452"/>
              <a:gd name="connsiteX32" fmla="*/ 6852606 w 8801682"/>
              <a:gd name="connsiteY32" fmla="*/ 257470 h 945452"/>
              <a:gd name="connsiteX33" fmla="*/ 6530782 w 8801682"/>
              <a:gd name="connsiteY33" fmla="*/ 97460 h 945452"/>
              <a:gd name="connsiteX34" fmla="*/ 6325828 w 8801682"/>
              <a:gd name="connsiteY34" fmla="*/ 45128 h 945452"/>
              <a:gd name="connsiteX35" fmla="*/ 6137082 w 8801682"/>
              <a:gd name="connsiteY35" fmla="*/ 141910 h 945452"/>
              <a:gd name="connsiteX36" fmla="*/ 5806882 w 8801682"/>
              <a:gd name="connsiteY36" fmla="*/ 541960 h 945452"/>
              <a:gd name="connsiteX37" fmla="*/ 5641782 w 8801682"/>
              <a:gd name="connsiteY37" fmla="*/ 713410 h 945452"/>
              <a:gd name="connsiteX38" fmla="*/ 5521132 w 8801682"/>
              <a:gd name="connsiteY38" fmla="*/ 618160 h 945452"/>
              <a:gd name="connsiteX39" fmla="*/ 5406832 w 8801682"/>
              <a:gd name="connsiteY39" fmla="*/ 510210 h 945452"/>
              <a:gd name="connsiteX40" fmla="*/ 5269652 w 8801682"/>
              <a:gd name="connsiteY40" fmla="*/ 489900 h 945452"/>
              <a:gd name="connsiteX41" fmla="*/ 5142158 w 8801682"/>
              <a:gd name="connsiteY41" fmla="*/ 700216 h 945452"/>
              <a:gd name="connsiteX42" fmla="*/ 5032182 w 8801682"/>
              <a:gd name="connsiteY42" fmla="*/ 935660 h 945452"/>
              <a:gd name="connsiteX43" fmla="*/ 4911532 w 8801682"/>
              <a:gd name="connsiteY43" fmla="*/ 872160 h 945452"/>
              <a:gd name="connsiteX44" fmla="*/ 4765482 w 8801682"/>
              <a:gd name="connsiteY44" fmla="*/ 611810 h 945452"/>
              <a:gd name="connsiteX45" fmla="*/ 4581604 w 8801682"/>
              <a:gd name="connsiteY45" fmla="*/ 373574 h 945452"/>
              <a:gd name="connsiteX46" fmla="*/ 4365432 w 8801682"/>
              <a:gd name="connsiteY46" fmla="*/ 205410 h 945452"/>
              <a:gd name="connsiteX47" fmla="*/ 4120080 w 8801682"/>
              <a:gd name="connsiteY47" fmla="*/ 177218 h 945452"/>
              <a:gd name="connsiteX48" fmla="*/ 3668192 w 8801682"/>
              <a:gd name="connsiteY48" fmla="*/ 280844 h 945452"/>
              <a:gd name="connsiteX49" fmla="*/ 3293542 w 8801682"/>
              <a:gd name="connsiteY49" fmla="*/ 353486 h 945452"/>
              <a:gd name="connsiteX50" fmla="*/ 3076382 w 8801682"/>
              <a:gd name="connsiteY50" fmla="*/ 256210 h 945452"/>
              <a:gd name="connsiteX51" fmla="*/ 2964874 w 8801682"/>
              <a:gd name="connsiteY51" fmla="*/ 277286 h 945452"/>
              <a:gd name="connsiteX52" fmla="*/ 2815266 w 8801682"/>
              <a:gd name="connsiteY52" fmla="*/ 399962 h 945452"/>
              <a:gd name="connsiteX53" fmla="*/ 2708082 w 8801682"/>
              <a:gd name="connsiteY53" fmla="*/ 408610 h 945452"/>
              <a:gd name="connsiteX54" fmla="*/ 2606482 w 8801682"/>
              <a:gd name="connsiteY54" fmla="*/ 408610 h 945452"/>
              <a:gd name="connsiteX55" fmla="*/ 2517582 w 8801682"/>
              <a:gd name="connsiteY55" fmla="*/ 529260 h 945452"/>
              <a:gd name="connsiteX56" fmla="*/ 2428682 w 8801682"/>
              <a:gd name="connsiteY56" fmla="*/ 580060 h 945452"/>
              <a:gd name="connsiteX57" fmla="*/ 2269932 w 8801682"/>
              <a:gd name="connsiteY57" fmla="*/ 459410 h 945452"/>
              <a:gd name="connsiteX58" fmla="*/ 1768282 w 8801682"/>
              <a:gd name="connsiteY58" fmla="*/ 59360 h 945452"/>
              <a:gd name="connsiteX59" fmla="*/ 1571432 w 8801682"/>
              <a:gd name="connsiteY59" fmla="*/ 53010 h 945452"/>
              <a:gd name="connsiteX60" fmla="*/ 1158682 w 8801682"/>
              <a:gd name="connsiteY60" fmla="*/ 205410 h 945452"/>
              <a:gd name="connsiteX61" fmla="*/ 409382 w 8801682"/>
              <a:gd name="connsiteY61" fmla="*/ 351460 h 945452"/>
              <a:gd name="connsiteX62" fmla="*/ 2982 w 880168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83382 w 8757272"/>
              <a:gd name="connsiteY28" fmla="*/ 465760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8006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69932 w 8757272"/>
              <a:gd name="connsiteY57" fmla="*/ 459410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07334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606482 w 8757272"/>
              <a:gd name="connsiteY54" fmla="*/ 408610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7582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71432 w 8757272"/>
              <a:gd name="connsiteY59" fmla="*/ 53010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535852 w 8757272"/>
              <a:gd name="connsiteY59" fmla="*/ 56568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38760 h 945452"/>
              <a:gd name="connsiteX1" fmla="*/ 606232 w 8757272"/>
              <a:gd name="connsiteY1" fmla="*/ 294310 h 945452"/>
              <a:gd name="connsiteX2" fmla="*/ 1292032 w 8757272"/>
              <a:gd name="connsiteY2" fmla="*/ 129210 h 945452"/>
              <a:gd name="connsiteX3" fmla="*/ 1673032 w 8757272"/>
              <a:gd name="connsiteY3" fmla="*/ 2210 h 945452"/>
              <a:gd name="connsiteX4" fmla="*/ 2047682 w 8757272"/>
              <a:gd name="connsiteY4" fmla="*/ 237160 h 945452"/>
              <a:gd name="connsiteX5" fmla="*/ 2428682 w 8757272"/>
              <a:gd name="connsiteY5" fmla="*/ 535610 h 945452"/>
              <a:gd name="connsiteX6" fmla="*/ 2587432 w 8757272"/>
              <a:gd name="connsiteY6" fmla="*/ 389560 h 945452"/>
              <a:gd name="connsiteX7" fmla="*/ 2803332 w 8757272"/>
              <a:gd name="connsiteY7" fmla="*/ 383210 h 945452"/>
              <a:gd name="connsiteX8" fmla="*/ 3025582 w 8757272"/>
              <a:gd name="connsiteY8" fmla="*/ 224460 h 945452"/>
              <a:gd name="connsiteX9" fmla="*/ 3304982 w 8757272"/>
              <a:gd name="connsiteY9" fmla="*/ 332410 h 945452"/>
              <a:gd name="connsiteX10" fmla="*/ 3832032 w 8757272"/>
              <a:gd name="connsiteY10" fmla="*/ 218110 h 945452"/>
              <a:gd name="connsiteX11" fmla="*/ 4200332 w 8757272"/>
              <a:gd name="connsiteY11" fmla="*/ 148260 h 945452"/>
              <a:gd name="connsiteX12" fmla="*/ 4473382 w 8757272"/>
              <a:gd name="connsiteY12" fmla="*/ 243510 h 945452"/>
              <a:gd name="connsiteX13" fmla="*/ 4746432 w 8757272"/>
              <a:gd name="connsiteY13" fmla="*/ 541960 h 945452"/>
              <a:gd name="connsiteX14" fmla="*/ 4994082 w 8757272"/>
              <a:gd name="connsiteY14" fmla="*/ 916610 h 945452"/>
              <a:gd name="connsiteX15" fmla="*/ 5165532 w 8757272"/>
              <a:gd name="connsiteY15" fmla="*/ 592760 h 945452"/>
              <a:gd name="connsiteX16" fmla="*/ 5292532 w 8757272"/>
              <a:gd name="connsiteY16" fmla="*/ 446710 h 945452"/>
              <a:gd name="connsiteX17" fmla="*/ 5440336 w 8757272"/>
              <a:gd name="connsiteY17" fmla="*/ 500796 h 945452"/>
              <a:gd name="connsiteX18" fmla="*/ 5636964 w 8757272"/>
              <a:gd name="connsiteY18" fmla="*/ 685984 h 945452"/>
              <a:gd name="connsiteX19" fmla="*/ 5832554 w 8757272"/>
              <a:gd name="connsiteY19" fmla="*/ 483278 h 945452"/>
              <a:gd name="connsiteX20" fmla="*/ 6144470 w 8757272"/>
              <a:gd name="connsiteY20" fmla="*/ 105070 h 945452"/>
              <a:gd name="connsiteX21" fmla="*/ 6365682 w 8757272"/>
              <a:gd name="connsiteY21" fmla="*/ 21260 h 945452"/>
              <a:gd name="connsiteX22" fmla="*/ 6740332 w 8757272"/>
              <a:gd name="connsiteY22" fmla="*/ 173660 h 945452"/>
              <a:gd name="connsiteX23" fmla="*/ 7083232 w 8757272"/>
              <a:gd name="connsiteY23" fmla="*/ 345110 h 945452"/>
              <a:gd name="connsiteX24" fmla="*/ 7349932 w 8757272"/>
              <a:gd name="connsiteY24" fmla="*/ 294310 h 945452"/>
              <a:gd name="connsiteX25" fmla="*/ 7680898 w 8757272"/>
              <a:gd name="connsiteY25" fmla="*/ 348668 h 945452"/>
              <a:gd name="connsiteX26" fmla="*/ 8712390 w 8757272"/>
              <a:gd name="connsiteY26" fmla="*/ 505392 h 945452"/>
              <a:gd name="connsiteX27" fmla="*/ 8755852 w 8757272"/>
              <a:gd name="connsiteY27" fmla="*/ 532818 h 945452"/>
              <a:gd name="connsiteX28" fmla="*/ 8212222 w 8757272"/>
              <a:gd name="connsiteY28" fmla="*/ 458644 h 945452"/>
              <a:gd name="connsiteX29" fmla="*/ 7766561 w 8757272"/>
              <a:gd name="connsiteY29" fmla="*/ 384742 h 945452"/>
              <a:gd name="connsiteX30" fmla="*/ 7356282 w 8757272"/>
              <a:gd name="connsiteY30" fmla="*/ 318178 h 945452"/>
              <a:gd name="connsiteX31" fmla="*/ 7107594 w 8757272"/>
              <a:gd name="connsiteY31" fmla="*/ 375328 h 945452"/>
              <a:gd name="connsiteX32" fmla="*/ 6852606 w 8757272"/>
              <a:gd name="connsiteY32" fmla="*/ 257470 h 945452"/>
              <a:gd name="connsiteX33" fmla="*/ 6530782 w 8757272"/>
              <a:gd name="connsiteY33" fmla="*/ 97460 h 945452"/>
              <a:gd name="connsiteX34" fmla="*/ 6325828 w 8757272"/>
              <a:gd name="connsiteY34" fmla="*/ 45128 h 945452"/>
              <a:gd name="connsiteX35" fmla="*/ 6137082 w 8757272"/>
              <a:gd name="connsiteY35" fmla="*/ 141910 h 945452"/>
              <a:gd name="connsiteX36" fmla="*/ 5806882 w 8757272"/>
              <a:gd name="connsiteY36" fmla="*/ 541960 h 945452"/>
              <a:gd name="connsiteX37" fmla="*/ 5641782 w 8757272"/>
              <a:gd name="connsiteY37" fmla="*/ 713410 h 945452"/>
              <a:gd name="connsiteX38" fmla="*/ 5521132 w 8757272"/>
              <a:gd name="connsiteY38" fmla="*/ 618160 h 945452"/>
              <a:gd name="connsiteX39" fmla="*/ 5406832 w 8757272"/>
              <a:gd name="connsiteY39" fmla="*/ 510210 h 945452"/>
              <a:gd name="connsiteX40" fmla="*/ 5269652 w 8757272"/>
              <a:gd name="connsiteY40" fmla="*/ 489900 h 945452"/>
              <a:gd name="connsiteX41" fmla="*/ 5142158 w 8757272"/>
              <a:gd name="connsiteY41" fmla="*/ 700216 h 945452"/>
              <a:gd name="connsiteX42" fmla="*/ 5032182 w 8757272"/>
              <a:gd name="connsiteY42" fmla="*/ 935660 h 945452"/>
              <a:gd name="connsiteX43" fmla="*/ 4911532 w 8757272"/>
              <a:gd name="connsiteY43" fmla="*/ 872160 h 945452"/>
              <a:gd name="connsiteX44" fmla="*/ 4765482 w 8757272"/>
              <a:gd name="connsiteY44" fmla="*/ 611810 h 945452"/>
              <a:gd name="connsiteX45" fmla="*/ 4581604 w 8757272"/>
              <a:gd name="connsiteY45" fmla="*/ 373574 h 945452"/>
              <a:gd name="connsiteX46" fmla="*/ 4365432 w 8757272"/>
              <a:gd name="connsiteY46" fmla="*/ 205410 h 945452"/>
              <a:gd name="connsiteX47" fmla="*/ 4120080 w 8757272"/>
              <a:gd name="connsiteY47" fmla="*/ 177218 h 945452"/>
              <a:gd name="connsiteX48" fmla="*/ 3668192 w 8757272"/>
              <a:gd name="connsiteY48" fmla="*/ 280844 h 945452"/>
              <a:gd name="connsiteX49" fmla="*/ 3293542 w 8757272"/>
              <a:gd name="connsiteY49" fmla="*/ 353486 h 945452"/>
              <a:gd name="connsiteX50" fmla="*/ 3076382 w 8757272"/>
              <a:gd name="connsiteY50" fmla="*/ 256210 h 945452"/>
              <a:gd name="connsiteX51" fmla="*/ 2964874 w 8757272"/>
              <a:gd name="connsiteY51" fmla="*/ 277286 h 945452"/>
              <a:gd name="connsiteX52" fmla="*/ 2815266 w 8757272"/>
              <a:gd name="connsiteY52" fmla="*/ 399962 h 945452"/>
              <a:gd name="connsiteX53" fmla="*/ 2708082 w 8757272"/>
              <a:gd name="connsiteY53" fmla="*/ 408610 h 945452"/>
              <a:gd name="connsiteX54" fmla="*/ 2592250 w 8757272"/>
              <a:gd name="connsiteY54" fmla="*/ 415726 h 945452"/>
              <a:gd name="connsiteX55" fmla="*/ 2510466 w 8757272"/>
              <a:gd name="connsiteY55" fmla="*/ 529260 h 945452"/>
              <a:gd name="connsiteX56" fmla="*/ 2428682 w 8757272"/>
              <a:gd name="connsiteY56" fmla="*/ 562270 h 945452"/>
              <a:gd name="connsiteX57" fmla="*/ 2252142 w 8757272"/>
              <a:gd name="connsiteY57" fmla="*/ 441621 h 945452"/>
              <a:gd name="connsiteX58" fmla="*/ 1768282 w 8757272"/>
              <a:gd name="connsiteY58" fmla="*/ 59360 h 945452"/>
              <a:gd name="connsiteX59" fmla="*/ 1496714 w 8757272"/>
              <a:gd name="connsiteY59" fmla="*/ 60126 h 945452"/>
              <a:gd name="connsiteX60" fmla="*/ 1158682 w 8757272"/>
              <a:gd name="connsiteY60" fmla="*/ 205410 h 945452"/>
              <a:gd name="connsiteX61" fmla="*/ 409382 w 8757272"/>
              <a:gd name="connsiteY61" fmla="*/ 351460 h 945452"/>
              <a:gd name="connsiteX62" fmla="*/ 2982 w 8757272"/>
              <a:gd name="connsiteY62" fmla="*/ 338760 h 945452"/>
              <a:gd name="connsiteX0" fmla="*/ 2982 w 8757272"/>
              <a:gd name="connsiteY0" fmla="*/ 342259 h 948951"/>
              <a:gd name="connsiteX1" fmla="*/ 606232 w 8757272"/>
              <a:gd name="connsiteY1" fmla="*/ 297809 h 948951"/>
              <a:gd name="connsiteX2" fmla="*/ 1292032 w 8757272"/>
              <a:gd name="connsiteY2" fmla="*/ 132709 h 948951"/>
              <a:gd name="connsiteX3" fmla="*/ 1665916 w 8757272"/>
              <a:gd name="connsiteY3" fmla="*/ 2152 h 948951"/>
              <a:gd name="connsiteX4" fmla="*/ 2047682 w 8757272"/>
              <a:gd name="connsiteY4" fmla="*/ 240659 h 948951"/>
              <a:gd name="connsiteX5" fmla="*/ 2428682 w 8757272"/>
              <a:gd name="connsiteY5" fmla="*/ 539109 h 948951"/>
              <a:gd name="connsiteX6" fmla="*/ 2587432 w 8757272"/>
              <a:gd name="connsiteY6" fmla="*/ 393059 h 948951"/>
              <a:gd name="connsiteX7" fmla="*/ 2803332 w 8757272"/>
              <a:gd name="connsiteY7" fmla="*/ 386709 h 948951"/>
              <a:gd name="connsiteX8" fmla="*/ 3025582 w 8757272"/>
              <a:gd name="connsiteY8" fmla="*/ 227959 h 948951"/>
              <a:gd name="connsiteX9" fmla="*/ 3304982 w 8757272"/>
              <a:gd name="connsiteY9" fmla="*/ 335909 h 948951"/>
              <a:gd name="connsiteX10" fmla="*/ 3832032 w 8757272"/>
              <a:gd name="connsiteY10" fmla="*/ 221609 h 948951"/>
              <a:gd name="connsiteX11" fmla="*/ 4200332 w 8757272"/>
              <a:gd name="connsiteY11" fmla="*/ 151759 h 948951"/>
              <a:gd name="connsiteX12" fmla="*/ 4473382 w 8757272"/>
              <a:gd name="connsiteY12" fmla="*/ 247009 h 948951"/>
              <a:gd name="connsiteX13" fmla="*/ 4746432 w 8757272"/>
              <a:gd name="connsiteY13" fmla="*/ 545459 h 948951"/>
              <a:gd name="connsiteX14" fmla="*/ 4994082 w 8757272"/>
              <a:gd name="connsiteY14" fmla="*/ 920109 h 948951"/>
              <a:gd name="connsiteX15" fmla="*/ 5165532 w 8757272"/>
              <a:gd name="connsiteY15" fmla="*/ 596259 h 948951"/>
              <a:gd name="connsiteX16" fmla="*/ 5292532 w 8757272"/>
              <a:gd name="connsiteY16" fmla="*/ 450209 h 948951"/>
              <a:gd name="connsiteX17" fmla="*/ 5440336 w 8757272"/>
              <a:gd name="connsiteY17" fmla="*/ 504295 h 948951"/>
              <a:gd name="connsiteX18" fmla="*/ 5636964 w 8757272"/>
              <a:gd name="connsiteY18" fmla="*/ 689483 h 948951"/>
              <a:gd name="connsiteX19" fmla="*/ 5832554 w 8757272"/>
              <a:gd name="connsiteY19" fmla="*/ 486777 h 948951"/>
              <a:gd name="connsiteX20" fmla="*/ 6144470 w 8757272"/>
              <a:gd name="connsiteY20" fmla="*/ 108569 h 948951"/>
              <a:gd name="connsiteX21" fmla="*/ 6365682 w 8757272"/>
              <a:gd name="connsiteY21" fmla="*/ 24759 h 948951"/>
              <a:gd name="connsiteX22" fmla="*/ 6740332 w 8757272"/>
              <a:gd name="connsiteY22" fmla="*/ 177159 h 948951"/>
              <a:gd name="connsiteX23" fmla="*/ 7083232 w 8757272"/>
              <a:gd name="connsiteY23" fmla="*/ 348609 h 948951"/>
              <a:gd name="connsiteX24" fmla="*/ 7349932 w 8757272"/>
              <a:gd name="connsiteY24" fmla="*/ 297809 h 948951"/>
              <a:gd name="connsiteX25" fmla="*/ 7680898 w 8757272"/>
              <a:gd name="connsiteY25" fmla="*/ 352167 h 948951"/>
              <a:gd name="connsiteX26" fmla="*/ 8712390 w 8757272"/>
              <a:gd name="connsiteY26" fmla="*/ 508891 h 948951"/>
              <a:gd name="connsiteX27" fmla="*/ 8755852 w 8757272"/>
              <a:gd name="connsiteY27" fmla="*/ 536317 h 948951"/>
              <a:gd name="connsiteX28" fmla="*/ 8212222 w 8757272"/>
              <a:gd name="connsiteY28" fmla="*/ 462143 h 948951"/>
              <a:gd name="connsiteX29" fmla="*/ 7766561 w 8757272"/>
              <a:gd name="connsiteY29" fmla="*/ 388241 h 948951"/>
              <a:gd name="connsiteX30" fmla="*/ 7356282 w 8757272"/>
              <a:gd name="connsiteY30" fmla="*/ 321677 h 948951"/>
              <a:gd name="connsiteX31" fmla="*/ 7107594 w 8757272"/>
              <a:gd name="connsiteY31" fmla="*/ 378827 h 948951"/>
              <a:gd name="connsiteX32" fmla="*/ 6852606 w 8757272"/>
              <a:gd name="connsiteY32" fmla="*/ 260969 h 948951"/>
              <a:gd name="connsiteX33" fmla="*/ 6530782 w 8757272"/>
              <a:gd name="connsiteY33" fmla="*/ 100959 h 948951"/>
              <a:gd name="connsiteX34" fmla="*/ 6325828 w 8757272"/>
              <a:gd name="connsiteY34" fmla="*/ 48627 h 948951"/>
              <a:gd name="connsiteX35" fmla="*/ 6137082 w 8757272"/>
              <a:gd name="connsiteY35" fmla="*/ 145409 h 948951"/>
              <a:gd name="connsiteX36" fmla="*/ 5806882 w 8757272"/>
              <a:gd name="connsiteY36" fmla="*/ 545459 h 948951"/>
              <a:gd name="connsiteX37" fmla="*/ 5641782 w 8757272"/>
              <a:gd name="connsiteY37" fmla="*/ 716909 h 948951"/>
              <a:gd name="connsiteX38" fmla="*/ 5521132 w 8757272"/>
              <a:gd name="connsiteY38" fmla="*/ 621659 h 948951"/>
              <a:gd name="connsiteX39" fmla="*/ 5406832 w 8757272"/>
              <a:gd name="connsiteY39" fmla="*/ 513709 h 948951"/>
              <a:gd name="connsiteX40" fmla="*/ 5269652 w 8757272"/>
              <a:gd name="connsiteY40" fmla="*/ 493399 h 948951"/>
              <a:gd name="connsiteX41" fmla="*/ 5142158 w 8757272"/>
              <a:gd name="connsiteY41" fmla="*/ 703715 h 948951"/>
              <a:gd name="connsiteX42" fmla="*/ 5032182 w 8757272"/>
              <a:gd name="connsiteY42" fmla="*/ 939159 h 948951"/>
              <a:gd name="connsiteX43" fmla="*/ 4911532 w 8757272"/>
              <a:gd name="connsiteY43" fmla="*/ 875659 h 948951"/>
              <a:gd name="connsiteX44" fmla="*/ 4765482 w 8757272"/>
              <a:gd name="connsiteY44" fmla="*/ 615309 h 948951"/>
              <a:gd name="connsiteX45" fmla="*/ 4581604 w 8757272"/>
              <a:gd name="connsiteY45" fmla="*/ 377073 h 948951"/>
              <a:gd name="connsiteX46" fmla="*/ 4365432 w 8757272"/>
              <a:gd name="connsiteY46" fmla="*/ 208909 h 948951"/>
              <a:gd name="connsiteX47" fmla="*/ 4120080 w 8757272"/>
              <a:gd name="connsiteY47" fmla="*/ 180717 h 948951"/>
              <a:gd name="connsiteX48" fmla="*/ 3668192 w 8757272"/>
              <a:gd name="connsiteY48" fmla="*/ 284343 h 948951"/>
              <a:gd name="connsiteX49" fmla="*/ 3293542 w 8757272"/>
              <a:gd name="connsiteY49" fmla="*/ 356985 h 948951"/>
              <a:gd name="connsiteX50" fmla="*/ 3076382 w 8757272"/>
              <a:gd name="connsiteY50" fmla="*/ 259709 h 948951"/>
              <a:gd name="connsiteX51" fmla="*/ 2964874 w 8757272"/>
              <a:gd name="connsiteY51" fmla="*/ 280785 h 948951"/>
              <a:gd name="connsiteX52" fmla="*/ 2815266 w 8757272"/>
              <a:gd name="connsiteY52" fmla="*/ 403461 h 948951"/>
              <a:gd name="connsiteX53" fmla="*/ 2708082 w 8757272"/>
              <a:gd name="connsiteY53" fmla="*/ 412109 h 948951"/>
              <a:gd name="connsiteX54" fmla="*/ 2592250 w 8757272"/>
              <a:gd name="connsiteY54" fmla="*/ 419225 h 948951"/>
              <a:gd name="connsiteX55" fmla="*/ 2510466 w 8757272"/>
              <a:gd name="connsiteY55" fmla="*/ 532759 h 948951"/>
              <a:gd name="connsiteX56" fmla="*/ 2428682 w 8757272"/>
              <a:gd name="connsiteY56" fmla="*/ 565769 h 948951"/>
              <a:gd name="connsiteX57" fmla="*/ 2252142 w 8757272"/>
              <a:gd name="connsiteY57" fmla="*/ 445120 h 948951"/>
              <a:gd name="connsiteX58" fmla="*/ 1768282 w 8757272"/>
              <a:gd name="connsiteY58" fmla="*/ 62859 h 948951"/>
              <a:gd name="connsiteX59" fmla="*/ 1496714 w 8757272"/>
              <a:gd name="connsiteY59" fmla="*/ 63625 h 948951"/>
              <a:gd name="connsiteX60" fmla="*/ 1158682 w 8757272"/>
              <a:gd name="connsiteY60" fmla="*/ 208909 h 948951"/>
              <a:gd name="connsiteX61" fmla="*/ 409382 w 8757272"/>
              <a:gd name="connsiteY61" fmla="*/ 354959 h 948951"/>
              <a:gd name="connsiteX62" fmla="*/ 2982 w 8757272"/>
              <a:gd name="connsiteY62" fmla="*/ 342259 h 948951"/>
              <a:gd name="connsiteX0" fmla="*/ 2982 w 8757272"/>
              <a:gd name="connsiteY0" fmla="*/ 340584 h 947276"/>
              <a:gd name="connsiteX1" fmla="*/ 606232 w 8757272"/>
              <a:gd name="connsiteY1" fmla="*/ 296134 h 947276"/>
              <a:gd name="connsiteX2" fmla="*/ 1160386 w 8757272"/>
              <a:gd name="connsiteY2" fmla="*/ 180845 h 947276"/>
              <a:gd name="connsiteX3" fmla="*/ 1665916 w 8757272"/>
              <a:gd name="connsiteY3" fmla="*/ 477 h 947276"/>
              <a:gd name="connsiteX4" fmla="*/ 2047682 w 8757272"/>
              <a:gd name="connsiteY4" fmla="*/ 238984 h 947276"/>
              <a:gd name="connsiteX5" fmla="*/ 2428682 w 8757272"/>
              <a:gd name="connsiteY5" fmla="*/ 537434 h 947276"/>
              <a:gd name="connsiteX6" fmla="*/ 2587432 w 8757272"/>
              <a:gd name="connsiteY6" fmla="*/ 391384 h 947276"/>
              <a:gd name="connsiteX7" fmla="*/ 2803332 w 8757272"/>
              <a:gd name="connsiteY7" fmla="*/ 385034 h 947276"/>
              <a:gd name="connsiteX8" fmla="*/ 3025582 w 8757272"/>
              <a:gd name="connsiteY8" fmla="*/ 226284 h 947276"/>
              <a:gd name="connsiteX9" fmla="*/ 3304982 w 8757272"/>
              <a:gd name="connsiteY9" fmla="*/ 334234 h 947276"/>
              <a:gd name="connsiteX10" fmla="*/ 3832032 w 8757272"/>
              <a:gd name="connsiteY10" fmla="*/ 219934 h 947276"/>
              <a:gd name="connsiteX11" fmla="*/ 4200332 w 8757272"/>
              <a:gd name="connsiteY11" fmla="*/ 150084 h 947276"/>
              <a:gd name="connsiteX12" fmla="*/ 4473382 w 8757272"/>
              <a:gd name="connsiteY12" fmla="*/ 245334 h 947276"/>
              <a:gd name="connsiteX13" fmla="*/ 4746432 w 8757272"/>
              <a:gd name="connsiteY13" fmla="*/ 543784 h 947276"/>
              <a:gd name="connsiteX14" fmla="*/ 4994082 w 8757272"/>
              <a:gd name="connsiteY14" fmla="*/ 918434 h 947276"/>
              <a:gd name="connsiteX15" fmla="*/ 5165532 w 8757272"/>
              <a:gd name="connsiteY15" fmla="*/ 594584 h 947276"/>
              <a:gd name="connsiteX16" fmla="*/ 5292532 w 8757272"/>
              <a:gd name="connsiteY16" fmla="*/ 448534 h 947276"/>
              <a:gd name="connsiteX17" fmla="*/ 5440336 w 8757272"/>
              <a:gd name="connsiteY17" fmla="*/ 502620 h 947276"/>
              <a:gd name="connsiteX18" fmla="*/ 5636964 w 8757272"/>
              <a:gd name="connsiteY18" fmla="*/ 687808 h 947276"/>
              <a:gd name="connsiteX19" fmla="*/ 5832554 w 8757272"/>
              <a:gd name="connsiteY19" fmla="*/ 485102 h 947276"/>
              <a:gd name="connsiteX20" fmla="*/ 6144470 w 8757272"/>
              <a:gd name="connsiteY20" fmla="*/ 106894 h 947276"/>
              <a:gd name="connsiteX21" fmla="*/ 6365682 w 8757272"/>
              <a:gd name="connsiteY21" fmla="*/ 23084 h 947276"/>
              <a:gd name="connsiteX22" fmla="*/ 6740332 w 8757272"/>
              <a:gd name="connsiteY22" fmla="*/ 175484 h 947276"/>
              <a:gd name="connsiteX23" fmla="*/ 7083232 w 8757272"/>
              <a:gd name="connsiteY23" fmla="*/ 346934 h 947276"/>
              <a:gd name="connsiteX24" fmla="*/ 7349932 w 8757272"/>
              <a:gd name="connsiteY24" fmla="*/ 296134 h 947276"/>
              <a:gd name="connsiteX25" fmla="*/ 7680898 w 8757272"/>
              <a:gd name="connsiteY25" fmla="*/ 350492 h 947276"/>
              <a:gd name="connsiteX26" fmla="*/ 8712390 w 8757272"/>
              <a:gd name="connsiteY26" fmla="*/ 507216 h 947276"/>
              <a:gd name="connsiteX27" fmla="*/ 8755852 w 8757272"/>
              <a:gd name="connsiteY27" fmla="*/ 534642 h 947276"/>
              <a:gd name="connsiteX28" fmla="*/ 8212222 w 8757272"/>
              <a:gd name="connsiteY28" fmla="*/ 460468 h 947276"/>
              <a:gd name="connsiteX29" fmla="*/ 7766561 w 8757272"/>
              <a:gd name="connsiteY29" fmla="*/ 386566 h 947276"/>
              <a:gd name="connsiteX30" fmla="*/ 7356282 w 8757272"/>
              <a:gd name="connsiteY30" fmla="*/ 320002 h 947276"/>
              <a:gd name="connsiteX31" fmla="*/ 7107594 w 8757272"/>
              <a:gd name="connsiteY31" fmla="*/ 377152 h 947276"/>
              <a:gd name="connsiteX32" fmla="*/ 6852606 w 8757272"/>
              <a:gd name="connsiteY32" fmla="*/ 259294 h 947276"/>
              <a:gd name="connsiteX33" fmla="*/ 6530782 w 8757272"/>
              <a:gd name="connsiteY33" fmla="*/ 99284 h 947276"/>
              <a:gd name="connsiteX34" fmla="*/ 6325828 w 8757272"/>
              <a:gd name="connsiteY34" fmla="*/ 46952 h 947276"/>
              <a:gd name="connsiteX35" fmla="*/ 6137082 w 8757272"/>
              <a:gd name="connsiteY35" fmla="*/ 143734 h 947276"/>
              <a:gd name="connsiteX36" fmla="*/ 5806882 w 8757272"/>
              <a:gd name="connsiteY36" fmla="*/ 543784 h 947276"/>
              <a:gd name="connsiteX37" fmla="*/ 5641782 w 8757272"/>
              <a:gd name="connsiteY37" fmla="*/ 715234 h 947276"/>
              <a:gd name="connsiteX38" fmla="*/ 5521132 w 8757272"/>
              <a:gd name="connsiteY38" fmla="*/ 619984 h 947276"/>
              <a:gd name="connsiteX39" fmla="*/ 5406832 w 8757272"/>
              <a:gd name="connsiteY39" fmla="*/ 512034 h 947276"/>
              <a:gd name="connsiteX40" fmla="*/ 5269652 w 8757272"/>
              <a:gd name="connsiteY40" fmla="*/ 491724 h 947276"/>
              <a:gd name="connsiteX41" fmla="*/ 5142158 w 8757272"/>
              <a:gd name="connsiteY41" fmla="*/ 702040 h 947276"/>
              <a:gd name="connsiteX42" fmla="*/ 5032182 w 8757272"/>
              <a:gd name="connsiteY42" fmla="*/ 937484 h 947276"/>
              <a:gd name="connsiteX43" fmla="*/ 4911532 w 8757272"/>
              <a:gd name="connsiteY43" fmla="*/ 873984 h 947276"/>
              <a:gd name="connsiteX44" fmla="*/ 4765482 w 8757272"/>
              <a:gd name="connsiteY44" fmla="*/ 613634 h 947276"/>
              <a:gd name="connsiteX45" fmla="*/ 4581604 w 8757272"/>
              <a:gd name="connsiteY45" fmla="*/ 375398 h 947276"/>
              <a:gd name="connsiteX46" fmla="*/ 4365432 w 8757272"/>
              <a:gd name="connsiteY46" fmla="*/ 207234 h 947276"/>
              <a:gd name="connsiteX47" fmla="*/ 4120080 w 8757272"/>
              <a:gd name="connsiteY47" fmla="*/ 179042 h 947276"/>
              <a:gd name="connsiteX48" fmla="*/ 3668192 w 8757272"/>
              <a:gd name="connsiteY48" fmla="*/ 282668 h 947276"/>
              <a:gd name="connsiteX49" fmla="*/ 3293542 w 8757272"/>
              <a:gd name="connsiteY49" fmla="*/ 355310 h 947276"/>
              <a:gd name="connsiteX50" fmla="*/ 3076382 w 8757272"/>
              <a:gd name="connsiteY50" fmla="*/ 258034 h 947276"/>
              <a:gd name="connsiteX51" fmla="*/ 2964874 w 8757272"/>
              <a:gd name="connsiteY51" fmla="*/ 279110 h 947276"/>
              <a:gd name="connsiteX52" fmla="*/ 2815266 w 8757272"/>
              <a:gd name="connsiteY52" fmla="*/ 401786 h 947276"/>
              <a:gd name="connsiteX53" fmla="*/ 2708082 w 8757272"/>
              <a:gd name="connsiteY53" fmla="*/ 410434 h 947276"/>
              <a:gd name="connsiteX54" fmla="*/ 2592250 w 8757272"/>
              <a:gd name="connsiteY54" fmla="*/ 417550 h 947276"/>
              <a:gd name="connsiteX55" fmla="*/ 2510466 w 8757272"/>
              <a:gd name="connsiteY55" fmla="*/ 531084 h 947276"/>
              <a:gd name="connsiteX56" fmla="*/ 2428682 w 8757272"/>
              <a:gd name="connsiteY56" fmla="*/ 564094 h 947276"/>
              <a:gd name="connsiteX57" fmla="*/ 2252142 w 8757272"/>
              <a:gd name="connsiteY57" fmla="*/ 443445 h 947276"/>
              <a:gd name="connsiteX58" fmla="*/ 1768282 w 8757272"/>
              <a:gd name="connsiteY58" fmla="*/ 61184 h 947276"/>
              <a:gd name="connsiteX59" fmla="*/ 1496714 w 8757272"/>
              <a:gd name="connsiteY59" fmla="*/ 61950 h 947276"/>
              <a:gd name="connsiteX60" fmla="*/ 1158682 w 8757272"/>
              <a:gd name="connsiteY60" fmla="*/ 207234 h 947276"/>
              <a:gd name="connsiteX61" fmla="*/ 409382 w 8757272"/>
              <a:gd name="connsiteY61" fmla="*/ 353284 h 947276"/>
              <a:gd name="connsiteX62" fmla="*/ 2982 w 8757272"/>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2949 w 8757239"/>
              <a:gd name="connsiteY0" fmla="*/ 340584 h 947276"/>
              <a:gd name="connsiteX1" fmla="*/ 606199 w 8757239"/>
              <a:gd name="connsiteY1" fmla="*/ 296134 h 947276"/>
              <a:gd name="connsiteX2" fmla="*/ 1160353 w 8757239"/>
              <a:gd name="connsiteY2" fmla="*/ 180845 h 947276"/>
              <a:gd name="connsiteX3" fmla="*/ 1665883 w 8757239"/>
              <a:gd name="connsiteY3" fmla="*/ 477 h 947276"/>
              <a:gd name="connsiteX4" fmla="*/ 2047649 w 8757239"/>
              <a:gd name="connsiteY4" fmla="*/ 238984 h 947276"/>
              <a:gd name="connsiteX5" fmla="*/ 2428649 w 8757239"/>
              <a:gd name="connsiteY5" fmla="*/ 537434 h 947276"/>
              <a:gd name="connsiteX6" fmla="*/ 2587399 w 8757239"/>
              <a:gd name="connsiteY6" fmla="*/ 391384 h 947276"/>
              <a:gd name="connsiteX7" fmla="*/ 2803299 w 8757239"/>
              <a:gd name="connsiteY7" fmla="*/ 385034 h 947276"/>
              <a:gd name="connsiteX8" fmla="*/ 3025549 w 8757239"/>
              <a:gd name="connsiteY8" fmla="*/ 226284 h 947276"/>
              <a:gd name="connsiteX9" fmla="*/ 3304949 w 8757239"/>
              <a:gd name="connsiteY9" fmla="*/ 334234 h 947276"/>
              <a:gd name="connsiteX10" fmla="*/ 3831999 w 8757239"/>
              <a:gd name="connsiteY10" fmla="*/ 219934 h 947276"/>
              <a:gd name="connsiteX11" fmla="*/ 4200299 w 8757239"/>
              <a:gd name="connsiteY11" fmla="*/ 150084 h 947276"/>
              <a:gd name="connsiteX12" fmla="*/ 4473349 w 8757239"/>
              <a:gd name="connsiteY12" fmla="*/ 245334 h 947276"/>
              <a:gd name="connsiteX13" fmla="*/ 4746399 w 8757239"/>
              <a:gd name="connsiteY13" fmla="*/ 543784 h 947276"/>
              <a:gd name="connsiteX14" fmla="*/ 4994049 w 8757239"/>
              <a:gd name="connsiteY14" fmla="*/ 918434 h 947276"/>
              <a:gd name="connsiteX15" fmla="*/ 5165499 w 8757239"/>
              <a:gd name="connsiteY15" fmla="*/ 594584 h 947276"/>
              <a:gd name="connsiteX16" fmla="*/ 5292499 w 8757239"/>
              <a:gd name="connsiteY16" fmla="*/ 448534 h 947276"/>
              <a:gd name="connsiteX17" fmla="*/ 5440303 w 8757239"/>
              <a:gd name="connsiteY17" fmla="*/ 502620 h 947276"/>
              <a:gd name="connsiteX18" fmla="*/ 5636931 w 8757239"/>
              <a:gd name="connsiteY18" fmla="*/ 687808 h 947276"/>
              <a:gd name="connsiteX19" fmla="*/ 5832521 w 8757239"/>
              <a:gd name="connsiteY19" fmla="*/ 485102 h 947276"/>
              <a:gd name="connsiteX20" fmla="*/ 6144437 w 8757239"/>
              <a:gd name="connsiteY20" fmla="*/ 106894 h 947276"/>
              <a:gd name="connsiteX21" fmla="*/ 6365649 w 8757239"/>
              <a:gd name="connsiteY21" fmla="*/ 23084 h 947276"/>
              <a:gd name="connsiteX22" fmla="*/ 6740299 w 8757239"/>
              <a:gd name="connsiteY22" fmla="*/ 175484 h 947276"/>
              <a:gd name="connsiteX23" fmla="*/ 7083199 w 8757239"/>
              <a:gd name="connsiteY23" fmla="*/ 346934 h 947276"/>
              <a:gd name="connsiteX24" fmla="*/ 7349899 w 8757239"/>
              <a:gd name="connsiteY24" fmla="*/ 296134 h 947276"/>
              <a:gd name="connsiteX25" fmla="*/ 7680865 w 8757239"/>
              <a:gd name="connsiteY25" fmla="*/ 350492 h 947276"/>
              <a:gd name="connsiteX26" fmla="*/ 8712357 w 8757239"/>
              <a:gd name="connsiteY26" fmla="*/ 507216 h 947276"/>
              <a:gd name="connsiteX27" fmla="*/ 8755819 w 8757239"/>
              <a:gd name="connsiteY27" fmla="*/ 534642 h 947276"/>
              <a:gd name="connsiteX28" fmla="*/ 8212189 w 8757239"/>
              <a:gd name="connsiteY28" fmla="*/ 460468 h 947276"/>
              <a:gd name="connsiteX29" fmla="*/ 7766528 w 8757239"/>
              <a:gd name="connsiteY29" fmla="*/ 386566 h 947276"/>
              <a:gd name="connsiteX30" fmla="*/ 7356249 w 8757239"/>
              <a:gd name="connsiteY30" fmla="*/ 320002 h 947276"/>
              <a:gd name="connsiteX31" fmla="*/ 7107561 w 8757239"/>
              <a:gd name="connsiteY31" fmla="*/ 377152 h 947276"/>
              <a:gd name="connsiteX32" fmla="*/ 6852573 w 8757239"/>
              <a:gd name="connsiteY32" fmla="*/ 259294 h 947276"/>
              <a:gd name="connsiteX33" fmla="*/ 6530749 w 8757239"/>
              <a:gd name="connsiteY33" fmla="*/ 99284 h 947276"/>
              <a:gd name="connsiteX34" fmla="*/ 6325795 w 8757239"/>
              <a:gd name="connsiteY34" fmla="*/ 46952 h 947276"/>
              <a:gd name="connsiteX35" fmla="*/ 6137049 w 8757239"/>
              <a:gd name="connsiteY35" fmla="*/ 143734 h 947276"/>
              <a:gd name="connsiteX36" fmla="*/ 5806849 w 8757239"/>
              <a:gd name="connsiteY36" fmla="*/ 543784 h 947276"/>
              <a:gd name="connsiteX37" fmla="*/ 5641749 w 8757239"/>
              <a:gd name="connsiteY37" fmla="*/ 715234 h 947276"/>
              <a:gd name="connsiteX38" fmla="*/ 5521099 w 8757239"/>
              <a:gd name="connsiteY38" fmla="*/ 619984 h 947276"/>
              <a:gd name="connsiteX39" fmla="*/ 5406799 w 8757239"/>
              <a:gd name="connsiteY39" fmla="*/ 512034 h 947276"/>
              <a:gd name="connsiteX40" fmla="*/ 5269619 w 8757239"/>
              <a:gd name="connsiteY40" fmla="*/ 491724 h 947276"/>
              <a:gd name="connsiteX41" fmla="*/ 5142125 w 8757239"/>
              <a:gd name="connsiteY41" fmla="*/ 702040 h 947276"/>
              <a:gd name="connsiteX42" fmla="*/ 5032149 w 8757239"/>
              <a:gd name="connsiteY42" fmla="*/ 937484 h 947276"/>
              <a:gd name="connsiteX43" fmla="*/ 4911499 w 8757239"/>
              <a:gd name="connsiteY43" fmla="*/ 873984 h 947276"/>
              <a:gd name="connsiteX44" fmla="*/ 4765449 w 8757239"/>
              <a:gd name="connsiteY44" fmla="*/ 613634 h 947276"/>
              <a:gd name="connsiteX45" fmla="*/ 4581571 w 8757239"/>
              <a:gd name="connsiteY45" fmla="*/ 375398 h 947276"/>
              <a:gd name="connsiteX46" fmla="*/ 4365399 w 8757239"/>
              <a:gd name="connsiteY46" fmla="*/ 207234 h 947276"/>
              <a:gd name="connsiteX47" fmla="*/ 4120047 w 8757239"/>
              <a:gd name="connsiteY47" fmla="*/ 179042 h 947276"/>
              <a:gd name="connsiteX48" fmla="*/ 3668159 w 8757239"/>
              <a:gd name="connsiteY48" fmla="*/ 282668 h 947276"/>
              <a:gd name="connsiteX49" fmla="*/ 3293509 w 8757239"/>
              <a:gd name="connsiteY49" fmla="*/ 355310 h 947276"/>
              <a:gd name="connsiteX50" fmla="*/ 3076349 w 8757239"/>
              <a:gd name="connsiteY50" fmla="*/ 258034 h 947276"/>
              <a:gd name="connsiteX51" fmla="*/ 2964841 w 8757239"/>
              <a:gd name="connsiteY51" fmla="*/ 279110 h 947276"/>
              <a:gd name="connsiteX52" fmla="*/ 2815233 w 8757239"/>
              <a:gd name="connsiteY52" fmla="*/ 401786 h 947276"/>
              <a:gd name="connsiteX53" fmla="*/ 2708049 w 8757239"/>
              <a:gd name="connsiteY53" fmla="*/ 410434 h 947276"/>
              <a:gd name="connsiteX54" fmla="*/ 2592217 w 8757239"/>
              <a:gd name="connsiteY54" fmla="*/ 417550 h 947276"/>
              <a:gd name="connsiteX55" fmla="*/ 2510433 w 8757239"/>
              <a:gd name="connsiteY55" fmla="*/ 531084 h 947276"/>
              <a:gd name="connsiteX56" fmla="*/ 2428649 w 8757239"/>
              <a:gd name="connsiteY56" fmla="*/ 564094 h 947276"/>
              <a:gd name="connsiteX57" fmla="*/ 2252109 w 8757239"/>
              <a:gd name="connsiteY57" fmla="*/ 443445 h 947276"/>
              <a:gd name="connsiteX58" fmla="*/ 1768249 w 8757239"/>
              <a:gd name="connsiteY58" fmla="*/ 61184 h 947276"/>
              <a:gd name="connsiteX59" fmla="*/ 1496681 w 8757239"/>
              <a:gd name="connsiteY59" fmla="*/ 61950 h 947276"/>
              <a:gd name="connsiteX60" fmla="*/ 1151533 w 8757239"/>
              <a:gd name="connsiteY60" fmla="*/ 203676 h 947276"/>
              <a:gd name="connsiteX61" fmla="*/ 409349 w 8757239"/>
              <a:gd name="connsiteY61" fmla="*/ 353284 h 947276"/>
              <a:gd name="connsiteX62" fmla="*/ 2949 w 8757239"/>
              <a:gd name="connsiteY62" fmla="*/ 340584 h 947276"/>
              <a:gd name="connsiteX0" fmla="*/ 3 w 8754293"/>
              <a:gd name="connsiteY0" fmla="*/ 340602 h 947294"/>
              <a:gd name="connsiteX1" fmla="*/ 411122 w 8754293"/>
              <a:gd name="connsiteY1" fmla="*/ 331731 h 947294"/>
              <a:gd name="connsiteX2" fmla="*/ 1157407 w 8754293"/>
              <a:gd name="connsiteY2" fmla="*/ 180863 h 947294"/>
              <a:gd name="connsiteX3" fmla="*/ 1662937 w 8754293"/>
              <a:gd name="connsiteY3" fmla="*/ 495 h 947294"/>
              <a:gd name="connsiteX4" fmla="*/ 2044703 w 8754293"/>
              <a:gd name="connsiteY4" fmla="*/ 239002 h 947294"/>
              <a:gd name="connsiteX5" fmla="*/ 2425703 w 8754293"/>
              <a:gd name="connsiteY5" fmla="*/ 537452 h 947294"/>
              <a:gd name="connsiteX6" fmla="*/ 2584453 w 8754293"/>
              <a:gd name="connsiteY6" fmla="*/ 391402 h 947294"/>
              <a:gd name="connsiteX7" fmla="*/ 2800353 w 8754293"/>
              <a:gd name="connsiteY7" fmla="*/ 385052 h 947294"/>
              <a:gd name="connsiteX8" fmla="*/ 3022603 w 8754293"/>
              <a:gd name="connsiteY8" fmla="*/ 226302 h 947294"/>
              <a:gd name="connsiteX9" fmla="*/ 3302003 w 8754293"/>
              <a:gd name="connsiteY9" fmla="*/ 334252 h 947294"/>
              <a:gd name="connsiteX10" fmla="*/ 3829053 w 8754293"/>
              <a:gd name="connsiteY10" fmla="*/ 219952 h 947294"/>
              <a:gd name="connsiteX11" fmla="*/ 4197353 w 8754293"/>
              <a:gd name="connsiteY11" fmla="*/ 150102 h 947294"/>
              <a:gd name="connsiteX12" fmla="*/ 4470403 w 8754293"/>
              <a:gd name="connsiteY12" fmla="*/ 245352 h 947294"/>
              <a:gd name="connsiteX13" fmla="*/ 4743453 w 8754293"/>
              <a:gd name="connsiteY13" fmla="*/ 543802 h 947294"/>
              <a:gd name="connsiteX14" fmla="*/ 4991103 w 8754293"/>
              <a:gd name="connsiteY14" fmla="*/ 918452 h 947294"/>
              <a:gd name="connsiteX15" fmla="*/ 5162553 w 8754293"/>
              <a:gd name="connsiteY15" fmla="*/ 594602 h 947294"/>
              <a:gd name="connsiteX16" fmla="*/ 5289553 w 8754293"/>
              <a:gd name="connsiteY16" fmla="*/ 448552 h 947294"/>
              <a:gd name="connsiteX17" fmla="*/ 5437357 w 8754293"/>
              <a:gd name="connsiteY17" fmla="*/ 502638 h 947294"/>
              <a:gd name="connsiteX18" fmla="*/ 5633985 w 8754293"/>
              <a:gd name="connsiteY18" fmla="*/ 687826 h 947294"/>
              <a:gd name="connsiteX19" fmla="*/ 5829575 w 8754293"/>
              <a:gd name="connsiteY19" fmla="*/ 485120 h 947294"/>
              <a:gd name="connsiteX20" fmla="*/ 6141491 w 8754293"/>
              <a:gd name="connsiteY20" fmla="*/ 106912 h 947294"/>
              <a:gd name="connsiteX21" fmla="*/ 6362703 w 8754293"/>
              <a:gd name="connsiteY21" fmla="*/ 23102 h 947294"/>
              <a:gd name="connsiteX22" fmla="*/ 6737353 w 8754293"/>
              <a:gd name="connsiteY22" fmla="*/ 175502 h 947294"/>
              <a:gd name="connsiteX23" fmla="*/ 7080253 w 8754293"/>
              <a:gd name="connsiteY23" fmla="*/ 346952 h 947294"/>
              <a:gd name="connsiteX24" fmla="*/ 7346953 w 8754293"/>
              <a:gd name="connsiteY24" fmla="*/ 296152 h 947294"/>
              <a:gd name="connsiteX25" fmla="*/ 7677919 w 8754293"/>
              <a:gd name="connsiteY25" fmla="*/ 350510 h 947294"/>
              <a:gd name="connsiteX26" fmla="*/ 8709411 w 8754293"/>
              <a:gd name="connsiteY26" fmla="*/ 507234 h 947294"/>
              <a:gd name="connsiteX27" fmla="*/ 8752873 w 8754293"/>
              <a:gd name="connsiteY27" fmla="*/ 534660 h 947294"/>
              <a:gd name="connsiteX28" fmla="*/ 8209243 w 8754293"/>
              <a:gd name="connsiteY28" fmla="*/ 460486 h 947294"/>
              <a:gd name="connsiteX29" fmla="*/ 7763582 w 8754293"/>
              <a:gd name="connsiteY29" fmla="*/ 386584 h 947294"/>
              <a:gd name="connsiteX30" fmla="*/ 7353303 w 8754293"/>
              <a:gd name="connsiteY30" fmla="*/ 320020 h 947294"/>
              <a:gd name="connsiteX31" fmla="*/ 7104615 w 8754293"/>
              <a:gd name="connsiteY31" fmla="*/ 377170 h 947294"/>
              <a:gd name="connsiteX32" fmla="*/ 6849627 w 8754293"/>
              <a:gd name="connsiteY32" fmla="*/ 259312 h 947294"/>
              <a:gd name="connsiteX33" fmla="*/ 6527803 w 8754293"/>
              <a:gd name="connsiteY33" fmla="*/ 99302 h 947294"/>
              <a:gd name="connsiteX34" fmla="*/ 6322849 w 8754293"/>
              <a:gd name="connsiteY34" fmla="*/ 46970 h 947294"/>
              <a:gd name="connsiteX35" fmla="*/ 6134103 w 8754293"/>
              <a:gd name="connsiteY35" fmla="*/ 143752 h 947294"/>
              <a:gd name="connsiteX36" fmla="*/ 5803903 w 8754293"/>
              <a:gd name="connsiteY36" fmla="*/ 543802 h 947294"/>
              <a:gd name="connsiteX37" fmla="*/ 5638803 w 8754293"/>
              <a:gd name="connsiteY37" fmla="*/ 715252 h 947294"/>
              <a:gd name="connsiteX38" fmla="*/ 5518153 w 8754293"/>
              <a:gd name="connsiteY38" fmla="*/ 620002 h 947294"/>
              <a:gd name="connsiteX39" fmla="*/ 5403853 w 8754293"/>
              <a:gd name="connsiteY39" fmla="*/ 512052 h 947294"/>
              <a:gd name="connsiteX40" fmla="*/ 5266673 w 8754293"/>
              <a:gd name="connsiteY40" fmla="*/ 491742 h 947294"/>
              <a:gd name="connsiteX41" fmla="*/ 5139179 w 8754293"/>
              <a:gd name="connsiteY41" fmla="*/ 702058 h 947294"/>
              <a:gd name="connsiteX42" fmla="*/ 5029203 w 8754293"/>
              <a:gd name="connsiteY42" fmla="*/ 937502 h 947294"/>
              <a:gd name="connsiteX43" fmla="*/ 4908553 w 8754293"/>
              <a:gd name="connsiteY43" fmla="*/ 874002 h 947294"/>
              <a:gd name="connsiteX44" fmla="*/ 4762503 w 8754293"/>
              <a:gd name="connsiteY44" fmla="*/ 613652 h 947294"/>
              <a:gd name="connsiteX45" fmla="*/ 4578625 w 8754293"/>
              <a:gd name="connsiteY45" fmla="*/ 375416 h 947294"/>
              <a:gd name="connsiteX46" fmla="*/ 4362453 w 8754293"/>
              <a:gd name="connsiteY46" fmla="*/ 207252 h 947294"/>
              <a:gd name="connsiteX47" fmla="*/ 4117101 w 8754293"/>
              <a:gd name="connsiteY47" fmla="*/ 179060 h 947294"/>
              <a:gd name="connsiteX48" fmla="*/ 3665213 w 8754293"/>
              <a:gd name="connsiteY48" fmla="*/ 282686 h 947294"/>
              <a:gd name="connsiteX49" fmla="*/ 3290563 w 8754293"/>
              <a:gd name="connsiteY49" fmla="*/ 355328 h 947294"/>
              <a:gd name="connsiteX50" fmla="*/ 3073403 w 8754293"/>
              <a:gd name="connsiteY50" fmla="*/ 258052 h 947294"/>
              <a:gd name="connsiteX51" fmla="*/ 2961895 w 8754293"/>
              <a:gd name="connsiteY51" fmla="*/ 279128 h 947294"/>
              <a:gd name="connsiteX52" fmla="*/ 2812287 w 8754293"/>
              <a:gd name="connsiteY52" fmla="*/ 401804 h 947294"/>
              <a:gd name="connsiteX53" fmla="*/ 2705103 w 8754293"/>
              <a:gd name="connsiteY53" fmla="*/ 410452 h 947294"/>
              <a:gd name="connsiteX54" fmla="*/ 2589271 w 8754293"/>
              <a:gd name="connsiteY54" fmla="*/ 417568 h 947294"/>
              <a:gd name="connsiteX55" fmla="*/ 2507487 w 8754293"/>
              <a:gd name="connsiteY55" fmla="*/ 531102 h 947294"/>
              <a:gd name="connsiteX56" fmla="*/ 2425703 w 8754293"/>
              <a:gd name="connsiteY56" fmla="*/ 564112 h 947294"/>
              <a:gd name="connsiteX57" fmla="*/ 2249163 w 8754293"/>
              <a:gd name="connsiteY57" fmla="*/ 443463 h 947294"/>
              <a:gd name="connsiteX58" fmla="*/ 1765303 w 8754293"/>
              <a:gd name="connsiteY58" fmla="*/ 61202 h 947294"/>
              <a:gd name="connsiteX59" fmla="*/ 1493735 w 8754293"/>
              <a:gd name="connsiteY59" fmla="*/ 61968 h 947294"/>
              <a:gd name="connsiteX60" fmla="*/ 1148587 w 8754293"/>
              <a:gd name="connsiteY60" fmla="*/ 203694 h 947294"/>
              <a:gd name="connsiteX61" fmla="*/ 406403 w 8754293"/>
              <a:gd name="connsiteY61" fmla="*/ 353302 h 947294"/>
              <a:gd name="connsiteX62" fmla="*/ 3 w 8754293"/>
              <a:gd name="connsiteY62" fmla="*/ 340602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86934 w 8836124"/>
              <a:gd name="connsiteY53" fmla="*/ 410452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894118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9188 w 8836124"/>
              <a:gd name="connsiteY17" fmla="*/ 502638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12072 w 8836124"/>
              <a:gd name="connsiteY17" fmla="*/ 488406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15816 w 8836124"/>
              <a:gd name="connsiteY18" fmla="*/ 687826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7294"/>
              <a:gd name="connsiteX1" fmla="*/ 492953 w 8836124"/>
              <a:gd name="connsiteY1" fmla="*/ 331731 h 947294"/>
              <a:gd name="connsiteX2" fmla="*/ 1239238 w 8836124"/>
              <a:gd name="connsiteY2" fmla="*/ 180863 h 947294"/>
              <a:gd name="connsiteX3" fmla="*/ 1744768 w 8836124"/>
              <a:gd name="connsiteY3" fmla="*/ 495 h 947294"/>
              <a:gd name="connsiteX4" fmla="*/ 2126534 w 8836124"/>
              <a:gd name="connsiteY4" fmla="*/ 239002 h 947294"/>
              <a:gd name="connsiteX5" fmla="*/ 2507534 w 8836124"/>
              <a:gd name="connsiteY5" fmla="*/ 537452 h 947294"/>
              <a:gd name="connsiteX6" fmla="*/ 2666284 w 8836124"/>
              <a:gd name="connsiteY6" fmla="*/ 391402 h 947294"/>
              <a:gd name="connsiteX7" fmla="*/ 2882184 w 8836124"/>
              <a:gd name="connsiteY7" fmla="*/ 385052 h 947294"/>
              <a:gd name="connsiteX8" fmla="*/ 3104434 w 8836124"/>
              <a:gd name="connsiteY8" fmla="*/ 226302 h 947294"/>
              <a:gd name="connsiteX9" fmla="*/ 3383834 w 8836124"/>
              <a:gd name="connsiteY9" fmla="*/ 334252 h 947294"/>
              <a:gd name="connsiteX10" fmla="*/ 3910884 w 8836124"/>
              <a:gd name="connsiteY10" fmla="*/ 219952 h 947294"/>
              <a:gd name="connsiteX11" fmla="*/ 4279184 w 8836124"/>
              <a:gd name="connsiteY11" fmla="*/ 150102 h 947294"/>
              <a:gd name="connsiteX12" fmla="*/ 4552234 w 8836124"/>
              <a:gd name="connsiteY12" fmla="*/ 245352 h 947294"/>
              <a:gd name="connsiteX13" fmla="*/ 4825284 w 8836124"/>
              <a:gd name="connsiteY13" fmla="*/ 543802 h 947294"/>
              <a:gd name="connsiteX14" fmla="*/ 5072934 w 8836124"/>
              <a:gd name="connsiteY14" fmla="*/ 918452 h 947294"/>
              <a:gd name="connsiteX15" fmla="*/ 5244384 w 8836124"/>
              <a:gd name="connsiteY15" fmla="*/ 594602 h 947294"/>
              <a:gd name="connsiteX16" fmla="*/ 5371384 w 8836124"/>
              <a:gd name="connsiteY16" fmla="*/ 448552 h 947294"/>
              <a:gd name="connsiteX17" fmla="*/ 5504956 w 8836124"/>
              <a:gd name="connsiteY17" fmla="*/ 499080 h 947294"/>
              <a:gd name="connsiteX18" fmla="*/ 5701584 w 8836124"/>
              <a:gd name="connsiteY18" fmla="*/ 691384 h 947294"/>
              <a:gd name="connsiteX19" fmla="*/ 5911406 w 8836124"/>
              <a:gd name="connsiteY19" fmla="*/ 485120 h 947294"/>
              <a:gd name="connsiteX20" fmla="*/ 6223322 w 8836124"/>
              <a:gd name="connsiteY20" fmla="*/ 106912 h 947294"/>
              <a:gd name="connsiteX21" fmla="*/ 6444534 w 8836124"/>
              <a:gd name="connsiteY21" fmla="*/ 23102 h 947294"/>
              <a:gd name="connsiteX22" fmla="*/ 6819184 w 8836124"/>
              <a:gd name="connsiteY22" fmla="*/ 175502 h 947294"/>
              <a:gd name="connsiteX23" fmla="*/ 7162084 w 8836124"/>
              <a:gd name="connsiteY23" fmla="*/ 346952 h 947294"/>
              <a:gd name="connsiteX24" fmla="*/ 7428784 w 8836124"/>
              <a:gd name="connsiteY24" fmla="*/ 296152 h 947294"/>
              <a:gd name="connsiteX25" fmla="*/ 7759750 w 8836124"/>
              <a:gd name="connsiteY25" fmla="*/ 350510 h 947294"/>
              <a:gd name="connsiteX26" fmla="*/ 8791242 w 8836124"/>
              <a:gd name="connsiteY26" fmla="*/ 507234 h 947294"/>
              <a:gd name="connsiteX27" fmla="*/ 8834704 w 8836124"/>
              <a:gd name="connsiteY27" fmla="*/ 534660 h 947294"/>
              <a:gd name="connsiteX28" fmla="*/ 8291074 w 8836124"/>
              <a:gd name="connsiteY28" fmla="*/ 460486 h 947294"/>
              <a:gd name="connsiteX29" fmla="*/ 7845413 w 8836124"/>
              <a:gd name="connsiteY29" fmla="*/ 386584 h 947294"/>
              <a:gd name="connsiteX30" fmla="*/ 7435134 w 8836124"/>
              <a:gd name="connsiteY30" fmla="*/ 320020 h 947294"/>
              <a:gd name="connsiteX31" fmla="*/ 7186446 w 8836124"/>
              <a:gd name="connsiteY31" fmla="*/ 377170 h 947294"/>
              <a:gd name="connsiteX32" fmla="*/ 6931458 w 8836124"/>
              <a:gd name="connsiteY32" fmla="*/ 259312 h 947294"/>
              <a:gd name="connsiteX33" fmla="*/ 6609634 w 8836124"/>
              <a:gd name="connsiteY33" fmla="*/ 99302 h 947294"/>
              <a:gd name="connsiteX34" fmla="*/ 6404680 w 8836124"/>
              <a:gd name="connsiteY34" fmla="*/ 46970 h 947294"/>
              <a:gd name="connsiteX35" fmla="*/ 6215934 w 8836124"/>
              <a:gd name="connsiteY35" fmla="*/ 143752 h 947294"/>
              <a:gd name="connsiteX36" fmla="*/ 5885734 w 8836124"/>
              <a:gd name="connsiteY36" fmla="*/ 543802 h 947294"/>
              <a:gd name="connsiteX37" fmla="*/ 5720634 w 8836124"/>
              <a:gd name="connsiteY37" fmla="*/ 715252 h 947294"/>
              <a:gd name="connsiteX38" fmla="*/ 5599984 w 8836124"/>
              <a:gd name="connsiteY38" fmla="*/ 620002 h 947294"/>
              <a:gd name="connsiteX39" fmla="*/ 5485684 w 8836124"/>
              <a:gd name="connsiteY39" fmla="*/ 512052 h 947294"/>
              <a:gd name="connsiteX40" fmla="*/ 5348504 w 8836124"/>
              <a:gd name="connsiteY40" fmla="*/ 491742 h 947294"/>
              <a:gd name="connsiteX41" fmla="*/ 5221010 w 8836124"/>
              <a:gd name="connsiteY41" fmla="*/ 702058 h 947294"/>
              <a:gd name="connsiteX42" fmla="*/ 5111034 w 8836124"/>
              <a:gd name="connsiteY42" fmla="*/ 937502 h 947294"/>
              <a:gd name="connsiteX43" fmla="*/ 4990384 w 8836124"/>
              <a:gd name="connsiteY43" fmla="*/ 874002 h 947294"/>
              <a:gd name="connsiteX44" fmla="*/ 4844334 w 8836124"/>
              <a:gd name="connsiteY44" fmla="*/ 613652 h 947294"/>
              <a:gd name="connsiteX45" fmla="*/ 4660456 w 8836124"/>
              <a:gd name="connsiteY45" fmla="*/ 375416 h 947294"/>
              <a:gd name="connsiteX46" fmla="*/ 4444284 w 8836124"/>
              <a:gd name="connsiteY46" fmla="*/ 207252 h 947294"/>
              <a:gd name="connsiteX47" fmla="*/ 4198932 w 8836124"/>
              <a:gd name="connsiteY47" fmla="*/ 179060 h 947294"/>
              <a:gd name="connsiteX48" fmla="*/ 3747044 w 8836124"/>
              <a:gd name="connsiteY48" fmla="*/ 282686 h 947294"/>
              <a:gd name="connsiteX49" fmla="*/ 3372394 w 8836124"/>
              <a:gd name="connsiteY49" fmla="*/ 355328 h 947294"/>
              <a:gd name="connsiteX50" fmla="*/ 3155234 w 8836124"/>
              <a:gd name="connsiteY50" fmla="*/ 258052 h 947294"/>
              <a:gd name="connsiteX51" fmla="*/ 3043726 w 8836124"/>
              <a:gd name="connsiteY51" fmla="*/ 279128 h 947294"/>
              <a:gd name="connsiteX52" fmla="*/ 2904792 w 8836124"/>
              <a:gd name="connsiteY52" fmla="*/ 401804 h 947294"/>
              <a:gd name="connsiteX53" fmla="*/ 2790492 w 8836124"/>
              <a:gd name="connsiteY53" fmla="*/ 414010 h 947294"/>
              <a:gd name="connsiteX54" fmla="*/ 2671102 w 8836124"/>
              <a:gd name="connsiteY54" fmla="*/ 417568 h 947294"/>
              <a:gd name="connsiteX55" fmla="*/ 2589318 w 8836124"/>
              <a:gd name="connsiteY55" fmla="*/ 531102 h 947294"/>
              <a:gd name="connsiteX56" fmla="*/ 2507534 w 8836124"/>
              <a:gd name="connsiteY56" fmla="*/ 564112 h 947294"/>
              <a:gd name="connsiteX57" fmla="*/ 2330994 w 8836124"/>
              <a:gd name="connsiteY57" fmla="*/ 443463 h 947294"/>
              <a:gd name="connsiteX58" fmla="*/ 1847134 w 8836124"/>
              <a:gd name="connsiteY58" fmla="*/ 61202 h 947294"/>
              <a:gd name="connsiteX59" fmla="*/ 1575566 w 8836124"/>
              <a:gd name="connsiteY59" fmla="*/ 61968 h 947294"/>
              <a:gd name="connsiteX60" fmla="*/ 1230418 w 8836124"/>
              <a:gd name="connsiteY60" fmla="*/ 203694 h 947294"/>
              <a:gd name="connsiteX61" fmla="*/ 488234 w 8836124"/>
              <a:gd name="connsiteY61" fmla="*/ 353302 h 947294"/>
              <a:gd name="connsiteX62" fmla="*/ 1 w 8836124"/>
              <a:gd name="connsiteY62" fmla="*/ 337044 h 947294"/>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4384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813"/>
              <a:gd name="connsiteX1" fmla="*/ 492953 w 8836124"/>
              <a:gd name="connsiteY1" fmla="*/ 331731 h 949813"/>
              <a:gd name="connsiteX2" fmla="*/ 1239238 w 8836124"/>
              <a:gd name="connsiteY2" fmla="*/ 180863 h 949813"/>
              <a:gd name="connsiteX3" fmla="*/ 1744768 w 8836124"/>
              <a:gd name="connsiteY3" fmla="*/ 495 h 949813"/>
              <a:gd name="connsiteX4" fmla="*/ 2126534 w 8836124"/>
              <a:gd name="connsiteY4" fmla="*/ 239002 h 949813"/>
              <a:gd name="connsiteX5" fmla="*/ 2507534 w 8836124"/>
              <a:gd name="connsiteY5" fmla="*/ 537452 h 949813"/>
              <a:gd name="connsiteX6" fmla="*/ 2666284 w 8836124"/>
              <a:gd name="connsiteY6" fmla="*/ 391402 h 949813"/>
              <a:gd name="connsiteX7" fmla="*/ 2882184 w 8836124"/>
              <a:gd name="connsiteY7" fmla="*/ 385052 h 949813"/>
              <a:gd name="connsiteX8" fmla="*/ 3104434 w 8836124"/>
              <a:gd name="connsiteY8" fmla="*/ 226302 h 949813"/>
              <a:gd name="connsiteX9" fmla="*/ 3383834 w 8836124"/>
              <a:gd name="connsiteY9" fmla="*/ 334252 h 949813"/>
              <a:gd name="connsiteX10" fmla="*/ 3910884 w 8836124"/>
              <a:gd name="connsiteY10" fmla="*/ 219952 h 949813"/>
              <a:gd name="connsiteX11" fmla="*/ 4279184 w 8836124"/>
              <a:gd name="connsiteY11" fmla="*/ 150102 h 949813"/>
              <a:gd name="connsiteX12" fmla="*/ 4552234 w 8836124"/>
              <a:gd name="connsiteY12" fmla="*/ 245352 h 949813"/>
              <a:gd name="connsiteX13" fmla="*/ 4825284 w 8836124"/>
              <a:gd name="connsiteY13" fmla="*/ 543802 h 949813"/>
              <a:gd name="connsiteX14" fmla="*/ 5072934 w 8836124"/>
              <a:gd name="connsiteY14" fmla="*/ 918452 h 949813"/>
              <a:gd name="connsiteX15" fmla="*/ 5249606 w 8836124"/>
              <a:gd name="connsiteY15" fmla="*/ 594602 h 949813"/>
              <a:gd name="connsiteX16" fmla="*/ 5371384 w 8836124"/>
              <a:gd name="connsiteY16" fmla="*/ 448552 h 949813"/>
              <a:gd name="connsiteX17" fmla="*/ 5504956 w 8836124"/>
              <a:gd name="connsiteY17" fmla="*/ 499080 h 949813"/>
              <a:gd name="connsiteX18" fmla="*/ 5701584 w 8836124"/>
              <a:gd name="connsiteY18" fmla="*/ 691384 h 949813"/>
              <a:gd name="connsiteX19" fmla="*/ 5911406 w 8836124"/>
              <a:gd name="connsiteY19" fmla="*/ 485120 h 949813"/>
              <a:gd name="connsiteX20" fmla="*/ 6223322 w 8836124"/>
              <a:gd name="connsiteY20" fmla="*/ 106912 h 949813"/>
              <a:gd name="connsiteX21" fmla="*/ 6444534 w 8836124"/>
              <a:gd name="connsiteY21" fmla="*/ 23102 h 949813"/>
              <a:gd name="connsiteX22" fmla="*/ 6819184 w 8836124"/>
              <a:gd name="connsiteY22" fmla="*/ 175502 h 949813"/>
              <a:gd name="connsiteX23" fmla="*/ 7162084 w 8836124"/>
              <a:gd name="connsiteY23" fmla="*/ 346952 h 949813"/>
              <a:gd name="connsiteX24" fmla="*/ 7428784 w 8836124"/>
              <a:gd name="connsiteY24" fmla="*/ 296152 h 949813"/>
              <a:gd name="connsiteX25" fmla="*/ 7759750 w 8836124"/>
              <a:gd name="connsiteY25" fmla="*/ 350510 h 949813"/>
              <a:gd name="connsiteX26" fmla="*/ 8791242 w 8836124"/>
              <a:gd name="connsiteY26" fmla="*/ 507234 h 949813"/>
              <a:gd name="connsiteX27" fmla="*/ 8834704 w 8836124"/>
              <a:gd name="connsiteY27" fmla="*/ 534660 h 949813"/>
              <a:gd name="connsiteX28" fmla="*/ 8291074 w 8836124"/>
              <a:gd name="connsiteY28" fmla="*/ 460486 h 949813"/>
              <a:gd name="connsiteX29" fmla="*/ 7845413 w 8836124"/>
              <a:gd name="connsiteY29" fmla="*/ 386584 h 949813"/>
              <a:gd name="connsiteX30" fmla="*/ 7435134 w 8836124"/>
              <a:gd name="connsiteY30" fmla="*/ 320020 h 949813"/>
              <a:gd name="connsiteX31" fmla="*/ 7186446 w 8836124"/>
              <a:gd name="connsiteY31" fmla="*/ 377170 h 949813"/>
              <a:gd name="connsiteX32" fmla="*/ 6931458 w 8836124"/>
              <a:gd name="connsiteY32" fmla="*/ 259312 h 949813"/>
              <a:gd name="connsiteX33" fmla="*/ 6609634 w 8836124"/>
              <a:gd name="connsiteY33" fmla="*/ 99302 h 949813"/>
              <a:gd name="connsiteX34" fmla="*/ 6404680 w 8836124"/>
              <a:gd name="connsiteY34" fmla="*/ 46970 h 949813"/>
              <a:gd name="connsiteX35" fmla="*/ 6215934 w 8836124"/>
              <a:gd name="connsiteY35" fmla="*/ 143752 h 949813"/>
              <a:gd name="connsiteX36" fmla="*/ 5885734 w 8836124"/>
              <a:gd name="connsiteY36" fmla="*/ 543802 h 949813"/>
              <a:gd name="connsiteX37" fmla="*/ 5720634 w 8836124"/>
              <a:gd name="connsiteY37" fmla="*/ 715252 h 949813"/>
              <a:gd name="connsiteX38" fmla="*/ 5599984 w 8836124"/>
              <a:gd name="connsiteY38" fmla="*/ 620002 h 949813"/>
              <a:gd name="connsiteX39" fmla="*/ 5485684 w 8836124"/>
              <a:gd name="connsiteY39" fmla="*/ 512052 h 949813"/>
              <a:gd name="connsiteX40" fmla="*/ 5348504 w 8836124"/>
              <a:gd name="connsiteY40" fmla="*/ 491742 h 949813"/>
              <a:gd name="connsiteX41" fmla="*/ 5247120 w 8836124"/>
              <a:gd name="connsiteY41" fmla="*/ 665772 h 949813"/>
              <a:gd name="connsiteX42" fmla="*/ 5111034 w 8836124"/>
              <a:gd name="connsiteY42" fmla="*/ 937502 h 949813"/>
              <a:gd name="connsiteX43" fmla="*/ 4990384 w 8836124"/>
              <a:gd name="connsiteY43" fmla="*/ 874002 h 949813"/>
              <a:gd name="connsiteX44" fmla="*/ 4844334 w 8836124"/>
              <a:gd name="connsiteY44" fmla="*/ 613652 h 949813"/>
              <a:gd name="connsiteX45" fmla="*/ 4660456 w 8836124"/>
              <a:gd name="connsiteY45" fmla="*/ 375416 h 949813"/>
              <a:gd name="connsiteX46" fmla="*/ 4444284 w 8836124"/>
              <a:gd name="connsiteY46" fmla="*/ 207252 h 949813"/>
              <a:gd name="connsiteX47" fmla="*/ 4198932 w 8836124"/>
              <a:gd name="connsiteY47" fmla="*/ 179060 h 949813"/>
              <a:gd name="connsiteX48" fmla="*/ 3747044 w 8836124"/>
              <a:gd name="connsiteY48" fmla="*/ 282686 h 949813"/>
              <a:gd name="connsiteX49" fmla="*/ 3372394 w 8836124"/>
              <a:gd name="connsiteY49" fmla="*/ 355328 h 949813"/>
              <a:gd name="connsiteX50" fmla="*/ 3155234 w 8836124"/>
              <a:gd name="connsiteY50" fmla="*/ 258052 h 949813"/>
              <a:gd name="connsiteX51" fmla="*/ 3043726 w 8836124"/>
              <a:gd name="connsiteY51" fmla="*/ 279128 h 949813"/>
              <a:gd name="connsiteX52" fmla="*/ 2904792 w 8836124"/>
              <a:gd name="connsiteY52" fmla="*/ 401804 h 949813"/>
              <a:gd name="connsiteX53" fmla="*/ 2790492 w 8836124"/>
              <a:gd name="connsiteY53" fmla="*/ 414010 h 949813"/>
              <a:gd name="connsiteX54" fmla="*/ 2671102 w 8836124"/>
              <a:gd name="connsiteY54" fmla="*/ 417568 h 949813"/>
              <a:gd name="connsiteX55" fmla="*/ 2589318 w 8836124"/>
              <a:gd name="connsiteY55" fmla="*/ 531102 h 949813"/>
              <a:gd name="connsiteX56" fmla="*/ 2507534 w 8836124"/>
              <a:gd name="connsiteY56" fmla="*/ 564112 h 949813"/>
              <a:gd name="connsiteX57" fmla="*/ 2330994 w 8836124"/>
              <a:gd name="connsiteY57" fmla="*/ 443463 h 949813"/>
              <a:gd name="connsiteX58" fmla="*/ 1847134 w 8836124"/>
              <a:gd name="connsiteY58" fmla="*/ 61202 h 949813"/>
              <a:gd name="connsiteX59" fmla="*/ 1575566 w 8836124"/>
              <a:gd name="connsiteY59" fmla="*/ 61968 h 949813"/>
              <a:gd name="connsiteX60" fmla="*/ 1230418 w 8836124"/>
              <a:gd name="connsiteY60" fmla="*/ 203694 h 949813"/>
              <a:gd name="connsiteX61" fmla="*/ 488234 w 8836124"/>
              <a:gd name="connsiteY61" fmla="*/ 353302 h 949813"/>
              <a:gd name="connsiteX62" fmla="*/ 1 w 8836124"/>
              <a:gd name="connsiteY62" fmla="*/ 337044 h 949813"/>
              <a:gd name="connsiteX0" fmla="*/ 1 w 8836124"/>
              <a:gd name="connsiteY0" fmla="*/ 337044 h 949216"/>
              <a:gd name="connsiteX1" fmla="*/ 492953 w 8836124"/>
              <a:gd name="connsiteY1" fmla="*/ 331731 h 949216"/>
              <a:gd name="connsiteX2" fmla="*/ 1239238 w 8836124"/>
              <a:gd name="connsiteY2" fmla="*/ 180863 h 949216"/>
              <a:gd name="connsiteX3" fmla="*/ 1744768 w 8836124"/>
              <a:gd name="connsiteY3" fmla="*/ 495 h 949216"/>
              <a:gd name="connsiteX4" fmla="*/ 2126534 w 8836124"/>
              <a:gd name="connsiteY4" fmla="*/ 239002 h 949216"/>
              <a:gd name="connsiteX5" fmla="*/ 2507534 w 8836124"/>
              <a:gd name="connsiteY5" fmla="*/ 537452 h 949216"/>
              <a:gd name="connsiteX6" fmla="*/ 2666284 w 8836124"/>
              <a:gd name="connsiteY6" fmla="*/ 391402 h 949216"/>
              <a:gd name="connsiteX7" fmla="*/ 2882184 w 8836124"/>
              <a:gd name="connsiteY7" fmla="*/ 385052 h 949216"/>
              <a:gd name="connsiteX8" fmla="*/ 3104434 w 8836124"/>
              <a:gd name="connsiteY8" fmla="*/ 226302 h 949216"/>
              <a:gd name="connsiteX9" fmla="*/ 3383834 w 8836124"/>
              <a:gd name="connsiteY9" fmla="*/ 334252 h 949216"/>
              <a:gd name="connsiteX10" fmla="*/ 3910884 w 8836124"/>
              <a:gd name="connsiteY10" fmla="*/ 219952 h 949216"/>
              <a:gd name="connsiteX11" fmla="*/ 4279184 w 8836124"/>
              <a:gd name="connsiteY11" fmla="*/ 150102 h 949216"/>
              <a:gd name="connsiteX12" fmla="*/ 4552234 w 8836124"/>
              <a:gd name="connsiteY12" fmla="*/ 245352 h 949216"/>
              <a:gd name="connsiteX13" fmla="*/ 4825284 w 8836124"/>
              <a:gd name="connsiteY13" fmla="*/ 543802 h 949216"/>
              <a:gd name="connsiteX14" fmla="*/ 5072934 w 8836124"/>
              <a:gd name="connsiteY14" fmla="*/ 918452 h 949216"/>
              <a:gd name="connsiteX15" fmla="*/ 5249606 w 8836124"/>
              <a:gd name="connsiteY15" fmla="*/ 594602 h 949216"/>
              <a:gd name="connsiteX16" fmla="*/ 5371384 w 8836124"/>
              <a:gd name="connsiteY16" fmla="*/ 448552 h 949216"/>
              <a:gd name="connsiteX17" fmla="*/ 5504956 w 8836124"/>
              <a:gd name="connsiteY17" fmla="*/ 499080 h 949216"/>
              <a:gd name="connsiteX18" fmla="*/ 5701584 w 8836124"/>
              <a:gd name="connsiteY18" fmla="*/ 691384 h 949216"/>
              <a:gd name="connsiteX19" fmla="*/ 5911406 w 8836124"/>
              <a:gd name="connsiteY19" fmla="*/ 485120 h 949216"/>
              <a:gd name="connsiteX20" fmla="*/ 6223322 w 8836124"/>
              <a:gd name="connsiteY20" fmla="*/ 106912 h 949216"/>
              <a:gd name="connsiteX21" fmla="*/ 6444534 w 8836124"/>
              <a:gd name="connsiteY21" fmla="*/ 23102 h 949216"/>
              <a:gd name="connsiteX22" fmla="*/ 6819184 w 8836124"/>
              <a:gd name="connsiteY22" fmla="*/ 175502 h 949216"/>
              <a:gd name="connsiteX23" fmla="*/ 7162084 w 8836124"/>
              <a:gd name="connsiteY23" fmla="*/ 346952 h 949216"/>
              <a:gd name="connsiteX24" fmla="*/ 7428784 w 8836124"/>
              <a:gd name="connsiteY24" fmla="*/ 296152 h 949216"/>
              <a:gd name="connsiteX25" fmla="*/ 7759750 w 8836124"/>
              <a:gd name="connsiteY25" fmla="*/ 350510 h 949216"/>
              <a:gd name="connsiteX26" fmla="*/ 8791242 w 8836124"/>
              <a:gd name="connsiteY26" fmla="*/ 507234 h 949216"/>
              <a:gd name="connsiteX27" fmla="*/ 8834704 w 8836124"/>
              <a:gd name="connsiteY27" fmla="*/ 534660 h 949216"/>
              <a:gd name="connsiteX28" fmla="*/ 8291074 w 8836124"/>
              <a:gd name="connsiteY28" fmla="*/ 460486 h 949216"/>
              <a:gd name="connsiteX29" fmla="*/ 7845413 w 8836124"/>
              <a:gd name="connsiteY29" fmla="*/ 386584 h 949216"/>
              <a:gd name="connsiteX30" fmla="*/ 7435134 w 8836124"/>
              <a:gd name="connsiteY30" fmla="*/ 320020 h 949216"/>
              <a:gd name="connsiteX31" fmla="*/ 7186446 w 8836124"/>
              <a:gd name="connsiteY31" fmla="*/ 377170 h 949216"/>
              <a:gd name="connsiteX32" fmla="*/ 6931458 w 8836124"/>
              <a:gd name="connsiteY32" fmla="*/ 259312 h 949216"/>
              <a:gd name="connsiteX33" fmla="*/ 6609634 w 8836124"/>
              <a:gd name="connsiteY33" fmla="*/ 99302 h 949216"/>
              <a:gd name="connsiteX34" fmla="*/ 6404680 w 8836124"/>
              <a:gd name="connsiteY34" fmla="*/ 46970 h 949216"/>
              <a:gd name="connsiteX35" fmla="*/ 6215934 w 8836124"/>
              <a:gd name="connsiteY35" fmla="*/ 143752 h 949216"/>
              <a:gd name="connsiteX36" fmla="*/ 5885734 w 8836124"/>
              <a:gd name="connsiteY36" fmla="*/ 543802 h 949216"/>
              <a:gd name="connsiteX37" fmla="*/ 5720634 w 8836124"/>
              <a:gd name="connsiteY37" fmla="*/ 715252 h 949216"/>
              <a:gd name="connsiteX38" fmla="*/ 5599984 w 8836124"/>
              <a:gd name="connsiteY38" fmla="*/ 620002 h 949216"/>
              <a:gd name="connsiteX39" fmla="*/ 5485684 w 8836124"/>
              <a:gd name="connsiteY39" fmla="*/ 512052 h 949216"/>
              <a:gd name="connsiteX40" fmla="*/ 5348504 w 8836124"/>
              <a:gd name="connsiteY40" fmla="*/ 491742 h 949216"/>
              <a:gd name="connsiteX41" fmla="*/ 5240971 w 8836124"/>
              <a:gd name="connsiteY41" fmla="*/ 674318 h 949216"/>
              <a:gd name="connsiteX42" fmla="*/ 5111034 w 8836124"/>
              <a:gd name="connsiteY42" fmla="*/ 937502 h 949216"/>
              <a:gd name="connsiteX43" fmla="*/ 4990384 w 8836124"/>
              <a:gd name="connsiteY43" fmla="*/ 874002 h 949216"/>
              <a:gd name="connsiteX44" fmla="*/ 4844334 w 8836124"/>
              <a:gd name="connsiteY44" fmla="*/ 613652 h 949216"/>
              <a:gd name="connsiteX45" fmla="*/ 4660456 w 8836124"/>
              <a:gd name="connsiteY45" fmla="*/ 375416 h 949216"/>
              <a:gd name="connsiteX46" fmla="*/ 4444284 w 8836124"/>
              <a:gd name="connsiteY46" fmla="*/ 207252 h 949216"/>
              <a:gd name="connsiteX47" fmla="*/ 4198932 w 8836124"/>
              <a:gd name="connsiteY47" fmla="*/ 179060 h 949216"/>
              <a:gd name="connsiteX48" fmla="*/ 3747044 w 8836124"/>
              <a:gd name="connsiteY48" fmla="*/ 282686 h 949216"/>
              <a:gd name="connsiteX49" fmla="*/ 3372394 w 8836124"/>
              <a:gd name="connsiteY49" fmla="*/ 355328 h 949216"/>
              <a:gd name="connsiteX50" fmla="*/ 3155234 w 8836124"/>
              <a:gd name="connsiteY50" fmla="*/ 258052 h 949216"/>
              <a:gd name="connsiteX51" fmla="*/ 3043726 w 8836124"/>
              <a:gd name="connsiteY51" fmla="*/ 279128 h 949216"/>
              <a:gd name="connsiteX52" fmla="*/ 2904792 w 8836124"/>
              <a:gd name="connsiteY52" fmla="*/ 401804 h 949216"/>
              <a:gd name="connsiteX53" fmla="*/ 2790492 w 8836124"/>
              <a:gd name="connsiteY53" fmla="*/ 414010 h 949216"/>
              <a:gd name="connsiteX54" fmla="*/ 2671102 w 8836124"/>
              <a:gd name="connsiteY54" fmla="*/ 417568 h 949216"/>
              <a:gd name="connsiteX55" fmla="*/ 2589318 w 8836124"/>
              <a:gd name="connsiteY55" fmla="*/ 531102 h 949216"/>
              <a:gd name="connsiteX56" fmla="*/ 2507534 w 8836124"/>
              <a:gd name="connsiteY56" fmla="*/ 564112 h 949216"/>
              <a:gd name="connsiteX57" fmla="*/ 2330994 w 8836124"/>
              <a:gd name="connsiteY57" fmla="*/ 443463 h 949216"/>
              <a:gd name="connsiteX58" fmla="*/ 1847134 w 8836124"/>
              <a:gd name="connsiteY58" fmla="*/ 61202 h 949216"/>
              <a:gd name="connsiteX59" fmla="*/ 1575566 w 8836124"/>
              <a:gd name="connsiteY59" fmla="*/ 61968 h 949216"/>
              <a:gd name="connsiteX60" fmla="*/ 1230418 w 8836124"/>
              <a:gd name="connsiteY60" fmla="*/ 203694 h 949216"/>
              <a:gd name="connsiteX61" fmla="*/ 488234 w 8836124"/>
              <a:gd name="connsiteY61" fmla="*/ 353302 h 949216"/>
              <a:gd name="connsiteX62" fmla="*/ 1 w 8836124"/>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01584 w 8845686"/>
              <a:gd name="connsiteY18" fmla="*/ 691384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0884 w 8845686"/>
              <a:gd name="connsiteY10" fmla="*/ 219952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72394 w 8845686"/>
              <a:gd name="connsiteY49" fmla="*/ 355328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55234 w 8845686"/>
              <a:gd name="connsiteY50" fmla="*/ 258052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0418 w 8845686"/>
              <a:gd name="connsiteY60" fmla="*/ 203694 h 949216"/>
              <a:gd name="connsiteX61" fmla="*/ 488234 w 8845686"/>
              <a:gd name="connsiteY61" fmla="*/ 353302 h 949216"/>
              <a:gd name="connsiteX62" fmla="*/ 1 w 8845686"/>
              <a:gd name="connsiteY62" fmla="*/ 337044 h 949216"/>
              <a:gd name="connsiteX0" fmla="*/ 1 w 8845686"/>
              <a:gd name="connsiteY0" fmla="*/ 337044 h 949216"/>
              <a:gd name="connsiteX1" fmla="*/ 492953 w 8845686"/>
              <a:gd name="connsiteY1" fmla="*/ 331731 h 949216"/>
              <a:gd name="connsiteX2" fmla="*/ 1239238 w 8845686"/>
              <a:gd name="connsiteY2" fmla="*/ 180863 h 949216"/>
              <a:gd name="connsiteX3" fmla="*/ 1744768 w 8845686"/>
              <a:gd name="connsiteY3" fmla="*/ 495 h 949216"/>
              <a:gd name="connsiteX4" fmla="*/ 2126534 w 8845686"/>
              <a:gd name="connsiteY4" fmla="*/ 239002 h 949216"/>
              <a:gd name="connsiteX5" fmla="*/ 2507534 w 8845686"/>
              <a:gd name="connsiteY5" fmla="*/ 537452 h 949216"/>
              <a:gd name="connsiteX6" fmla="*/ 2666284 w 8845686"/>
              <a:gd name="connsiteY6" fmla="*/ 391402 h 949216"/>
              <a:gd name="connsiteX7" fmla="*/ 2882184 w 8845686"/>
              <a:gd name="connsiteY7" fmla="*/ 385052 h 949216"/>
              <a:gd name="connsiteX8" fmla="*/ 3104434 w 8845686"/>
              <a:gd name="connsiteY8" fmla="*/ 226302 h 949216"/>
              <a:gd name="connsiteX9" fmla="*/ 3383834 w 8845686"/>
              <a:gd name="connsiteY9" fmla="*/ 334252 h 949216"/>
              <a:gd name="connsiteX10" fmla="*/ 3914047 w 8845686"/>
              <a:gd name="connsiteY10" fmla="*/ 215556 h 949216"/>
              <a:gd name="connsiteX11" fmla="*/ 4279184 w 8845686"/>
              <a:gd name="connsiteY11" fmla="*/ 150102 h 949216"/>
              <a:gd name="connsiteX12" fmla="*/ 4552234 w 8845686"/>
              <a:gd name="connsiteY12" fmla="*/ 245352 h 949216"/>
              <a:gd name="connsiteX13" fmla="*/ 4825284 w 8845686"/>
              <a:gd name="connsiteY13" fmla="*/ 543802 h 949216"/>
              <a:gd name="connsiteX14" fmla="*/ 5072934 w 8845686"/>
              <a:gd name="connsiteY14" fmla="*/ 918452 h 949216"/>
              <a:gd name="connsiteX15" fmla="*/ 5249606 w 8845686"/>
              <a:gd name="connsiteY15" fmla="*/ 594602 h 949216"/>
              <a:gd name="connsiteX16" fmla="*/ 5371384 w 8845686"/>
              <a:gd name="connsiteY16" fmla="*/ 448552 h 949216"/>
              <a:gd name="connsiteX17" fmla="*/ 5504956 w 8845686"/>
              <a:gd name="connsiteY17" fmla="*/ 499080 h 949216"/>
              <a:gd name="connsiteX18" fmla="*/ 5714656 w 8845686"/>
              <a:gd name="connsiteY18" fmla="*/ 697439 h 949216"/>
              <a:gd name="connsiteX19" fmla="*/ 5911406 w 8845686"/>
              <a:gd name="connsiteY19" fmla="*/ 485120 h 949216"/>
              <a:gd name="connsiteX20" fmla="*/ 6223322 w 8845686"/>
              <a:gd name="connsiteY20" fmla="*/ 106912 h 949216"/>
              <a:gd name="connsiteX21" fmla="*/ 6444534 w 8845686"/>
              <a:gd name="connsiteY21" fmla="*/ 23102 h 949216"/>
              <a:gd name="connsiteX22" fmla="*/ 6819184 w 8845686"/>
              <a:gd name="connsiteY22" fmla="*/ 175502 h 949216"/>
              <a:gd name="connsiteX23" fmla="*/ 7162084 w 8845686"/>
              <a:gd name="connsiteY23" fmla="*/ 346952 h 949216"/>
              <a:gd name="connsiteX24" fmla="*/ 7428784 w 8845686"/>
              <a:gd name="connsiteY24" fmla="*/ 296152 h 949216"/>
              <a:gd name="connsiteX25" fmla="*/ 7759750 w 8845686"/>
              <a:gd name="connsiteY25" fmla="*/ 350510 h 949216"/>
              <a:gd name="connsiteX26" fmla="*/ 8813028 w 8845686"/>
              <a:gd name="connsiteY26" fmla="*/ 519345 h 949216"/>
              <a:gd name="connsiteX27" fmla="*/ 8834704 w 8845686"/>
              <a:gd name="connsiteY27" fmla="*/ 534660 h 949216"/>
              <a:gd name="connsiteX28" fmla="*/ 8291074 w 8845686"/>
              <a:gd name="connsiteY28" fmla="*/ 460486 h 949216"/>
              <a:gd name="connsiteX29" fmla="*/ 7845413 w 8845686"/>
              <a:gd name="connsiteY29" fmla="*/ 386584 h 949216"/>
              <a:gd name="connsiteX30" fmla="*/ 7435134 w 8845686"/>
              <a:gd name="connsiteY30" fmla="*/ 320020 h 949216"/>
              <a:gd name="connsiteX31" fmla="*/ 7186446 w 8845686"/>
              <a:gd name="connsiteY31" fmla="*/ 377170 h 949216"/>
              <a:gd name="connsiteX32" fmla="*/ 6931458 w 8845686"/>
              <a:gd name="connsiteY32" fmla="*/ 259312 h 949216"/>
              <a:gd name="connsiteX33" fmla="*/ 6609634 w 8845686"/>
              <a:gd name="connsiteY33" fmla="*/ 99302 h 949216"/>
              <a:gd name="connsiteX34" fmla="*/ 6404680 w 8845686"/>
              <a:gd name="connsiteY34" fmla="*/ 46970 h 949216"/>
              <a:gd name="connsiteX35" fmla="*/ 6215934 w 8845686"/>
              <a:gd name="connsiteY35" fmla="*/ 143752 h 949216"/>
              <a:gd name="connsiteX36" fmla="*/ 5885734 w 8845686"/>
              <a:gd name="connsiteY36" fmla="*/ 543802 h 949216"/>
              <a:gd name="connsiteX37" fmla="*/ 5720634 w 8845686"/>
              <a:gd name="connsiteY37" fmla="*/ 715252 h 949216"/>
              <a:gd name="connsiteX38" fmla="*/ 5599984 w 8845686"/>
              <a:gd name="connsiteY38" fmla="*/ 620002 h 949216"/>
              <a:gd name="connsiteX39" fmla="*/ 5485684 w 8845686"/>
              <a:gd name="connsiteY39" fmla="*/ 512052 h 949216"/>
              <a:gd name="connsiteX40" fmla="*/ 5348504 w 8845686"/>
              <a:gd name="connsiteY40" fmla="*/ 491742 h 949216"/>
              <a:gd name="connsiteX41" fmla="*/ 5240971 w 8845686"/>
              <a:gd name="connsiteY41" fmla="*/ 674318 h 949216"/>
              <a:gd name="connsiteX42" fmla="*/ 5111034 w 8845686"/>
              <a:gd name="connsiteY42" fmla="*/ 937502 h 949216"/>
              <a:gd name="connsiteX43" fmla="*/ 4990384 w 8845686"/>
              <a:gd name="connsiteY43" fmla="*/ 874002 h 949216"/>
              <a:gd name="connsiteX44" fmla="*/ 4844334 w 8845686"/>
              <a:gd name="connsiteY44" fmla="*/ 613652 h 949216"/>
              <a:gd name="connsiteX45" fmla="*/ 4660456 w 8845686"/>
              <a:gd name="connsiteY45" fmla="*/ 375416 h 949216"/>
              <a:gd name="connsiteX46" fmla="*/ 4444284 w 8845686"/>
              <a:gd name="connsiteY46" fmla="*/ 207252 h 949216"/>
              <a:gd name="connsiteX47" fmla="*/ 4198932 w 8845686"/>
              <a:gd name="connsiteY47" fmla="*/ 179060 h 949216"/>
              <a:gd name="connsiteX48" fmla="*/ 3747044 w 8845686"/>
              <a:gd name="connsiteY48" fmla="*/ 282686 h 949216"/>
              <a:gd name="connsiteX49" fmla="*/ 3359741 w 8845686"/>
              <a:gd name="connsiteY49" fmla="*/ 359724 h 949216"/>
              <a:gd name="connsiteX50" fmla="*/ 3148908 w 8845686"/>
              <a:gd name="connsiteY50" fmla="*/ 262448 h 949216"/>
              <a:gd name="connsiteX51" fmla="*/ 3043726 w 8845686"/>
              <a:gd name="connsiteY51" fmla="*/ 279128 h 949216"/>
              <a:gd name="connsiteX52" fmla="*/ 2904792 w 8845686"/>
              <a:gd name="connsiteY52" fmla="*/ 401804 h 949216"/>
              <a:gd name="connsiteX53" fmla="*/ 2790492 w 8845686"/>
              <a:gd name="connsiteY53" fmla="*/ 414010 h 949216"/>
              <a:gd name="connsiteX54" fmla="*/ 2671102 w 8845686"/>
              <a:gd name="connsiteY54" fmla="*/ 417568 h 949216"/>
              <a:gd name="connsiteX55" fmla="*/ 2589318 w 8845686"/>
              <a:gd name="connsiteY55" fmla="*/ 531102 h 949216"/>
              <a:gd name="connsiteX56" fmla="*/ 2507534 w 8845686"/>
              <a:gd name="connsiteY56" fmla="*/ 564112 h 949216"/>
              <a:gd name="connsiteX57" fmla="*/ 2330994 w 8845686"/>
              <a:gd name="connsiteY57" fmla="*/ 443463 h 949216"/>
              <a:gd name="connsiteX58" fmla="*/ 1847134 w 8845686"/>
              <a:gd name="connsiteY58" fmla="*/ 61202 h 949216"/>
              <a:gd name="connsiteX59" fmla="*/ 1575566 w 8845686"/>
              <a:gd name="connsiteY59" fmla="*/ 61968 h 949216"/>
              <a:gd name="connsiteX60" fmla="*/ 1236745 w 8845686"/>
              <a:gd name="connsiteY60" fmla="*/ 212486 h 949216"/>
              <a:gd name="connsiteX61" fmla="*/ 488234 w 8845686"/>
              <a:gd name="connsiteY61" fmla="*/ 353302 h 949216"/>
              <a:gd name="connsiteX62" fmla="*/ 1 w 8845686"/>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36849 w 8845790"/>
              <a:gd name="connsiteY60" fmla="*/ 212486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75670 w 8845790"/>
              <a:gd name="connsiteY59" fmla="*/ 61968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589422 w 8845790"/>
              <a:gd name="connsiteY55" fmla="*/ 531102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85838 w 8845790"/>
              <a:gd name="connsiteY36" fmla="*/ 543802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0738 w 8845790"/>
              <a:gd name="connsiteY37" fmla="*/ 715252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1510 w 8845790"/>
              <a:gd name="connsiteY19" fmla="*/ 485120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6038 w 8845790"/>
              <a:gd name="connsiteY35" fmla="*/ 143752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9738 w 8845790"/>
              <a:gd name="connsiteY33" fmla="*/ 99302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1562 w 8845790"/>
              <a:gd name="connsiteY32" fmla="*/ 259312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45517 w 8845790"/>
              <a:gd name="connsiteY29" fmla="*/ 386584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1178 w 8845790"/>
              <a:gd name="connsiteY28" fmla="*/ 460486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294342 w 8845790"/>
              <a:gd name="connsiteY28" fmla="*/ 47367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45790"/>
              <a:gd name="connsiteY0" fmla="*/ 337044 h 949216"/>
              <a:gd name="connsiteX1" fmla="*/ 493057 w 8845790"/>
              <a:gd name="connsiteY1" fmla="*/ 331731 h 949216"/>
              <a:gd name="connsiteX2" fmla="*/ 1239342 w 8845790"/>
              <a:gd name="connsiteY2" fmla="*/ 180863 h 949216"/>
              <a:gd name="connsiteX3" fmla="*/ 1744872 w 8845790"/>
              <a:gd name="connsiteY3" fmla="*/ 495 h 949216"/>
              <a:gd name="connsiteX4" fmla="*/ 2126638 w 8845790"/>
              <a:gd name="connsiteY4" fmla="*/ 239002 h 949216"/>
              <a:gd name="connsiteX5" fmla="*/ 2507638 w 8845790"/>
              <a:gd name="connsiteY5" fmla="*/ 537452 h 949216"/>
              <a:gd name="connsiteX6" fmla="*/ 2666388 w 8845790"/>
              <a:gd name="connsiteY6" fmla="*/ 391402 h 949216"/>
              <a:gd name="connsiteX7" fmla="*/ 2882288 w 8845790"/>
              <a:gd name="connsiteY7" fmla="*/ 385052 h 949216"/>
              <a:gd name="connsiteX8" fmla="*/ 3104538 w 8845790"/>
              <a:gd name="connsiteY8" fmla="*/ 226302 h 949216"/>
              <a:gd name="connsiteX9" fmla="*/ 3383938 w 8845790"/>
              <a:gd name="connsiteY9" fmla="*/ 334252 h 949216"/>
              <a:gd name="connsiteX10" fmla="*/ 3914151 w 8845790"/>
              <a:gd name="connsiteY10" fmla="*/ 215556 h 949216"/>
              <a:gd name="connsiteX11" fmla="*/ 4279288 w 8845790"/>
              <a:gd name="connsiteY11" fmla="*/ 150102 h 949216"/>
              <a:gd name="connsiteX12" fmla="*/ 4552338 w 8845790"/>
              <a:gd name="connsiteY12" fmla="*/ 245352 h 949216"/>
              <a:gd name="connsiteX13" fmla="*/ 4825388 w 8845790"/>
              <a:gd name="connsiteY13" fmla="*/ 543802 h 949216"/>
              <a:gd name="connsiteX14" fmla="*/ 5073038 w 8845790"/>
              <a:gd name="connsiteY14" fmla="*/ 918452 h 949216"/>
              <a:gd name="connsiteX15" fmla="*/ 5249710 w 8845790"/>
              <a:gd name="connsiteY15" fmla="*/ 594602 h 949216"/>
              <a:gd name="connsiteX16" fmla="*/ 5371488 w 8845790"/>
              <a:gd name="connsiteY16" fmla="*/ 448552 h 949216"/>
              <a:gd name="connsiteX17" fmla="*/ 5505060 w 8845790"/>
              <a:gd name="connsiteY17" fmla="*/ 499080 h 949216"/>
              <a:gd name="connsiteX18" fmla="*/ 5714760 w 8845790"/>
              <a:gd name="connsiteY18" fmla="*/ 697439 h 949216"/>
              <a:gd name="connsiteX19" fmla="*/ 5917836 w 8845790"/>
              <a:gd name="connsiteY19" fmla="*/ 489516 h 949216"/>
              <a:gd name="connsiteX20" fmla="*/ 6223426 w 8845790"/>
              <a:gd name="connsiteY20" fmla="*/ 106912 h 949216"/>
              <a:gd name="connsiteX21" fmla="*/ 6444638 w 8845790"/>
              <a:gd name="connsiteY21" fmla="*/ 23102 h 949216"/>
              <a:gd name="connsiteX22" fmla="*/ 6819288 w 8845790"/>
              <a:gd name="connsiteY22" fmla="*/ 175502 h 949216"/>
              <a:gd name="connsiteX23" fmla="*/ 7162188 w 8845790"/>
              <a:gd name="connsiteY23" fmla="*/ 346952 h 949216"/>
              <a:gd name="connsiteX24" fmla="*/ 7428888 w 8845790"/>
              <a:gd name="connsiteY24" fmla="*/ 296152 h 949216"/>
              <a:gd name="connsiteX25" fmla="*/ 7759854 w 8845790"/>
              <a:gd name="connsiteY25" fmla="*/ 350510 h 949216"/>
              <a:gd name="connsiteX26" fmla="*/ 8813132 w 8845790"/>
              <a:gd name="connsiteY26" fmla="*/ 519345 h 949216"/>
              <a:gd name="connsiteX27" fmla="*/ 8834808 w 8845790"/>
              <a:gd name="connsiteY27" fmla="*/ 534660 h 949216"/>
              <a:gd name="connsiteX28" fmla="*/ 8468320 w 8845790"/>
              <a:gd name="connsiteY28" fmla="*/ 495654 h 949216"/>
              <a:gd name="connsiteX29" fmla="*/ 7855006 w 8845790"/>
              <a:gd name="connsiteY29" fmla="*/ 395376 h 949216"/>
              <a:gd name="connsiteX30" fmla="*/ 7435238 w 8845790"/>
              <a:gd name="connsiteY30" fmla="*/ 320020 h 949216"/>
              <a:gd name="connsiteX31" fmla="*/ 7186550 w 8845790"/>
              <a:gd name="connsiteY31" fmla="*/ 377170 h 949216"/>
              <a:gd name="connsiteX32" fmla="*/ 6937888 w 8845790"/>
              <a:gd name="connsiteY32" fmla="*/ 272500 h 949216"/>
              <a:gd name="connsiteX33" fmla="*/ 6606575 w 8845790"/>
              <a:gd name="connsiteY33" fmla="*/ 108094 h 949216"/>
              <a:gd name="connsiteX34" fmla="*/ 6404784 w 8845790"/>
              <a:gd name="connsiteY34" fmla="*/ 46970 h 949216"/>
              <a:gd name="connsiteX35" fmla="*/ 6212875 w 8845790"/>
              <a:gd name="connsiteY35" fmla="*/ 161337 h 949216"/>
              <a:gd name="connsiteX36" fmla="*/ 5879512 w 8845790"/>
              <a:gd name="connsiteY36" fmla="*/ 570179 h 949216"/>
              <a:gd name="connsiteX37" fmla="*/ 5727065 w 8845790"/>
              <a:gd name="connsiteY37" fmla="*/ 719648 h 949216"/>
              <a:gd name="connsiteX38" fmla="*/ 5600088 w 8845790"/>
              <a:gd name="connsiteY38" fmla="*/ 620002 h 949216"/>
              <a:gd name="connsiteX39" fmla="*/ 5485788 w 8845790"/>
              <a:gd name="connsiteY39" fmla="*/ 512052 h 949216"/>
              <a:gd name="connsiteX40" fmla="*/ 5348608 w 8845790"/>
              <a:gd name="connsiteY40" fmla="*/ 491742 h 949216"/>
              <a:gd name="connsiteX41" fmla="*/ 5241075 w 8845790"/>
              <a:gd name="connsiteY41" fmla="*/ 674318 h 949216"/>
              <a:gd name="connsiteX42" fmla="*/ 5111138 w 8845790"/>
              <a:gd name="connsiteY42" fmla="*/ 937502 h 949216"/>
              <a:gd name="connsiteX43" fmla="*/ 4990488 w 8845790"/>
              <a:gd name="connsiteY43" fmla="*/ 874002 h 949216"/>
              <a:gd name="connsiteX44" fmla="*/ 4844438 w 8845790"/>
              <a:gd name="connsiteY44" fmla="*/ 613652 h 949216"/>
              <a:gd name="connsiteX45" fmla="*/ 4660560 w 8845790"/>
              <a:gd name="connsiteY45" fmla="*/ 375416 h 949216"/>
              <a:gd name="connsiteX46" fmla="*/ 4444388 w 8845790"/>
              <a:gd name="connsiteY46" fmla="*/ 207252 h 949216"/>
              <a:gd name="connsiteX47" fmla="*/ 4199036 w 8845790"/>
              <a:gd name="connsiteY47" fmla="*/ 179060 h 949216"/>
              <a:gd name="connsiteX48" fmla="*/ 3747148 w 8845790"/>
              <a:gd name="connsiteY48" fmla="*/ 282686 h 949216"/>
              <a:gd name="connsiteX49" fmla="*/ 3359845 w 8845790"/>
              <a:gd name="connsiteY49" fmla="*/ 359724 h 949216"/>
              <a:gd name="connsiteX50" fmla="*/ 3149012 w 8845790"/>
              <a:gd name="connsiteY50" fmla="*/ 262448 h 949216"/>
              <a:gd name="connsiteX51" fmla="*/ 3043830 w 8845790"/>
              <a:gd name="connsiteY51" fmla="*/ 279128 h 949216"/>
              <a:gd name="connsiteX52" fmla="*/ 2904896 w 8845790"/>
              <a:gd name="connsiteY52" fmla="*/ 401804 h 949216"/>
              <a:gd name="connsiteX53" fmla="*/ 2790596 w 8845790"/>
              <a:gd name="connsiteY53" fmla="*/ 414010 h 949216"/>
              <a:gd name="connsiteX54" fmla="*/ 2671206 w 8845790"/>
              <a:gd name="connsiteY54" fmla="*/ 417568 h 949216"/>
              <a:gd name="connsiteX55" fmla="*/ 2605238 w 8845790"/>
              <a:gd name="connsiteY55" fmla="*/ 513518 h 949216"/>
              <a:gd name="connsiteX56" fmla="*/ 2507638 w 8845790"/>
              <a:gd name="connsiteY56" fmla="*/ 564112 h 949216"/>
              <a:gd name="connsiteX57" fmla="*/ 2331098 w 8845790"/>
              <a:gd name="connsiteY57" fmla="*/ 443463 h 949216"/>
              <a:gd name="connsiteX58" fmla="*/ 1847238 w 8845790"/>
              <a:gd name="connsiteY58" fmla="*/ 61202 h 949216"/>
              <a:gd name="connsiteX59" fmla="*/ 1591487 w 8845790"/>
              <a:gd name="connsiteY59" fmla="*/ 57572 h 949216"/>
              <a:gd name="connsiteX60" fmla="*/ 1246339 w 8845790"/>
              <a:gd name="connsiteY60" fmla="*/ 203694 h 949216"/>
              <a:gd name="connsiteX61" fmla="*/ 456705 w 8845790"/>
              <a:gd name="connsiteY61" fmla="*/ 362094 h 949216"/>
              <a:gd name="connsiteX62" fmla="*/ 105 w 8845790"/>
              <a:gd name="connsiteY62" fmla="*/ 337044 h 949216"/>
              <a:gd name="connsiteX0" fmla="*/ 105 w 8872767"/>
              <a:gd name="connsiteY0" fmla="*/ 337044 h 949216"/>
              <a:gd name="connsiteX1" fmla="*/ 493057 w 8872767"/>
              <a:gd name="connsiteY1" fmla="*/ 331731 h 949216"/>
              <a:gd name="connsiteX2" fmla="*/ 1239342 w 8872767"/>
              <a:gd name="connsiteY2" fmla="*/ 180863 h 949216"/>
              <a:gd name="connsiteX3" fmla="*/ 1744872 w 8872767"/>
              <a:gd name="connsiteY3" fmla="*/ 495 h 949216"/>
              <a:gd name="connsiteX4" fmla="*/ 2126638 w 8872767"/>
              <a:gd name="connsiteY4" fmla="*/ 239002 h 949216"/>
              <a:gd name="connsiteX5" fmla="*/ 2507638 w 8872767"/>
              <a:gd name="connsiteY5" fmla="*/ 537452 h 949216"/>
              <a:gd name="connsiteX6" fmla="*/ 2666388 w 8872767"/>
              <a:gd name="connsiteY6" fmla="*/ 391402 h 949216"/>
              <a:gd name="connsiteX7" fmla="*/ 2882288 w 8872767"/>
              <a:gd name="connsiteY7" fmla="*/ 385052 h 949216"/>
              <a:gd name="connsiteX8" fmla="*/ 3104538 w 8872767"/>
              <a:gd name="connsiteY8" fmla="*/ 226302 h 949216"/>
              <a:gd name="connsiteX9" fmla="*/ 3383938 w 8872767"/>
              <a:gd name="connsiteY9" fmla="*/ 334252 h 949216"/>
              <a:gd name="connsiteX10" fmla="*/ 3914151 w 8872767"/>
              <a:gd name="connsiteY10" fmla="*/ 215556 h 949216"/>
              <a:gd name="connsiteX11" fmla="*/ 4279288 w 8872767"/>
              <a:gd name="connsiteY11" fmla="*/ 150102 h 949216"/>
              <a:gd name="connsiteX12" fmla="*/ 4552338 w 8872767"/>
              <a:gd name="connsiteY12" fmla="*/ 245352 h 949216"/>
              <a:gd name="connsiteX13" fmla="*/ 4825388 w 8872767"/>
              <a:gd name="connsiteY13" fmla="*/ 543802 h 949216"/>
              <a:gd name="connsiteX14" fmla="*/ 5073038 w 8872767"/>
              <a:gd name="connsiteY14" fmla="*/ 918452 h 949216"/>
              <a:gd name="connsiteX15" fmla="*/ 5249710 w 8872767"/>
              <a:gd name="connsiteY15" fmla="*/ 594602 h 949216"/>
              <a:gd name="connsiteX16" fmla="*/ 5371488 w 8872767"/>
              <a:gd name="connsiteY16" fmla="*/ 448552 h 949216"/>
              <a:gd name="connsiteX17" fmla="*/ 5505060 w 8872767"/>
              <a:gd name="connsiteY17" fmla="*/ 499080 h 949216"/>
              <a:gd name="connsiteX18" fmla="*/ 5714760 w 8872767"/>
              <a:gd name="connsiteY18" fmla="*/ 697439 h 949216"/>
              <a:gd name="connsiteX19" fmla="*/ 5917836 w 8872767"/>
              <a:gd name="connsiteY19" fmla="*/ 489516 h 949216"/>
              <a:gd name="connsiteX20" fmla="*/ 6223426 w 8872767"/>
              <a:gd name="connsiteY20" fmla="*/ 106912 h 949216"/>
              <a:gd name="connsiteX21" fmla="*/ 6444638 w 8872767"/>
              <a:gd name="connsiteY21" fmla="*/ 23102 h 949216"/>
              <a:gd name="connsiteX22" fmla="*/ 6819288 w 8872767"/>
              <a:gd name="connsiteY22" fmla="*/ 175502 h 949216"/>
              <a:gd name="connsiteX23" fmla="*/ 7162188 w 8872767"/>
              <a:gd name="connsiteY23" fmla="*/ 346952 h 949216"/>
              <a:gd name="connsiteX24" fmla="*/ 7428888 w 8872767"/>
              <a:gd name="connsiteY24" fmla="*/ 296152 h 949216"/>
              <a:gd name="connsiteX25" fmla="*/ 7759854 w 8872767"/>
              <a:gd name="connsiteY25" fmla="*/ 350510 h 949216"/>
              <a:gd name="connsiteX26" fmla="*/ 8813132 w 8872767"/>
              <a:gd name="connsiteY26" fmla="*/ 519345 h 949216"/>
              <a:gd name="connsiteX27" fmla="*/ 8872767 w 8872767"/>
              <a:gd name="connsiteY27" fmla="*/ 543452 h 949216"/>
              <a:gd name="connsiteX28" fmla="*/ 8468320 w 8872767"/>
              <a:gd name="connsiteY28" fmla="*/ 495654 h 949216"/>
              <a:gd name="connsiteX29" fmla="*/ 7855006 w 8872767"/>
              <a:gd name="connsiteY29" fmla="*/ 395376 h 949216"/>
              <a:gd name="connsiteX30" fmla="*/ 7435238 w 8872767"/>
              <a:gd name="connsiteY30" fmla="*/ 320020 h 949216"/>
              <a:gd name="connsiteX31" fmla="*/ 7186550 w 8872767"/>
              <a:gd name="connsiteY31" fmla="*/ 377170 h 949216"/>
              <a:gd name="connsiteX32" fmla="*/ 6937888 w 8872767"/>
              <a:gd name="connsiteY32" fmla="*/ 272500 h 949216"/>
              <a:gd name="connsiteX33" fmla="*/ 6606575 w 8872767"/>
              <a:gd name="connsiteY33" fmla="*/ 108094 h 949216"/>
              <a:gd name="connsiteX34" fmla="*/ 6404784 w 8872767"/>
              <a:gd name="connsiteY34" fmla="*/ 46970 h 949216"/>
              <a:gd name="connsiteX35" fmla="*/ 6212875 w 8872767"/>
              <a:gd name="connsiteY35" fmla="*/ 161337 h 949216"/>
              <a:gd name="connsiteX36" fmla="*/ 5879512 w 8872767"/>
              <a:gd name="connsiteY36" fmla="*/ 570179 h 949216"/>
              <a:gd name="connsiteX37" fmla="*/ 5727065 w 8872767"/>
              <a:gd name="connsiteY37" fmla="*/ 719648 h 949216"/>
              <a:gd name="connsiteX38" fmla="*/ 5600088 w 8872767"/>
              <a:gd name="connsiteY38" fmla="*/ 620002 h 949216"/>
              <a:gd name="connsiteX39" fmla="*/ 5485788 w 8872767"/>
              <a:gd name="connsiteY39" fmla="*/ 512052 h 949216"/>
              <a:gd name="connsiteX40" fmla="*/ 5348608 w 8872767"/>
              <a:gd name="connsiteY40" fmla="*/ 491742 h 949216"/>
              <a:gd name="connsiteX41" fmla="*/ 5241075 w 8872767"/>
              <a:gd name="connsiteY41" fmla="*/ 674318 h 949216"/>
              <a:gd name="connsiteX42" fmla="*/ 5111138 w 8872767"/>
              <a:gd name="connsiteY42" fmla="*/ 937502 h 949216"/>
              <a:gd name="connsiteX43" fmla="*/ 4990488 w 8872767"/>
              <a:gd name="connsiteY43" fmla="*/ 874002 h 949216"/>
              <a:gd name="connsiteX44" fmla="*/ 4844438 w 8872767"/>
              <a:gd name="connsiteY44" fmla="*/ 613652 h 949216"/>
              <a:gd name="connsiteX45" fmla="*/ 4660560 w 8872767"/>
              <a:gd name="connsiteY45" fmla="*/ 375416 h 949216"/>
              <a:gd name="connsiteX46" fmla="*/ 4444388 w 8872767"/>
              <a:gd name="connsiteY46" fmla="*/ 207252 h 949216"/>
              <a:gd name="connsiteX47" fmla="*/ 4199036 w 8872767"/>
              <a:gd name="connsiteY47" fmla="*/ 179060 h 949216"/>
              <a:gd name="connsiteX48" fmla="*/ 3747148 w 8872767"/>
              <a:gd name="connsiteY48" fmla="*/ 282686 h 949216"/>
              <a:gd name="connsiteX49" fmla="*/ 3359845 w 8872767"/>
              <a:gd name="connsiteY49" fmla="*/ 359724 h 949216"/>
              <a:gd name="connsiteX50" fmla="*/ 3149012 w 8872767"/>
              <a:gd name="connsiteY50" fmla="*/ 262448 h 949216"/>
              <a:gd name="connsiteX51" fmla="*/ 3043830 w 8872767"/>
              <a:gd name="connsiteY51" fmla="*/ 279128 h 949216"/>
              <a:gd name="connsiteX52" fmla="*/ 2904896 w 8872767"/>
              <a:gd name="connsiteY52" fmla="*/ 401804 h 949216"/>
              <a:gd name="connsiteX53" fmla="*/ 2790596 w 8872767"/>
              <a:gd name="connsiteY53" fmla="*/ 414010 h 949216"/>
              <a:gd name="connsiteX54" fmla="*/ 2671206 w 8872767"/>
              <a:gd name="connsiteY54" fmla="*/ 417568 h 949216"/>
              <a:gd name="connsiteX55" fmla="*/ 2605238 w 8872767"/>
              <a:gd name="connsiteY55" fmla="*/ 513518 h 949216"/>
              <a:gd name="connsiteX56" fmla="*/ 2507638 w 8872767"/>
              <a:gd name="connsiteY56" fmla="*/ 564112 h 949216"/>
              <a:gd name="connsiteX57" fmla="*/ 2331098 w 8872767"/>
              <a:gd name="connsiteY57" fmla="*/ 443463 h 949216"/>
              <a:gd name="connsiteX58" fmla="*/ 1847238 w 8872767"/>
              <a:gd name="connsiteY58" fmla="*/ 61202 h 949216"/>
              <a:gd name="connsiteX59" fmla="*/ 1591487 w 8872767"/>
              <a:gd name="connsiteY59" fmla="*/ 57572 h 949216"/>
              <a:gd name="connsiteX60" fmla="*/ 1246339 w 8872767"/>
              <a:gd name="connsiteY60" fmla="*/ 203694 h 949216"/>
              <a:gd name="connsiteX61" fmla="*/ 456705 w 8872767"/>
              <a:gd name="connsiteY61" fmla="*/ 362094 h 949216"/>
              <a:gd name="connsiteX62" fmla="*/ 105 w 8872767"/>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896 w 8898655"/>
              <a:gd name="connsiteY52" fmla="*/ 401804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82288 w 8898655"/>
              <a:gd name="connsiteY7" fmla="*/ 385052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897946 w 8898655"/>
              <a:gd name="connsiteY7" fmla="*/ 459498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8021 w 8898655"/>
              <a:gd name="connsiteY52" fmla="*/ 479600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3830 w 8898655"/>
              <a:gd name="connsiteY51" fmla="*/ 279128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90596 w 8898655"/>
              <a:gd name="connsiteY53" fmla="*/ 414010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590 w 8898655"/>
              <a:gd name="connsiteY52" fmla="*/ 48795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1329 w 8898655"/>
              <a:gd name="connsiteY52" fmla="*/ 492015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673 w 8898655"/>
              <a:gd name="connsiteY51" fmla="*/ 288192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66388 w 8898655"/>
              <a:gd name="connsiteY6" fmla="*/ 391402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 name="connsiteX0" fmla="*/ 105 w 8898655"/>
              <a:gd name="connsiteY0" fmla="*/ 337044 h 949216"/>
              <a:gd name="connsiteX1" fmla="*/ 493057 w 8898655"/>
              <a:gd name="connsiteY1" fmla="*/ 331731 h 949216"/>
              <a:gd name="connsiteX2" fmla="*/ 1239342 w 8898655"/>
              <a:gd name="connsiteY2" fmla="*/ 180863 h 949216"/>
              <a:gd name="connsiteX3" fmla="*/ 1744872 w 8898655"/>
              <a:gd name="connsiteY3" fmla="*/ 495 h 949216"/>
              <a:gd name="connsiteX4" fmla="*/ 2126638 w 8898655"/>
              <a:gd name="connsiteY4" fmla="*/ 239002 h 949216"/>
              <a:gd name="connsiteX5" fmla="*/ 2507638 w 8898655"/>
              <a:gd name="connsiteY5" fmla="*/ 537452 h 949216"/>
              <a:gd name="connsiteX6" fmla="*/ 2685274 w 8898655"/>
              <a:gd name="connsiteY6" fmla="*/ 384227 h 949216"/>
              <a:gd name="connsiteX7" fmla="*/ 2900697 w 8898655"/>
              <a:gd name="connsiteY7" fmla="*/ 468327 h 949216"/>
              <a:gd name="connsiteX8" fmla="*/ 3104538 w 8898655"/>
              <a:gd name="connsiteY8" fmla="*/ 226302 h 949216"/>
              <a:gd name="connsiteX9" fmla="*/ 3383938 w 8898655"/>
              <a:gd name="connsiteY9" fmla="*/ 334252 h 949216"/>
              <a:gd name="connsiteX10" fmla="*/ 3914151 w 8898655"/>
              <a:gd name="connsiteY10" fmla="*/ 215556 h 949216"/>
              <a:gd name="connsiteX11" fmla="*/ 4279288 w 8898655"/>
              <a:gd name="connsiteY11" fmla="*/ 150102 h 949216"/>
              <a:gd name="connsiteX12" fmla="*/ 4552338 w 8898655"/>
              <a:gd name="connsiteY12" fmla="*/ 245352 h 949216"/>
              <a:gd name="connsiteX13" fmla="*/ 4825388 w 8898655"/>
              <a:gd name="connsiteY13" fmla="*/ 543802 h 949216"/>
              <a:gd name="connsiteX14" fmla="*/ 5073038 w 8898655"/>
              <a:gd name="connsiteY14" fmla="*/ 918452 h 949216"/>
              <a:gd name="connsiteX15" fmla="*/ 5249710 w 8898655"/>
              <a:gd name="connsiteY15" fmla="*/ 594602 h 949216"/>
              <a:gd name="connsiteX16" fmla="*/ 5371488 w 8898655"/>
              <a:gd name="connsiteY16" fmla="*/ 448552 h 949216"/>
              <a:gd name="connsiteX17" fmla="*/ 5505060 w 8898655"/>
              <a:gd name="connsiteY17" fmla="*/ 499080 h 949216"/>
              <a:gd name="connsiteX18" fmla="*/ 5714760 w 8898655"/>
              <a:gd name="connsiteY18" fmla="*/ 697439 h 949216"/>
              <a:gd name="connsiteX19" fmla="*/ 5917836 w 8898655"/>
              <a:gd name="connsiteY19" fmla="*/ 489516 h 949216"/>
              <a:gd name="connsiteX20" fmla="*/ 6223426 w 8898655"/>
              <a:gd name="connsiteY20" fmla="*/ 106912 h 949216"/>
              <a:gd name="connsiteX21" fmla="*/ 6444638 w 8898655"/>
              <a:gd name="connsiteY21" fmla="*/ 23102 h 949216"/>
              <a:gd name="connsiteX22" fmla="*/ 6819288 w 8898655"/>
              <a:gd name="connsiteY22" fmla="*/ 175502 h 949216"/>
              <a:gd name="connsiteX23" fmla="*/ 7162188 w 8898655"/>
              <a:gd name="connsiteY23" fmla="*/ 346952 h 949216"/>
              <a:gd name="connsiteX24" fmla="*/ 7428888 w 8898655"/>
              <a:gd name="connsiteY24" fmla="*/ 296152 h 949216"/>
              <a:gd name="connsiteX25" fmla="*/ 7759854 w 8898655"/>
              <a:gd name="connsiteY25" fmla="*/ 350510 h 949216"/>
              <a:gd name="connsiteX26" fmla="*/ 8873233 w 8898655"/>
              <a:gd name="connsiteY26" fmla="*/ 519345 h 949216"/>
              <a:gd name="connsiteX27" fmla="*/ 8872767 w 8898655"/>
              <a:gd name="connsiteY27" fmla="*/ 543452 h 949216"/>
              <a:gd name="connsiteX28" fmla="*/ 8468320 w 8898655"/>
              <a:gd name="connsiteY28" fmla="*/ 495654 h 949216"/>
              <a:gd name="connsiteX29" fmla="*/ 7855006 w 8898655"/>
              <a:gd name="connsiteY29" fmla="*/ 395376 h 949216"/>
              <a:gd name="connsiteX30" fmla="*/ 7435238 w 8898655"/>
              <a:gd name="connsiteY30" fmla="*/ 320020 h 949216"/>
              <a:gd name="connsiteX31" fmla="*/ 7186550 w 8898655"/>
              <a:gd name="connsiteY31" fmla="*/ 377170 h 949216"/>
              <a:gd name="connsiteX32" fmla="*/ 6937888 w 8898655"/>
              <a:gd name="connsiteY32" fmla="*/ 272500 h 949216"/>
              <a:gd name="connsiteX33" fmla="*/ 6606575 w 8898655"/>
              <a:gd name="connsiteY33" fmla="*/ 108094 h 949216"/>
              <a:gd name="connsiteX34" fmla="*/ 6404784 w 8898655"/>
              <a:gd name="connsiteY34" fmla="*/ 46970 h 949216"/>
              <a:gd name="connsiteX35" fmla="*/ 6212875 w 8898655"/>
              <a:gd name="connsiteY35" fmla="*/ 161337 h 949216"/>
              <a:gd name="connsiteX36" fmla="*/ 5879512 w 8898655"/>
              <a:gd name="connsiteY36" fmla="*/ 570179 h 949216"/>
              <a:gd name="connsiteX37" fmla="*/ 5727065 w 8898655"/>
              <a:gd name="connsiteY37" fmla="*/ 719648 h 949216"/>
              <a:gd name="connsiteX38" fmla="*/ 5600088 w 8898655"/>
              <a:gd name="connsiteY38" fmla="*/ 620002 h 949216"/>
              <a:gd name="connsiteX39" fmla="*/ 5485788 w 8898655"/>
              <a:gd name="connsiteY39" fmla="*/ 512052 h 949216"/>
              <a:gd name="connsiteX40" fmla="*/ 5348608 w 8898655"/>
              <a:gd name="connsiteY40" fmla="*/ 491742 h 949216"/>
              <a:gd name="connsiteX41" fmla="*/ 5241075 w 8898655"/>
              <a:gd name="connsiteY41" fmla="*/ 674318 h 949216"/>
              <a:gd name="connsiteX42" fmla="*/ 5111138 w 8898655"/>
              <a:gd name="connsiteY42" fmla="*/ 937502 h 949216"/>
              <a:gd name="connsiteX43" fmla="*/ 4990488 w 8898655"/>
              <a:gd name="connsiteY43" fmla="*/ 874002 h 949216"/>
              <a:gd name="connsiteX44" fmla="*/ 4844438 w 8898655"/>
              <a:gd name="connsiteY44" fmla="*/ 613652 h 949216"/>
              <a:gd name="connsiteX45" fmla="*/ 4660560 w 8898655"/>
              <a:gd name="connsiteY45" fmla="*/ 375416 h 949216"/>
              <a:gd name="connsiteX46" fmla="*/ 4444388 w 8898655"/>
              <a:gd name="connsiteY46" fmla="*/ 207252 h 949216"/>
              <a:gd name="connsiteX47" fmla="*/ 4199036 w 8898655"/>
              <a:gd name="connsiteY47" fmla="*/ 179060 h 949216"/>
              <a:gd name="connsiteX48" fmla="*/ 3747148 w 8898655"/>
              <a:gd name="connsiteY48" fmla="*/ 282686 h 949216"/>
              <a:gd name="connsiteX49" fmla="*/ 3359845 w 8898655"/>
              <a:gd name="connsiteY49" fmla="*/ 359724 h 949216"/>
              <a:gd name="connsiteX50" fmla="*/ 3149012 w 8898655"/>
              <a:gd name="connsiteY50" fmla="*/ 262448 h 949216"/>
              <a:gd name="connsiteX51" fmla="*/ 3049164 w 8898655"/>
              <a:gd name="connsiteY51" fmla="*/ 301079 h 949216"/>
              <a:gd name="connsiteX52" fmla="*/ 2904081 w 8898655"/>
              <a:gd name="connsiteY52" fmla="*/ 500842 h 949216"/>
              <a:gd name="connsiteX53" fmla="*/ 2784244 w 8898655"/>
              <a:gd name="connsiteY53" fmla="*/ 417835 h 949216"/>
              <a:gd name="connsiteX54" fmla="*/ 2671206 w 8898655"/>
              <a:gd name="connsiteY54" fmla="*/ 417568 h 949216"/>
              <a:gd name="connsiteX55" fmla="*/ 2605238 w 8898655"/>
              <a:gd name="connsiteY55" fmla="*/ 513518 h 949216"/>
              <a:gd name="connsiteX56" fmla="*/ 2507638 w 8898655"/>
              <a:gd name="connsiteY56" fmla="*/ 564112 h 949216"/>
              <a:gd name="connsiteX57" fmla="*/ 2331098 w 8898655"/>
              <a:gd name="connsiteY57" fmla="*/ 443463 h 949216"/>
              <a:gd name="connsiteX58" fmla="*/ 1847238 w 8898655"/>
              <a:gd name="connsiteY58" fmla="*/ 61202 h 949216"/>
              <a:gd name="connsiteX59" fmla="*/ 1591487 w 8898655"/>
              <a:gd name="connsiteY59" fmla="*/ 57572 h 949216"/>
              <a:gd name="connsiteX60" fmla="*/ 1246339 w 8898655"/>
              <a:gd name="connsiteY60" fmla="*/ 203694 h 949216"/>
              <a:gd name="connsiteX61" fmla="*/ 456705 w 8898655"/>
              <a:gd name="connsiteY61" fmla="*/ 362094 h 949216"/>
              <a:gd name="connsiteX62" fmla="*/ 105 w 8898655"/>
              <a:gd name="connsiteY62" fmla="*/ 337044 h 9492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Lst>
            <a:rect l="l" t="t" r="r" b="b"/>
            <a:pathLst>
              <a:path w="8898655" h="949216">
                <a:moveTo>
                  <a:pt x="105" y="337044"/>
                </a:moveTo>
                <a:cubicBezTo>
                  <a:pt x="6164" y="331984"/>
                  <a:pt x="286518" y="357761"/>
                  <a:pt x="493057" y="331731"/>
                </a:cubicBezTo>
                <a:cubicBezTo>
                  <a:pt x="699596" y="305701"/>
                  <a:pt x="1030706" y="236069"/>
                  <a:pt x="1239342" y="180863"/>
                </a:cubicBezTo>
                <a:cubicBezTo>
                  <a:pt x="1447978" y="125657"/>
                  <a:pt x="1596989" y="-9195"/>
                  <a:pt x="1744872" y="495"/>
                </a:cubicBezTo>
                <a:cubicBezTo>
                  <a:pt x="1892755" y="10185"/>
                  <a:pt x="1999510" y="149509"/>
                  <a:pt x="2126638" y="239002"/>
                </a:cubicBezTo>
                <a:cubicBezTo>
                  <a:pt x="2253766" y="328495"/>
                  <a:pt x="2414532" y="513248"/>
                  <a:pt x="2507638" y="537452"/>
                </a:cubicBezTo>
                <a:cubicBezTo>
                  <a:pt x="2600744" y="561656"/>
                  <a:pt x="2619764" y="395748"/>
                  <a:pt x="2685274" y="384227"/>
                </a:cubicBezTo>
                <a:cubicBezTo>
                  <a:pt x="2750784" y="372706"/>
                  <a:pt x="2807361" y="382267"/>
                  <a:pt x="2900697" y="468327"/>
                </a:cubicBezTo>
                <a:cubicBezTo>
                  <a:pt x="2949843" y="417445"/>
                  <a:pt x="3023998" y="248648"/>
                  <a:pt x="3104538" y="226302"/>
                </a:cubicBezTo>
                <a:cubicBezTo>
                  <a:pt x="3185078" y="203956"/>
                  <a:pt x="3249003" y="336043"/>
                  <a:pt x="3383938" y="334252"/>
                </a:cubicBezTo>
                <a:cubicBezTo>
                  <a:pt x="3518873" y="332461"/>
                  <a:pt x="3764926" y="246248"/>
                  <a:pt x="3914151" y="215556"/>
                </a:cubicBezTo>
                <a:cubicBezTo>
                  <a:pt x="4063376" y="184864"/>
                  <a:pt x="4172923" y="145136"/>
                  <a:pt x="4279288" y="150102"/>
                </a:cubicBezTo>
                <a:cubicBezTo>
                  <a:pt x="4385653" y="155068"/>
                  <a:pt x="4461322" y="179735"/>
                  <a:pt x="4552338" y="245352"/>
                </a:cubicBezTo>
                <a:cubicBezTo>
                  <a:pt x="4643354" y="310969"/>
                  <a:pt x="4738605" y="431619"/>
                  <a:pt x="4825388" y="543802"/>
                </a:cubicBezTo>
                <a:cubicBezTo>
                  <a:pt x="4912171" y="655985"/>
                  <a:pt x="5002318" y="909985"/>
                  <a:pt x="5073038" y="918452"/>
                </a:cubicBezTo>
                <a:cubicBezTo>
                  <a:pt x="5143758" y="926919"/>
                  <a:pt x="5199968" y="694691"/>
                  <a:pt x="5249710" y="594602"/>
                </a:cubicBezTo>
                <a:cubicBezTo>
                  <a:pt x="5299452" y="494513"/>
                  <a:pt x="5328930" y="464472"/>
                  <a:pt x="5371488" y="448552"/>
                </a:cubicBezTo>
                <a:cubicBezTo>
                  <a:pt x="5414046" y="432632"/>
                  <a:pt x="5447848" y="457599"/>
                  <a:pt x="5505060" y="499080"/>
                </a:cubicBezTo>
                <a:cubicBezTo>
                  <a:pt x="5562272" y="540561"/>
                  <a:pt x="5643460" y="657070"/>
                  <a:pt x="5714760" y="697439"/>
                </a:cubicBezTo>
                <a:cubicBezTo>
                  <a:pt x="5754033" y="703905"/>
                  <a:pt x="5833058" y="587937"/>
                  <a:pt x="5917836" y="489516"/>
                </a:cubicBezTo>
                <a:cubicBezTo>
                  <a:pt x="6002614" y="391095"/>
                  <a:pt x="6135626" y="184648"/>
                  <a:pt x="6223426" y="106912"/>
                </a:cubicBezTo>
                <a:cubicBezTo>
                  <a:pt x="6311226" y="29176"/>
                  <a:pt x="6345328" y="11670"/>
                  <a:pt x="6444638" y="23102"/>
                </a:cubicBezTo>
                <a:cubicBezTo>
                  <a:pt x="6543948" y="34534"/>
                  <a:pt x="6699696" y="121527"/>
                  <a:pt x="6819288" y="175502"/>
                </a:cubicBezTo>
                <a:cubicBezTo>
                  <a:pt x="6938880" y="229477"/>
                  <a:pt x="7060588" y="326844"/>
                  <a:pt x="7162188" y="346952"/>
                </a:cubicBezTo>
                <a:cubicBezTo>
                  <a:pt x="7263788" y="367060"/>
                  <a:pt x="7329277" y="295559"/>
                  <a:pt x="7428888" y="296152"/>
                </a:cubicBezTo>
                <a:cubicBezTo>
                  <a:pt x="7528499" y="296745"/>
                  <a:pt x="7519130" y="313311"/>
                  <a:pt x="7759854" y="350510"/>
                </a:cubicBezTo>
                <a:cubicBezTo>
                  <a:pt x="8130980" y="406788"/>
                  <a:pt x="8498943" y="485047"/>
                  <a:pt x="8873233" y="519345"/>
                </a:cubicBezTo>
                <a:cubicBezTo>
                  <a:pt x="8930828" y="532247"/>
                  <a:pt x="8872516" y="519221"/>
                  <a:pt x="8872767" y="543452"/>
                </a:cubicBezTo>
                <a:cubicBezTo>
                  <a:pt x="8801859" y="539219"/>
                  <a:pt x="8468320" y="495654"/>
                  <a:pt x="8468320" y="495654"/>
                </a:cubicBezTo>
                <a:lnTo>
                  <a:pt x="7855006" y="395376"/>
                </a:lnTo>
                <a:cubicBezTo>
                  <a:pt x="7700489" y="373151"/>
                  <a:pt x="7546647" y="323054"/>
                  <a:pt x="7435238" y="320020"/>
                </a:cubicBezTo>
                <a:cubicBezTo>
                  <a:pt x="7323829" y="316986"/>
                  <a:pt x="7269442" y="385090"/>
                  <a:pt x="7186550" y="377170"/>
                </a:cubicBezTo>
                <a:cubicBezTo>
                  <a:pt x="7103658" y="369250"/>
                  <a:pt x="7034550" y="317346"/>
                  <a:pt x="6937888" y="272500"/>
                </a:cubicBezTo>
                <a:cubicBezTo>
                  <a:pt x="6841226" y="227654"/>
                  <a:pt x="6695426" y="145682"/>
                  <a:pt x="6606575" y="108094"/>
                </a:cubicBezTo>
                <a:cubicBezTo>
                  <a:pt x="6517724" y="70506"/>
                  <a:pt x="6470401" y="38096"/>
                  <a:pt x="6404784" y="46970"/>
                </a:cubicBezTo>
                <a:cubicBezTo>
                  <a:pt x="6339167" y="55844"/>
                  <a:pt x="6300420" y="74136"/>
                  <a:pt x="6212875" y="161337"/>
                </a:cubicBezTo>
                <a:cubicBezTo>
                  <a:pt x="6125330" y="248538"/>
                  <a:pt x="5960480" y="477127"/>
                  <a:pt x="5879512" y="570179"/>
                </a:cubicBezTo>
                <a:cubicBezTo>
                  <a:pt x="5798544" y="663231"/>
                  <a:pt x="5773636" y="711344"/>
                  <a:pt x="5727065" y="719648"/>
                </a:cubicBezTo>
                <a:cubicBezTo>
                  <a:pt x="5680494" y="727952"/>
                  <a:pt x="5640301" y="654601"/>
                  <a:pt x="5600088" y="620002"/>
                </a:cubicBezTo>
                <a:cubicBezTo>
                  <a:pt x="5559875" y="585403"/>
                  <a:pt x="5541933" y="554777"/>
                  <a:pt x="5485788" y="512052"/>
                </a:cubicBezTo>
                <a:cubicBezTo>
                  <a:pt x="5429643" y="469327"/>
                  <a:pt x="5389394" y="464698"/>
                  <a:pt x="5348608" y="491742"/>
                </a:cubicBezTo>
                <a:cubicBezTo>
                  <a:pt x="5307823" y="518786"/>
                  <a:pt x="5268356" y="600025"/>
                  <a:pt x="5241075" y="674318"/>
                </a:cubicBezTo>
                <a:cubicBezTo>
                  <a:pt x="5213794" y="748611"/>
                  <a:pt x="5152903" y="904221"/>
                  <a:pt x="5111138" y="937502"/>
                </a:cubicBezTo>
                <a:cubicBezTo>
                  <a:pt x="5069373" y="970783"/>
                  <a:pt x="5034938" y="927977"/>
                  <a:pt x="4990488" y="874002"/>
                </a:cubicBezTo>
                <a:cubicBezTo>
                  <a:pt x="4946038" y="820027"/>
                  <a:pt x="4899426" y="696750"/>
                  <a:pt x="4844438" y="613652"/>
                </a:cubicBezTo>
                <a:cubicBezTo>
                  <a:pt x="4789450" y="530554"/>
                  <a:pt x="4727235" y="443149"/>
                  <a:pt x="4660560" y="375416"/>
                </a:cubicBezTo>
                <a:cubicBezTo>
                  <a:pt x="4593885" y="307683"/>
                  <a:pt x="4521309" y="239978"/>
                  <a:pt x="4444388" y="207252"/>
                </a:cubicBezTo>
                <a:cubicBezTo>
                  <a:pt x="4367467" y="174526"/>
                  <a:pt x="4315243" y="166488"/>
                  <a:pt x="4199036" y="179060"/>
                </a:cubicBezTo>
                <a:cubicBezTo>
                  <a:pt x="4082829" y="191632"/>
                  <a:pt x="3887013" y="252575"/>
                  <a:pt x="3747148" y="282686"/>
                </a:cubicBezTo>
                <a:cubicBezTo>
                  <a:pt x="3607283" y="312797"/>
                  <a:pt x="3459534" y="363097"/>
                  <a:pt x="3359845" y="359724"/>
                </a:cubicBezTo>
                <a:cubicBezTo>
                  <a:pt x="3260156" y="356351"/>
                  <a:pt x="3200792" y="272222"/>
                  <a:pt x="3149012" y="262448"/>
                </a:cubicBezTo>
                <a:cubicBezTo>
                  <a:pt x="3097232" y="252674"/>
                  <a:pt x="3089986" y="261347"/>
                  <a:pt x="3049164" y="301079"/>
                </a:cubicBezTo>
                <a:cubicBezTo>
                  <a:pt x="3008342" y="340811"/>
                  <a:pt x="2960689" y="427756"/>
                  <a:pt x="2904081" y="500842"/>
                </a:cubicBezTo>
                <a:cubicBezTo>
                  <a:pt x="2869754" y="480838"/>
                  <a:pt x="2823057" y="431714"/>
                  <a:pt x="2784244" y="417835"/>
                </a:cubicBezTo>
                <a:cubicBezTo>
                  <a:pt x="2745432" y="403956"/>
                  <a:pt x="2701040" y="401621"/>
                  <a:pt x="2671206" y="417568"/>
                </a:cubicBezTo>
                <a:cubicBezTo>
                  <a:pt x="2641372" y="433515"/>
                  <a:pt x="2635662" y="475906"/>
                  <a:pt x="2605238" y="513518"/>
                </a:cubicBezTo>
                <a:cubicBezTo>
                  <a:pt x="2574814" y="551130"/>
                  <a:pt x="2553328" y="575788"/>
                  <a:pt x="2507638" y="564112"/>
                </a:cubicBezTo>
                <a:cubicBezTo>
                  <a:pt x="2461948" y="552436"/>
                  <a:pt x="2441165" y="527281"/>
                  <a:pt x="2331098" y="443463"/>
                </a:cubicBezTo>
                <a:cubicBezTo>
                  <a:pt x="2221031" y="359645"/>
                  <a:pt x="1970506" y="125517"/>
                  <a:pt x="1847238" y="61202"/>
                </a:cubicBezTo>
                <a:cubicBezTo>
                  <a:pt x="1723970" y="-3113"/>
                  <a:pt x="1666331" y="33823"/>
                  <a:pt x="1591487" y="57572"/>
                </a:cubicBezTo>
                <a:cubicBezTo>
                  <a:pt x="1516643" y="81321"/>
                  <a:pt x="1395729" y="167140"/>
                  <a:pt x="1246339" y="203694"/>
                </a:cubicBezTo>
                <a:cubicBezTo>
                  <a:pt x="1052664" y="253436"/>
                  <a:pt x="664411" y="339869"/>
                  <a:pt x="456705" y="362094"/>
                </a:cubicBezTo>
                <a:cubicBezTo>
                  <a:pt x="248999" y="384319"/>
                  <a:pt x="-5954" y="342104"/>
                  <a:pt x="105" y="33704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6" name="Friform 5">
            <a:extLst>
              <a:ext uri="{FF2B5EF4-FFF2-40B4-BE49-F238E27FC236}">
                <a16:creationId xmlns:a16="http://schemas.microsoft.com/office/drawing/2014/main" id="{F8D9C7D4-55D7-D346-B53C-A79CBBE258AC}"/>
              </a:ext>
            </a:extLst>
          </p:cNvPr>
          <p:cNvSpPr/>
          <p:nvPr userDrawn="1"/>
        </p:nvSpPr>
        <p:spPr>
          <a:xfrm>
            <a:off x="-65315" y="935177"/>
            <a:ext cx="12279149" cy="1717608"/>
          </a:xfrm>
          <a:custGeom>
            <a:avLst/>
            <a:gdLst>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94813 w 12249642"/>
              <a:gd name="connsiteY2" fmla="*/ 1352652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2637713 w 12249642"/>
              <a:gd name="connsiteY3" fmla="*/ 1105002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12263 w 12249642"/>
              <a:gd name="connsiteY56" fmla="*/ 1346302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212263 w 12249642"/>
              <a:gd name="connsiteY4" fmla="*/ 1047852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161463 w 12249642"/>
              <a:gd name="connsiteY5" fmla="*/ 1174852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701213 w 12249642"/>
              <a:gd name="connsiteY59" fmla="*/ 1073252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605963 w 12249642"/>
              <a:gd name="connsiteY60" fmla="*/ 1212952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1 w 12249642"/>
              <a:gd name="connsiteY2" fmla="*/ 1382797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1974521 w 12249642"/>
              <a:gd name="connsiteY3" fmla="*/ 1200461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88034 w 12249642"/>
              <a:gd name="connsiteY5" fmla="*/ 973885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076610 w 12249642"/>
              <a:gd name="connsiteY4" fmla="*/ 967465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612313 w 12249642"/>
              <a:gd name="connsiteY6" fmla="*/ 1587602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59295 w 12249642"/>
              <a:gd name="connsiteY60" fmla="*/ 1373725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244223 w 12249642"/>
              <a:gd name="connsiteY60" fmla="*/ 1449088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424884 w 12249642"/>
              <a:gd name="connsiteY59" fmla="*/ 1038083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053513 w 12249642"/>
              <a:gd name="connsiteY57" fmla="*/ 1085952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244014 w 12249642"/>
              <a:gd name="connsiteY59" fmla="*/ 116368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347916 w 12249642"/>
              <a:gd name="connsiteY56" fmla="*/ 1461858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193981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08920 w 12249642"/>
              <a:gd name="connsiteY2" fmla="*/ 1422991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64186 w 12249642"/>
              <a:gd name="connsiteY2" fmla="*/ 1453136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09691 w 12249642"/>
              <a:gd name="connsiteY3" fmla="*/ 1120074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89307 w 12249642"/>
              <a:gd name="connsiteY2" fmla="*/ 1438063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159162 w 12249642"/>
              <a:gd name="connsiteY2" fmla="*/ 1458160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319794 w 12249642"/>
              <a:gd name="connsiteY57" fmla="*/ 1111073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39198 w 12249642"/>
              <a:gd name="connsiteY60" fmla="*/ 1494306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108362 w 12249642"/>
              <a:gd name="connsiteY59" fmla="*/ 1103397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75763 w 12249642"/>
              <a:gd name="connsiteY58" fmla="*/ 997052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128387 w 12249642"/>
              <a:gd name="connsiteY58" fmla="*/ 1060691 h 2347332"/>
              <a:gd name="connsiteX59" fmla="*/ 2205496 w 12249642"/>
              <a:gd name="connsiteY59" fmla="*/ 1280918 h 2347332"/>
              <a:gd name="connsiteX60" fmla="*/ 2249247 w 12249642"/>
              <a:gd name="connsiteY60" fmla="*/ 1444064 h 2347332"/>
              <a:gd name="connsiteX61" fmla="*/ 1196263 w 12249642"/>
              <a:gd name="connsiteY61" fmla="*/ 1930502 h 2347332"/>
              <a:gd name="connsiteX62" fmla="*/ 135813 w 12249642"/>
              <a:gd name="connsiteY62" fmla="*/ 2324202 h 2347332"/>
              <a:gd name="connsiteX63" fmla="*/ 110413 w 12249642"/>
              <a:gd name="connsiteY63"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204866 w 12249642"/>
              <a:gd name="connsiteY58" fmla="*/ 1241562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14428 w 12249642"/>
              <a:gd name="connsiteY2" fmla="*/ 1428015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440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4553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6107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607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81032 w 12249642"/>
              <a:gd name="connsiteY57" fmla="*/ 13772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01622 w 12249642"/>
              <a:gd name="connsiteY61" fmla="*/ 14567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05496 w 12249642"/>
              <a:gd name="connsiteY60" fmla="*/ 12809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2932 w 12249642"/>
              <a:gd name="connsiteY57" fmla="*/ 13010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35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49247 w 12249642"/>
              <a:gd name="connsiteY61" fmla="*/ 145041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28387 w 12249642"/>
              <a:gd name="connsiteY59" fmla="*/ 1060691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064956 w 12249642"/>
              <a:gd name="connsiteY3" fmla="*/ 11301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167536 w 12249642"/>
              <a:gd name="connsiteY2" fmla="*/ 14213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31036 w 12249642"/>
              <a:gd name="connsiteY2" fmla="*/ 140861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7861 w 12249642"/>
              <a:gd name="connsiteY2" fmla="*/ 13895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82518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64584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122106 w 12249642"/>
              <a:gd name="connsiteY3" fmla="*/ 1206323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60137 w 12249642"/>
              <a:gd name="connsiteY59" fmla="*/ 11654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111779 w 12249642"/>
              <a:gd name="connsiteY4" fmla="*/ 98756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71306 w 12249642"/>
              <a:gd name="connsiteY3" fmla="*/ 12285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57889 w 12249642"/>
              <a:gd name="connsiteY5" fmla="*/ 98393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381201 w 12249642"/>
              <a:gd name="connsiteY6" fmla="*/ 141175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419301 w 12249642"/>
              <a:gd name="connsiteY6" fmla="*/ 145938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02231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3501313 w 12249642"/>
              <a:gd name="connsiteY7" fmla="*/ 202575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58388 w 12249642"/>
              <a:gd name="connsiteY7" fmla="*/ 1790802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704513 w 12249642"/>
              <a:gd name="connsiteY8" fmla="*/ 20321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895013 w 12249642"/>
              <a:gd name="connsiteY9" fmla="*/ 1981302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2513 w 12249642"/>
              <a:gd name="connsiteY10" fmla="*/ 2108302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2892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463213 w 12249642"/>
              <a:gd name="connsiteY8" fmla="*/ 204480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53813 w 12249642"/>
              <a:gd name="connsiteY11" fmla="*/ 2184502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488738 w 12249642"/>
              <a:gd name="connsiteY11" fmla="*/ 218767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4853863 w 12249642"/>
              <a:gd name="connsiteY12" fmla="*/ 209560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53863 w 12249642"/>
              <a:gd name="connsiteY50" fmla="*/ 2152752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431713 w 12249642"/>
              <a:gd name="connsiteY49" fmla="*/ 17971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35252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7313 w 12249642"/>
              <a:gd name="connsiteY13" fmla="*/ 1479652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07972 w 12249642"/>
              <a:gd name="connsiteY61" fmla="*/ 1532964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6072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5597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42897 w 12249642"/>
              <a:gd name="connsiteY61" fmla="*/ 143453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18862 w 12249642"/>
              <a:gd name="connsiteY59" fmla="*/ 1206741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110413 w 12249642"/>
              <a:gd name="connsiteY0" fmla="*/ 2267052 h 2347332"/>
              <a:gd name="connsiteX1" fmla="*/ 1018463 w 12249642"/>
              <a:gd name="connsiteY1" fmla="*/ 1968602 h 2347332"/>
              <a:gd name="connsiteX2" fmla="*/ 2224686 w 12249642"/>
              <a:gd name="connsiteY2" fmla="*/ 1414966 h 2347332"/>
              <a:gd name="connsiteX3" fmla="*/ 2096706 w 12249642"/>
              <a:gd name="connsiteY3" fmla="*/ 1203148 h 2347332"/>
              <a:gd name="connsiteX4" fmla="*/ 2276879 w 12249642"/>
              <a:gd name="connsiteY4" fmla="*/ 1032011 h 2347332"/>
              <a:gd name="connsiteX5" fmla="*/ 2438839 w 12249642"/>
              <a:gd name="connsiteY5" fmla="*/ 1002984 h 2347332"/>
              <a:gd name="connsiteX6" fmla="*/ 2263726 w 12249642"/>
              <a:gd name="connsiteY6" fmla="*/ 1418106 h 2347332"/>
              <a:gd name="connsiteX7" fmla="*/ 2932988 w 12249642"/>
              <a:gd name="connsiteY7" fmla="*/ 1806677 h 2347332"/>
              <a:gd name="connsiteX8" fmla="*/ 3507663 w 12249642"/>
              <a:gd name="connsiteY8" fmla="*/ 2051152 h 2347332"/>
              <a:gd name="connsiteX9" fmla="*/ 3955338 w 12249642"/>
              <a:gd name="connsiteY9" fmla="*/ 2035277 h 2347332"/>
              <a:gd name="connsiteX10" fmla="*/ 4218863 w 12249642"/>
              <a:gd name="connsiteY10" fmla="*/ 2174977 h 2347332"/>
              <a:gd name="connsiteX11" fmla="*/ 4501438 w 12249642"/>
              <a:gd name="connsiteY11" fmla="*/ 2194027 h 2347332"/>
              <a:gd name="connsiteX12" fmla="*/ 5047538 w 12249642"/>
              <a:gd name="connsiteY12" fmla="*/ 2013052 h 2347332"/>
              <a:gd name="connsiteX13" fmla="*/ 5780963 w 12249642"/>
              <a:gd name="connsiteY13" fmla="*/ 1520927 h 2347332"/>
              <a:gd name="connsiteX14" fmla="*/ 6619163 w 12249642"/>
              <a:gd name="connsiteY14" fmla="*/ 1136752 h 2347332"/>
              <a:gd name="connsiteX15" fmla="*/ 7228763 w 12249642"/>
              <a:gd name="connsiteY15" fmla="*/ 1238352 h 2347332"/>
              <a:gd name="connsiteX16" fmla="*/ 7476413 w 12249642"/>
              <a:gd name="connsiteY16" fmla="*/ 1212952 h 2347332"/>
              <a:gd name="connsiteX17" fmla="*/ 8581313 w 12249642"/>
              <a:gd name="connsiteY17" fmla="*/ 1314552 h 2347332"/>
              <a:gd name="connsiteX18" fmla="*/ 8740063 w 12249642"/>
              <a:gd name="connsiteY18" fmla="*/ 1339952 h 2347332"/>
              <a:gd name="connsiteX19" fmla="*/ 8962313 w 12249642"/>
              <a:gd name="connsiteY19" fmla="*/ 1187552 h 2347332"/>
              <a:gd name="connsiteX20" fmla="*/ 9743363 w 12249642"/>
              <a:gd name="connsiteY20" fmla="*/ 1003402 h 2347332"/>
              <a:gd name="connsiteX21" fmla="*/ 10403763 w 12249642"/>
              <a:gd name="connsiteY21" fmla="*/ 870052 h 2347332"/>
              <a:gd name="connsiteX22" fmla="*/ 10638713 w 12249642"/>
              <a:gd name="connsiteY22" fmla="*/ 647802 h 2347332"/>
              <a:gd name="connsiteX23" fmla="*/ 10543463 w 12249642"/>
              <a:gd name="connsiteY23" fmla="*/ 368402 h 2347332"/>
              <a:gd name="connsiteX24" fmla="*/ 10264063 w 12249642"/>
              <a:gd name="connsiteY24" fmla="*/ 95352 h 2347332"/>
              <a:gd name="connsiteX25" fmla="*/ 10289463 w 12249642"/>
              <a:gd name="connsiteY25" fmla="*/ 292202 h 2347332"/>
              <a:gd name="connsiteX26" fmla="*/ 10549813 w 12249642"/>
              <a:gd name="connsiteY26" fmla="*/ 482702 h 2347332"/>
              <a:gd name="connsiteX27" fmla="*/ 10753013 w 12249642"/>
              <a:gd name="connsiteY27" fmla="*/ 539852 h 2347332"/>
              <a:gd name="connsiteX28" fmla="*/ 11616613 w 12249642"/>
              <a:gd name="connsiteY28" fmla="*/ 717652 h 2347332"/>
              <a:gd name="connsiteX29" fmla="*/ 12162713 w 12249642"/>
              <a:gd name="connsiteY29" fmla="*/ 870052 h 2347332"/>
              <a:gd name="connsiteX30" fmla="*/ 12232563 w 12249642"/>
              <a:gd name="connsiteY30" fmla="*/ 958952 h 2347332"/>
              <a:gd name="connsiteX31" fmla="*/ 11997613 w 12249642"/>
              <a:gd name="connsiteY31" fmla="*/ 870052 h 2347332"/>
              <a:gd name="connsiteX32" fmla="*/ 10975263 w 12249642"/>
              <a:gd name="connsiteY32" fmla="*/ 647802 h 2347332"/>
              <a:gd name="connsiteX33" fmla="*/ 10486313 w 12249642"/>
              <a:gd name="connsiteY33" fmla="*/ 520802 h 2347332"/>
              <a:gd name="connsiteX34" fmla="*/ 10251363 w 12249642"/>
              <a:gd name="connsiteY34" fmla="*/ 374752 h 2347332"/>
              <a:gd name="connsiteX35" fmla="*/ 10168813 w 12249642"/>
              <a:gd name="connsiteY35" fmla="*/ 165202 h 2347332"/>
              <a:gd name="connsiteX36" fmla="*/ 10225963 w 12249642"/>
              <a:gd name="connsiteY36" fmla="*/ 102 h 2347332"/>
              <a:gd name="connsiteX37" fmla="*/ 10435513 w 12249642"/>
              <a:gd name="connsiteY37" fmla="*/ 146152 h 2347332"/>
              <a:gd name="connsiteX38" fmla="*/ 10695863 w 12249642"/>
              <a:gd name="connsiteY38" fmla="*/ 470002 h 2347332"/>
              <a:gd name="connsiteX39" fmla="*/ 10651413 w 12249642"/>
              <a:gd name="connsiteY39" fmla="*/ 781152 h 2347332"/>
              <a:gd name="connsiteX40" fmla="*/ 9794163 w 12249642"/>
              <a:gd name="connsiteY40" fmla="*/ 1066902 h 2347332"/>
              <a:gd name="connsiteX41" fmla="*/ 8975013 w 12249642"/>
              <a:gd name="connsiteY41" fmla="*/ 1263752 h 2347332"/>
              <a:gd name="connsiteX42" fmla="*/ 8765463 w 12249642"/>
              <a:gd name="connsiteY42" fmla="*/ 1403452 h 2347332"/>
              <a:gd name="connsiteX43" fmla="*/ 8289213 w 12249642"/>
              <a:gd name="connsiteY43" fmla="*/ 1314552 h 2347332"/>
              <a:gd name="connsiteX44" fmla="*/ 7514513 w 12249642"/>
              <a:gd name="connsiteY44" fmla="*/ 1263752 h 2347332"/>
              <a:gd name="connsiteX45" fmla="*/ 7171613 w 12249642"/>
              <a:gd name="connsiteY45" fmla="*/ 1308202 h 2347332"/>
              <a:gd name="connsiteX46" fmla="*/ 7101763 w 12249642"/>
              <a:gd name="connsiteY46" fmla="*/ 1244702 h 2347332"/>
              <a:gd name="connsiteX47" fmla="*/ 6892213 w 12249642"/>
              <a:gd name="connsiteY47" fmla="*/ 1181202 h 2347332"/>
              <a:gd name="connsiteX48" fmla="*/ 6327063 w 12249642"/>
              <a:gd name="connsiteY48" fmla="*/ 1270102 h 2347332"/>
              <a:gd name="connsiteX49" fmla="*/ 5380913 w 12249642"/>
              <a:gd name="connsiteY49" fmla="*/ 1813027 h 2347332"/>
              <a:gd name="connsiteX50" fmla="*/ 4815763 w 12249642"/>
              <a:gd name="connsiteY50" fmla="*/ 2155927 h 2347332"/>
              <a:gd name="connsiteX51" fmla="*/ 4288713 w 12249642"/>
              <a:gd name="connsiteY51" fmla="*/ 2216252 h 2347332"/>
              <a:gd name="connsiteX52" fmla="*/ 3958513 w 12249642"/>
              <a:gd name="connsiteY52" fmla="*/ 2063852 h 2347332"/>
              <a:gd name="connsiteX53" fmla="*/ 3571163 w 12249642"/>
              <a:gd name="connsiteY53" fmla="*/ 2089252 h 2347332"/>
              <a:gd name="connsiteX54" fmla="*/ 3177463 w 12249642"/>
              <a:gd name="connsiteY54" fmla="*/ 1962252 h 2347332"/>
              <a:gd name="connsiteX55" fmla="*/ 2656763 w 12249642"/>
              <a:gd name="connsiteY55" fmla="*/ 1676502 h 2347332"/>
              <a:gd name="connsiteX56" fmla="*/ 2252456 w 12249642"/>
              <a:gd name="connsiteY56" fmla="*/ 1436737 h 2347332"/>
              <a:gd name="connsiteX57" fmla="*/ 2249282 w 12249642"/>
              <a:gd name="connsiteY57" fmla="*/ 1393159 h 2347332"/>
              <a:gd name="connsiteX58" fmla="*/ 2405833 w 12249642"/>
              <a:gd name="connsiteY58" fmla="*/ 1007101 h 2347332"/>
              <a:gd name="connsiteX59" fmla="*/ 2128387 w 12249642"/>
              <a:gd name="connsiteY59" fmla="*/ 1203566 h 2347332"/>
              <a:gd name="connsiteX60" fmla="*/ 2249946 w 12249642"/>
              <a:gd name="connsiteY60" fmla="*/ 1398393 h 2347332"/>
              <a:gd name="connsiteX61" fmla="*/ 2252422 w 12249642"/>
              <a:gd name="connsiteY61" fmla="*/ 1428189 h 2347332"/>
              <a:gd name="connsiteX62" fmla="*/ 1196263 w 12249642"/>
              <a:gd name="connsiteY62" fmla="*/ 1930502 h 2347332"/>
              <a:gd name="connsiteX63" fmla="*/ 135813 w 12249642"/>
              <a:gd name="connsiteY63" fmla="*/ 2324202 h 2347332"/>
              <a:gd name="connsiteX64" fmla="*/ 110413 w 12249642"/>
              <a:gd name="connsiteY64" fmla="*/ 2267052 h 2347332"/>
              <a:gd name="connsiteX0" fmla="*/ 60057 w 12199286"/>
              <a:gd name="connsiteY0" fmla="*/ 2267052 h 2346197"/>
              <a:gd name="connsiteX1" fmla="*/ 968107 w 12199286"/>
              <a:gd name="connsiteY1" fmla="*/ 1968602 h 2346197"/>
              <a:gd name="connsiteX2" fmla="*/ 2174330 w 12199286"/>
              <a:gd name="connsiteY2" fmla="*/ 1414966 h 2346197"/>
              <a:gd name="connsiteX3" fmla="*/ 2046350 w 12199286"/>
              <a:gd name="connsiteY3" fmla="*/ 1203148 h 2346197"/>
              <a:gd name="connsiteX4" fmla="*/ 2226523 w 12199286"/>
              <a:gd name="connsiteY4" fmla="*/ 1032011 h 2346197"/>
              <a:gd name="connsiteX5" fmla="*/ 2388483 w 12199286"/>
              <a:gd name="connsiteY5" fmla="*/ 1002984 h 2346197"/>
              <a:gd name="connsiteX6" fmla="*/ 2213370 w 12199286"/>
              <a:gd name="connsiteY6" fmla="*/ 1418106 h 2346197"/>
              <a:gd name="connsiteX7" fmla="*/ 2882632 w 12199286"/>
              <a:gd name="connsiteY7" fmla="*/ 1806677 h 2346197"/>
              <a:gd name="connsiteX8" fmla="*/ 3457307 w 12199286"/>
              <a:gd name="connsiteY8" fmla="*/ 2051152 h 2346197"/>
              <a:gd name="connsiteX9" fmla="*/ 3904982 w 12199286"/>
              <a:gd name="connsiteY9" fmla="*/ 2035277 h 2346197"/>
              <a:gd name="connsiteX10" fmla="*/ 4168507 w 12199286"/>
              <a:gd name="connsiteY10" fmla="*/ 2174977 h 2346197"/>
              <a:gd name="connsiteX11" fmla="*/ 4451082 w 12199286"/>
              <a:gd name="connsiteY11" fmla="*/ 2194027 h 2346197"/>
              <a:gd name="connsiteX12" fmla="*/ 4997182 w 12199286"/>
              <a:gd name="connsiteY12" fmla="*/ 2013052 h 2346197"/>
              <a:gd name="connsiteX13" fmla="*/ 5730607 w 12199286"/>
              <a:gd name="connsiteY13" fmla="*/ 1520927 h 2346197"/>
              <a:gd name="connsiteX14" fmla="*/ 6568807 w 12199286"/>
              <a:gd name="connsiteY14" fmla="*/ 1136752 h 2346197"/>
              <a:gd name="connsiteX15" fmla="*/ 7178407 w 12199286"/>
              <a:gd name="connsiteY15" fmla="*/ 1238352 h 2346197"/>
              <a:gd name="connsiteX16" fmla="*/ 7426057 w 12199286"/>
              <a:gd name="connsiteY16" fmla="*/ 1212952 h 2346197"/>
              <a:gd name="connsiteX17" fmla="*/ 8530957 w 12199286"/>
              <a:gd name="connsiteY17" fmla="*/ 1314552 h 2346197"/>
              <a:gd name="connsiteX18" fmla="*/ 8689707 w 12199286"/>
              <a:gd name="connsiteY18" fmla="*/ 1339952 h 2346197"/>
              <a:gd name="connsiteX19" fmla="*/ 8911957 w 12199286"/>
              <a:gd name="connsiteY19" fmla="*/ 1187552 h 2346197"/>
              <a:gd name="connsiteX20" fmla="*/ 9693007 w 12199286"/>
              <a:gd name="connsiteY20" fmla="*/ 1003402 h 2346197"/>
              <a:gd name="connsiteX21" fmla="*/ 10353407 w 12199286"/>
              <a:gd name="connsiteY21" fmla="*/ 870052 h 2346197"/>
              <a:gd name="connsiteX22" fmla="*/ 10588357 w 12199286"/>
              <a:gd name="connsiteY22" fmla="*/ 647802 h 2346197"/>
              <a:gd name="connsiteX23" fmla="*/ 10493107 w 12199286"/>
              <a:gd name="connsiteY23" fmla="*/ 368402 h 2346197"/>
              <a:gd name="connsiteX24" fmla="*/ 10213707 w 12199286"/>
              <a:gd name="connsiteY24" fmla="*/ 95352 h 2346197"/>
              <a:gd name="connsiteX25" fmla="*/ 10239107 w 12199286"/>
              <a:gd name="connsiteY25" fmla="*/ 292202 h 2346197"/>
              <a:gd name="connsiteX26" fmla="*/ 10499457 w 12199286"/>
              <a:gd name="connsiteY26" fmla="*/ 482702 h 2346197"/>
              <a:gd name="connsiteX27" fmla="*/ 10702657 w 12199286"/>
              <a:gd name="connsiteY27" fmla="*/ 539852 h 2346197"/>
              <a:gd name="connsiteX28" fmla="*/ 11566257 w 12199286"/>
              <a:gd name="connsiteY28" fmla="*/ 717652 h 2346197"/>
              <a:gd name="connsiteX29" fmla="*/ 12112357 w 12199286"/>
              <a:gd name="connsiteY29" fmla="*/ 870052 h 2346197"/>
              <a:gd name="connsiteX30" fmla="*/ 12182207 w 12199286"/>
              <a:gd name="connsiteY30" fmla="*/ 958952 h 2346197"/>
              <a:gd name="connsiteX31" fmla="*/ 11947257 w 12199286"/>
              <a:gd name="connsiteY31" fmla="*/ 870052 h 2346197"/>
              <a:gd name="connsiteX32" fmla="*/ 10924907 w 12199286"/>
              <a:gd name="connsiteY32" fmla="*/ 647802 h 2346197"/>
              <a:gd name="connsiteX33" fmla="*/ 10435957 w 12199286"/>
              <a:gd name="connsiteY33" fmla="*/ 520802 h 2346197"/>
              <a:gd name="connsiteX34" fmla="*/ 10201007 w 12199286"/>
              <a:gd name="connsiteY34" fmla="*/ 374752 h 2346197"/>
              <a:gd name="connsiteX35" fmla="*/ 10118457 w 12199286"/>
              <a:gd name="connsiteY35" fmla="*/ 165202 h 2346197"/>
              <a:gd name="connsiteX36" fmla="*/ 10175607 w 12199286"/>
              <a:gd name="connsiteY36" fmla="*/ 102 h 2346197"/>
              <a:gd name="connsiteX37" fmla="*/ 10385157 w 12199286"/>
              <a:gd name="connsiteY37" fmla="*/ 146152 h 2346197"/>
              <a:gd name="connsiteX38" fmla="*/ 10645507 w 12199286"/>
              <a:gd name="connsiteY38" fmla="*/ 470002 h 2346197"/>
              <a:gd name="connsiteX39" fmla="*/ 10601057 w 12199286"/>
              <a:gd name="connsiteY39" fmla="*/ 781152 h 2346197"/>
              <a:gd name="connsiteX40" fmla="*/ 9743807 w 12199286"/>
              <a:gd name="connsiteY40" fmla="*/ 1066902 h 2346197"/>
              <a:gd name="connsiteX41" fmla="*/ 8924657 w 12199286"/>
              <a:gd name="connsiteY41" fmla="*/ 1263752 h 2346197"/>
              <a:gd name="connsiteX42" fmla="*/ 8715107 w 12199286"/>
              <a:gd name="connsiteY42" fmla="*/ 1403452 h 2346197"/>
              <a:gd name="connsiteX43" fmla="*/ 8238857 w 12199286"/>
              <a:gd name="connsiteY43" fmla="*/ 1314552 h 2346197"/>
              <a:gd name="connsiteX44" fmla="*/ 7464157 w 12199286"/>
              <a:gd name="connsiteY44" fmla="*/ 1263752 h 2346197"/>
              <a:gd name="connsiteX45" fmla="*/ 7121257 w 12199286"/>
              <a:gd name="connsiteY45" fmla="*/ 1308202 h 2346197"/>
              <a:gd name="connsiteX46" fmla="*/ 7051407 w 12199286"/>
              <a:gd name="connsiteY46" fmla="*/ 1244702 h 2346197"/>
              <a:gd name="connsiteX47" fmla="*/ 6841857 w 12199286"/>
              <a:gd name="connsiteY47" fmla="*/ 1181202 h 2346197"/>
              <a:gd name="connsiteX48" fmla="*/ 6276707 w 12199286"/>
              <a:gd name="connsiteY48" fmla="*/ 1270102 h 2346197"/>
              <a:gd name="connsiteX49" fmla="*/ 5330557 w 12199286"/>
              <a:gd name="connsiteY49" fmla="*/ 1813027 h 2346197"/>
              <a:gd name="connsiteX50" fmla="*/ 4765407 w 12199286"/>
              <a:gd name="connsiteY50" fmla="*/ 2155927 h 2346197"/>
              <a:gd name="connsiteX51" fmla="*/ 4238357 w 12199286"/>
              <a:gd name="connsiteY51" fmla="*/ 2216252 h 2346197"/>
              <a:gd name="connsiteX52" fmla="*/ 3908157 w 12199286"/>
              <a:gd name="connsiteY52" fmla="*/ 2063852 h 2346197"/>
              <a:gd name="connsiteX53" fmla="*/ 3520807 w 12199286"/>
              <a:gd name="connsiteY53" fmla="*/ 2089252 h 2346197"/>
              <a:gd name="connsiteX54" fmla="*/ 3127107 w 12199286"/>
              <a:gd name="connsiteY54" fmla="*/ 1962252 h 2346197"/>
              <a:gd name="connsiteX55" fmla="*/ 2606407 w 12199286"/>
              <a:gd name="connsiteY55" fmla="*/ 1676502 h 2346197"/>
              <a:gd name="connsiteX56" fmla="*/ 2202100 w 12199286"/>
              <a:gd name="connsiteY56" fmla="*/ 1436737 h 2346197"/>
              <a:gd name="connsiteX57" fmla="*/ 2198926 w 12199286"/>
              <a:gd name="connsiteY57" fmla="*/ 1393159 h 2346197"/>
              <a:gd name="connsiteX58" fmla="*/ 2355477 w 12199286"/>
              <a:gd name="connsiteY58" fmla="*/ 1007101 h 2346197"/>
              <a:gd name="connsiteX59" fmla="*/ 2078031 w 12199286"/>
              <a:gd name="connsiteY59" fmla="*/ 1203566 h 2346197"/>
              <a:gd name="connsiteX60" fmla="*/ 2199590 w 12199286"/>
              <a:gd name="connsiteY60" fmla="*/ 1398393 h 2346197"/>
              <a:gd name="connsiteX61" fmla="*/ 2202066 w 12199286"/>
              <a:gd name="connsiteY61" fmla="*/ 1428189 h 2346197"/>
              <a:gd name="connsiteX62" fmla="*/ 1145907 w 12199286"/>
              <a:gd name="connsiteY62" fmla="*/ 1930502 h 2346197"/>
              <a:gd name="connsiteX63" fmla="*/ 85457 w 12199286"/>
              <a:gd name="connsiteY63" fmla="*/ 2324202 h 2346197"/>
              <a:gd name="connsiteX64" fmla="*/ 60057 w 12199286"/>
              <a:gd name="connsiteY64" fmla="*/ 2267052 h 2346197"/>
              <a:gd name="connsiteX0" fmla="*/ 0 w 12139229"/>
              <a:gd name="connsiteY0" fmla="*/ 2267052 h 2324202"/>
              <a:gd name="connsiteX1" fmla="*/ 908050 w 12139229"/>
              <a:gd name="connsiteY1" fmla="*/ 1968602 h 2324202"/>
              <a:gd name="connsiteX2" fmla="*/ 2114273 w 12139229"/>
              <a:gd name="connsiteY2" fmla="*/ 1414966 h 2324202"/>
              <a:gd name="connsiteX3" fmla="*/ 1986293 w 12139229"/>
              <a:gd name="connsiteY3" fmla="*/ 1203148 h 2324202"/>
              <a:gd name="connsiteX4" fmla="*/ 2166466 w 12139229"/>
              <a:gd name="connsiteY4" fmla="*/ 1032011 h 2324202"/>
              <a:gd name="connsiteX5" fmla="*/ 2328426 w 12139229"/>
              <a:gd name="connsiteY5" fmla="*/ 1002984 h 2324202"/>
              <a:gd name="connsiteX6" fmla="*/ 2153313 w 12139229"/>
              <a:gd name="connsiteY6" fmla="*/ 1418106 h 2324202"/>
              <a:gd name="connsiteX7" fmla="*/ 2822575 w 12139229"/>
              <a:gd name="connsiteY7" fmla="*/ 1806677 h 2324202"/>
              <a:gd name="connsiteX8" fmla="*/ 3397250 w 12139229"/>
              <a:gd name="connsiteY8" fmla="*/ 2051152 h 2324202"/>
              <a:gd name="connsiteX9" fmla="*/ 3844925 w 12139229"/>
              <a:gd name="connsiteY9" fmla="*/ 2035277 h 2324202"/>
              <a:gd name="connsiteX10" fmla="*/ 4108450 w 12139229"/>
              <a:gd name="connsiteY10" fmla="*/ 2174977 h 2324202"/>
              <a:gd name="connsiteX11" fmla="*/ 4391025 w 12139229"/>
              <a:gd name="connsiteY11" fmla="*/ 2194027 h 2324202"/>
              <a:gd name="connsiteX12" fmla="*/ 4937125 w 12139229"/>
              <a:gd name="connsiteY12" fmla="*/ 2013052 h 2324202"/>
              <a:gd name="connsiteX13" fmla="*/ 5670550 w 12139229"/>
              <a:gd name="connsiteY13" fmla="*/ 1520927 h 2324202"/>
              <a:gd name="connsiteX14" fmla="*/ 6508750 w 12139229"/>
              <a:gd name="connsiteY14" fmla="*/ 1136752 h 2324202"/>
              <a:gd name="connsiteX15" fmla="*/ 7118350 w 12139229"/>
              <a:gd name="connsiteY15" fmla="*/ 1238352 h 2324202"/>
              <a:gd name="connsiteX16" fmla="*/ 7366000 w 12139229"/>
              <a:gd name="connsiteY16" fmla="*/ 1212952 h 2324202"/>
              <a:gd name="connsiteX17" fmla="*/ 8470900 w 12139229"/>
              <a:gd name="connsiteY17" fmla="*/ 1314552 h 2324202"/>
              <a:gd name="connsiteX18" fmla="*/ 8629650 w 12139229"/>
              <a:gd name="connsiteY18" fmla="*/ 1339952 h 2324202"/>
              <a:gd name="connsiteX19" fmla="*/ 8851900 w 12139229"/>
              <a:gd name="connsiteY19" fmla="*/ 1187552 h 2324202"/>
              <a:gd name="connsiteX20" fmla="*/ 9632950 w 12139229"/>
              <a:gd name="connsiteY20" fmla="*/ 1003402 h 2324202"/>
              <a:gd name="connsiteX21" fmla="*/ 10293350 w 12139229"/>
              <a:gd name="connsiteY21" fmla="*/ 870052 h 2324202"/>
              <a:gd name="connsiteX22" fmla="*/ 10528300 w 12139229"/>
              <a:gd name="connsiteY22" fmla="*/ 647802 h 2324202"/>
              <a:gd name="connsiteX23" fmla="*/ 10433050 w 12139229"/>
              <a:gd name="connsiteY23" fmla="*/ 368402 h 2324202"/>
              <a:gd name="connsiteX24" fmla="*/ 10153650 w 12139229"/>
              <a:gd name="connsiteY24" fmla="*/ 95352 h 2324202"/>
              <a:gd name="connsiteX25" fmla="*/ 10179050 w 12139229"/>
              <a:gd name="connsiteY25" fmla="*/ 292202 h 2324202"/>
              <a:gd name="connsiteX26" fmla="*/ 10439400 w 12139229"/>
              <a:gd name="connsiteY26" fmla="*/ 482702 h 2324202"/>
              <a:gd name="connsiteX27" fmla="*/ 10642600 w 12139229"/>
              <a:gd name="connsiteY27" fmla="*/ 539852 h 2324202"/>
              <a:gd name="connsiteX28" fmla="*/ 11506200 w 12139229"/>
              <a:gd name="connsiteY28" fmla="*/ 717652 h 2324202"/>
              <a:gd name="connsiteX29" fmla="*/ 12052300 w 12139229"/>
              <a:gd name="connsiteY29" fmla="*/ 870052 h 2324202"/>
              <a:gd name="connsiteX30" fmla="*/ 12122150 w 12139229"/>
              <a:gd name="connsiteY30" fmla="*/ 958952 h 2324202"/>
              <a:gd name="connsiteX31" fmla="*/ 11887200 w 12139229"/>
              <a:gd name="connsiteY31" fmla="*/ 870052 h 2324202"/>
              <a:gd name="connsiteX32" fmla="*/ 10864850 w 12139229"/>
              <a:gd name="connsiteY32" fmla="*/ 647802 h 2324202"/>
              <a:gd name="connsiteX33" fmla="*/ 10375900 w 12139229"/>
              <a:gd name="connsiteY33" fmla="*/ 520802 h 2324202"/>
              <a:gd name="connsiteX34" fmla="*/ 10140950 w 12139229"/>
              <a:gd name="connsiteY34" fmla="*/ 374752 h 2324202"/>
              <a:gd name="connsiteX35" fmla="*/ 10058400 w 12139229"/>
              <a:gd name="connsiteY35" fmla="*/ 165202 h 2324202"/>
              <a:gd name="connsiteX36" fmla="*/ 10115550 w 12139229"/>
              <a:gd name="connsiteY36" fmla="*/ 102 h 2324202"/>
              <a:gd name="connsiteX37" fmla="*/ 10325100 w 12139229"/>
              <a:gd name="connsiteY37" fmla="*/ 146152 h 2324202"/>
              <a:gd name="connsiteX38" fmla="*/ 10585450 w 12139229"/>
              <a:gd name="connsiteY38" fmla="*/ 470002 h 2324202"/>
              <a:gd name="connsiteX39" fmla="*/ 10541000 w 12139229"/>
              <a:gd name="connsiteY39" fmla="*/ 781152 h 2324202"/>
              <a:gd name="connsiteX40" fmla="*/ 9683750 w 12139229"/>
              <a:gd name="connsiteY40" fmla="*/ 1066902 h 2324202"/>
              <a:gd name="connsiteX41" fmla="*/ 8864600 w 12139229"/>
              <a:gd name="connsiteY41" fmla="*/ 1263752 h 2324202"/>
              <a:gd name="connsiteX42" fmla="*/ 8655050 w 12139229"/>
              <a:gd name="connsiteY42" fmla="*/ 1403452 h 2324202"/>
              <a:gd name="connsiteX43" fmla="*/ 8178800 w 12139229"/>
              <a:gd name="connsiteY43" fmla="*/ 1314552 h 2324202"/>
              <a:gd name="connsiteX44" fmla="*/ 7404100 w 12139229"/>
              <a:gd name="connsiteY44" fmla="*/ 1263752 h 2324202"/>
              <a:gd name="connsiteX45" fmla="*/ 7061200 w 12139229"/>
              <a:gd name="connsiteY45" fmla="*/ 1308202 h 2324202"/>
              <a:gd name="connsiteX46" fmla="*/ 6991350 w 12139229"/>
              <a:gd name="connsiteY46" fmla="*/ 1244702 h 2324202"/>
              <a:gd name="connsiteX47" fmla="*/ 6781800 w 12139229"/>
              <a:gd name="connsiteY47" fmla="*/ 1181202 h 2324202"/>
              <a:gd name="connsiteX48" fmla="*/ 6216650 w 12139229"/>
              <a:gd name="connsiteY48" fmla="*/ 1270102 h 2324202"/>
              <a:gd name="connsiteX49" fmla="*/ 5270500 w 12139229"/>
              <a:gd name="connsiteY49" fmla="*/ 1813027 h 2324202"/>
              <a:gd name="connsiteX50" fmla="*/ 4705350 w 12139229"/>
              <a:gd name="connsiteY50" fmla="*/ 2155927 h 2324202"/>
              <a:gd name="connsiteX51" fmla="*/ 4178300 w 12139229"/>
              <a:gd name="connsiteY51" fmla="*/ 2216252 h 2324202"/>
              <a:gd name="connsiteX52" fmla="*/ 3848100 w 12139229"/>
              <a:gd name="connsiteY52" fmla="*/ 2063852 h 2324202"/>
              <a:gd name="connsiteX53" fmla="*/ 3460750 w 12139229"/>
              <a:gd name="connsiteY53" fmla="*/ 2089252 h 2324202"/>
              <a:gd name="connsiteX54" fmla="*/ 3067050 w 12139229"/>
              <a:gd name="connsiteY54" fmla="*/ 1962252 h 2324202"/>
              <a:gd name="connsiteX55" fmla="*/ 2546350 w 12139229"/>
              <a:gd name="connsiteY55" fmla="*/ 1676502 h 2324202"/>
              <a:gd name="connsiteX56" fmla="*/ 2142043 w 12139229"/>
              <a:gd name="connsiteY56" fmla="*/ 1436737 h 2324202"/>
              <a:gd name="connsiteX57" fmla="*/ 2138869 w 12139229"/>
              <a:gd name="connsiteY57" fmla="*/ 1393159 h 2324202"/>
              <a:gd name="connsiteX58" fmla="*/ 2295420 w 12139229"/>
              <a:gd name="connsiteY58" fmla="*/ 1007101 h 2324202"/>
              <a:gd name="connsiteX59" fmla="*/ 2017974 w 12139229"/>
              <a:gd name="connsiteY59" fmla="*/ 1203566 h 2324202"/>
              <a:gd name="connsiteX60" fmla="*/ 2139533 w 12139229"/>
              <a:gd name="connsiteY60" fmla="*/ 1398393 h 2324202"/>
              <a:gd name="connsiteX61" fmla="*/ 2142009 w 12139229"/>
              <a:gd name="connsiteY61" fmla="*/ 1428189 h 2324202"/>
              <a:gd name="connsiteX62" fmla="*/ 1085850 w 12139229"/>
              <a:gd name="connsiteY62" fmla="*/ 1930502 h 2324202"/>
              <a:gd name="connsiteX63" fmla="*/ 25400 w 12139229"/>
              <a:gd name="connsiteY63" fmla="*/ 2324202 h 2324202"/>
              <a:gd name="connsiteX64" fmla="*/ 0 w 12139229"/>
              <a:gd name="connsiteY64" fmla="*/ 2267052 h 2324202"/>
              <a:gd name="connsiteX0" fmla="*/ 0 w 12170979"/>
              <a:gd name="connsiteY0" fmla="*/ 2257527 h 2324202"/>
              <a:gd name="connsiteX1" fmla="*/ 939800 w 12170979"/>
              <a:gd name="connsiteY1" fmla="*/ 1968602 h 2324202"/>
              <a:gd name="connsiteX2" fmla="*/ 2146023 w 12170979"/>
              <a:gd name="connsiteY2" fmla="*/ 1414966 h 2324202"/>
              <a:gd name="connsiteX3" fmla="*/ 2018043 w 12170979"/>
              <a:gd name="connsiteY3" fmla="*/ 1203148 h 2324202"/>
              <a:gd name="connsiteX4" fmla="*/ 2198216 w 12170979"/>
              <a:gd name="connsiteY4" fmla="*/ 1032011 h 2324202"/>
              <a:gd name="connsiteX5" fmla="*/ 2360176 w 12170979"/>
              <a:gd name="connsiteY5" fmla="*/ 1002984 h 2324202"/>
              <a:gd name="connsiteX6" fmla="*/ 2185063 w 12170979"/>
              <a:gd name="connsiteY6" fmla="*/ 1418106 h 2324202"/>
              <a:gd name="connsiteX7" fmla="*/ 2854325 w 12170979"/>
              <a:gd name="connsiteY7" fmla="*/ 1806677 h 2324202"/>
              <a:gd name="connsiteX8" fmla="*/ 3429000 w 12170979"/>
              <a:gd name="connsiteY8" fmla="*/ 2051152 h 2324202"/>
              <a:gd name="connsiteX9" fmla="*/ 3876675 w 12170979"/>
              <a:gd name="connsiteY9" fmla="*/ 2035277 h 2324202"/>
              <a:gd name="connsiteX10" fmla="*/ 4140200 w 12170979"/>
              <a:gd name="connsiteY10" fmla="*/ 2174977 h 2324202"/>
              <a:gd name="connsiteX11" fmla="*/ 4422775 w 12170979"/>
              <a:gd name="connsiteY11" fmla="*/ 2194027 h 2324202"/>
              <a:gd name="connsiteX12" fmla="*/ 4968875 w 12170979"/>
              <a:gd name="connsiteY12" fmla="*/ 2013052 h 2324202"/>
              <a:gd name="connsiteX13" fmla="*/ 5702300 w 12170979"/>
              <a:gd name="connsiteY13" fmla="*/ 1520927 h 2324202"/>
              <a:gd name="connsiteX14" fmla="*/ 6540500 w 12170979"/>
              <a:gd name="connsiteY14" fmla="*/ 1136752 h 2324202"/>
              <a:gd name="connsiteX15" fmla="*/ 7150100 w 12170979"/>
              <a:gd name="connsiteY15" fmla="*/ 1238352 h 2324202"/>
              <a:gd name="connsiteX16" fmla="*/ 7397750 w 12170979"/>
              <a:gd name="connsiteY16" fmla="*/ 1212952 h 2324202"/>
              <a:gd name="connsiteX17" fmla="*/ 8502650 w 12170979"/>
              <a:gd name="connsiteY17" fmla="*/ 1314552 h 2324202"/>
              <a:gd name="connsiteX18" fmla="*/ 8661400 w 12170979"/>
              <a:gd name="connsiteY18" fmla="*/ 1339952 h 2324202"/>
              <a:gd name="connsiteX19" fmla="*/ 8883650 w 12170979"/>
              <a:gd name="connsiteY19" fmla="*/ 1187552 h 2324202"/>
              <a:gd name="connsiteX20" fmla="*/ 9664700 w 12170979"/>
              <a:gd name="connsiteY20" fmla="*/ 1003402 h 2324202"/>
              <a:gd name="connsiteX21" fmla="*/ 10325100 w 12170979"/>
              <a:gd name="connsiteY21" fmla="*/ 870052 h 2324202"/>
              <a:gd name="connsiteX22" fmla="*/ 10560050 w 12170979"/>
              <a:gd name="connsiteY22" fmla="*/ 647802 h 2324202"/>
              <a:gd name="connsiteX23" fmla="*/ 10464800 w 12170979"/>
              <a:gd name="connsiteY23" fmla="*/ 368402 h 2324202"/>
              <a:gd name="connsiteX24" fmla="*/ 10185400 w 12170979"/>
              <a:gd name="connsiteY24" fmla="*/ 95352 h 2324202"/>
              <a:gd name="connsiteX25" fmla="*/ 10210800 w 12170979"/>
              <a:gd name="connsiteY25" fmla="*/ 292202 h 2324202"/>
              <a:gd name="connsiteX26" fmla="*/ 10471150 w 12170979"/>
              <a:gd name="connsiteY26" fmla="*/ 482702 h 2324202"/>
              <a:gd name="connsiteX27" fmla="*/ 10674350 w 12170979"/>
              <a:gd name="connsiteY27" fmla="*/ 539852 h 2324202"/>
              <a:gd name="connsiteX28" fmla="*/ 11537950 w 12170979"/>
              <a:gd name="connsiteY28" fmla="*/ 717652 h 2324202"/>
              <a:gd name="connsiteX29" fmla="*/ 12084050 w 12170979"/>
              <a:gd name="connsiteY29" fmla="*/ 870052 h 2324202"/>
              <a:gd name="connsiteX30" fmla="*/ 12153900 w 12170979"/>
              <a:gd name="connsiteY30" fmla="*/ 958952 h 2324202"/>
              <a:gd name="connsiteX31" fmla="*/ 11918950 w 12170979"/>
              <a:gd name="connsiteY31" fmla="*/ 870052 h 2324202"/>
              <a:gd name="connsiteX32" fmla="*/ 10896600 w 12170979"/>
              <a:gd name="connsiteY32" fmla="*/ 647802 h 2324202"/>
              <a:gd name="connsiteX33" fmla="*/ 10407650 w 12170979"/>
              <a:gd name="connsiteY33" fmla="*/ 520802 h 2324202"/>
              <a:gd name="connsiteX34" fmla="*/ 10172700 w 12170979"/>
              <a:gd name="connsiteY34" fmla="*/ 374752 h 2324202"/>
              <a:gd name="connsiteX35" fmla="*/ 10090150 w 12170979"/>
              <a:gd name="connsiteY35" fmla="*/ 165202 h 2324202"/>
              <a:gd name="connsiteX36" fmla="*/ 10147300 w 12170979"/>
              <a:gd name="connsiteY36" fmla="*/ 102 h 2324202"/>
              <a:gd name="connsiteX37" fmla="*/ 10356850 w 12170979"/>
              <a:gd name="connsiteY37" fmla="*/ 146152 h 2324202"/>
              <a:gd name="connsiteX38" fmla="*/ 10617200 w 12170979"/>
              <a:gd name="connsiteY38" fmla="*/ 470002 h 2324202"/>
              <a:gd name="connsiteX39" fmla="*/ 10572750 w 12170979"/>
              <a:gd name="connsiteY39" fmla="*/ 781152 h 2324202"/>
              <a:gd name="connsiteX40" fmla="*/ 9715500 w 12170979"/>
              <a:gd name="connsiteY40" fmla="*/ 1066902 h 2324202"/>
              <a:gd name="connsiteX41" fmla="*/ 8896350 w 12170979"/>
              <a:gd name="connsiteY41" fmla="*/ 1263752 h 2324202"/>
              <a:gd name="connsiteX42" fmla="*/ 8686800 w 12170979"/>
              <a:gd name="connsiteY42" fmla="*/ 1403452 h 2324202"/>
              <a:gd name="connsiteX43" fmla="*/ 8210550 w 12170979"/>
              <a:gd name="connsiteY43" fmla="*/ 1314552 h 2324202"/>
              <a:gd name="connsiteX44" fmla="*/ 7435850 w 12170979"/>
              <a:gd name="connsiteY44" fmla="*/ 1263752 h 2324202"/>
              <a:gd name="connsiteX45" fmla="*/ 7092950 w 12170979"/>
              <a:gd name="connsiteY45" fmla="*/ 1308202 h 2324202"/>
              <a:gd name="connsiteX46" fmla="*/ 7023100 w 12170979"/>
              <a:gd name="connsiteY46" fmla="*/ 1244702 h 2324202"/>
              <a:gd name="connsiteX47" fmla="*/ 6813550 w 12170979"/>
              <a:gd name="connsiteY47" fmla="*/ 1181202 h 2324202"/>
              <a:gd name="connsiteX48" fmla="*/ 6248400 w 12170979"/>
              <a:gd name="connsiteY48" fmla="*/ 1270102 h 2324202"/>
              <a:gd name="connsiteX49" fmla="*/ 5302250 w 12170979"/>
              <a:gd name="connsiteY49" fmla="*/ 1813027 h 2324202"/>
              <a:gd name="connsiteX50" fmla="*/ 4737100 w 12170979"/>
              <a:gd name="connsiteY50" fmla="*/ 2155927 h 2324202"/>
              <a:gd name="connsiteX51" fmla="*/ 4210050 w 12170979"/>
              <a:gd name="connsiteY51" fmla="*/ 2216252 h 2324202"/>
              <a:gd name="connsiteX52" fmla="*/ 3879850 w 12170979"/>
              <a:gd name="connsiteY52" fmla="*/ 2063852 h 2324202"/>
              <a:gd name="connsiteX53" fmla="*/ 3492500 w 12170979"/>
              <a:gd name="connsiteY53" fmla="*/ 2089252 h 2324202"/>
              <a:gd name="connsiteX54" fmla="*/ 3098800 w 12170979"/>
              <a:gd name="connsiteY54" fmla="*/ 1962252 h 2324202"/>
              <a:gd name="connsiteX55" fmla="*/ 2578100 w 12170979"/>
              <a:gd name="connsiteY55" fmla="*/ 1676502 h 2324202"/>
              <a:gd name="connsiteX56" fmla="*/ 2173793 w 12170979"/>
              <a:gd name="connsiteY56" fmla="*/ 1436737 h 2324202"/>
              <a:gd name="connsiteX57" fmla="*/ 2170619 w 12170979"/>
              <a:gd name="connsiteY57" fmla="*/ 1393159 h 2324202"/>
              <a:gd name="connsiteX58" fmla="*/ 2327170 w 12170979"/>
              <a:gd name="connsiteY58" fmla="*/ 1007101 h 2324202"/>
              <a:gd name="connsiteX59" fmla="*/ 2049724 w 12170979"/>
              <a:gd name="connsiteY59" fmla="*/ 1203566 h 2324202"/>
              <a:gd name="connsiteX60" fmla="*/ 2171283 w 12170979"/>
              <a:gd name="connsiteY60" fmla="*/ 1398393 h 2324202"/>
              <a:gd name="connsiteX61" fmla="*/ 2173759 w 12170979"/>
              <a:gd name="connsiteY61" fmla="*/ 1428189 h 2324202"/>
              <a:gd name="connsiteX62" fmla="*/ 1117600 w 12170979"/>
              <a:gd name="connsiteY62" fmla="*/ 1930502 h 2324202"/>
              <a:gd name="connsiteX63" fmla="*/ 57150 w 12170979"/>
              <a:gd name="connsiteY63" fmla="*/ 2324202 h 2324202"/>
              <a:gd name="connsiteX64" fmla="*/ 0 w 12170979"/>
              <a:gd name="connsiteY64" fmla="*/ 2257527 h 2324202"/>
              <a:gd name="connsiteX0" fmla="*/ 0 w 12170979"/>
              <a:gd name="connsiteY0" fmla="*/ 2257527 h 2289277"/>
              <a:gd name="connsiteX1" fmla="*/ 939800 w 12170979"/>
              <a:gd name="connsiteY1" fmla="*/ 196860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0 w 12170979"/>
              <a:gd name="connsiteY0" fmla="*/ 2257527 h 2289277"/>
              <a:gd name="connsiteX1" fmla="*/ 942975 w 12170979"/>
              <a:gd name="connsiteY1" fmla="*/ 1974952 h 2289277"/>
              <a:gd name="connsiteX2" fmla="*/ 2146023 w 12170979"/>
              <a:gd name="connsiteY2" fmla="*/ 1414966 h 2289277"/>
              <a:gd name="connsiteX3" fmla="*/ 2018043 w 12170979"/>
              <a:gd name="connsiteY3" fmla="*/ 1203148 h 2289277"/>
              <a:gd name="connsiteX4" fmla="*/ 2198216 w 12170979"/>
              <a:gd name="connsiteY4" fmla="*/ 1032011 h 2289277"/>
              <a:gd name="connsiteX5" fmla="*/ 2360176 w 12170979"/>
              <a:gd name="connsiteY5" fmla="*/ 1002984 h 2289277"/>
              <a:gd name="connsiteX6" fmla="*/ 2185063 w 12170979"/>
              <a:gd name="connsiteY6" fmla="*/ 1418106 h 2289277"/>
              <a:gd name="connsiteX7" fmla="*/ 2854325 w 12170979"/>
              <a:gd name="connsiteY7" fmla="*/ 1806677 h 2289277"/>
              <a:gd name="connsiteX8" fmla="*/ 3429000 w 12170979"/>
              <a:gd name="connsiteY8" fmla="*/ 2051152 h 2289277"/>
              <a:gd name="connsiteX9" fmla="*/ 3876675 w 12170979"/>
              <a:gd name="connsiteY9" fmla="*/ 2035277 h 2289277"/>
              <a:gd name="connsiteX10" fmla="*/ 4140200 w 12170979"/>
              <a:gd name="connsiteY10" fmla="*/ 2174977 h 2289277"/>
              <a:gd name="connsiteX11" fmla="*/ 4422775 w 12170979"/>
              <a:gd name="connsiteY11" fmla="*/ 2194027 h 2289277"/>
              <a:gd name="connsiteX12" fmla="*/ 4968875 w 12170979"/>
              <a:gd name="connsiteY12" fmla="*/ 2013052 h 2289277"/>
              <a:gd name="connsiteX13" fmla="*/ 5702300 w 12170979"/>
              <a:gd name="connsiteY13" fmla="*/ 1520927 h 2289277"/>
              <a:gd name="connsiteX14" fmla="*/ 6540500 w 12170979"/>
              <a:gd name="connsiteY14" fmla="*/ 1136752 h 2289277"/>
              <a:gd name="connsiteX15" fmla="*/ 7150100 w 12170979"/>
              <a:gd name="connsiteY15" fmla="*/ 1238352 h 2289277"/>
              <a:gd name="connsiteX16" fmla="*/ 7397750 w 12170979"/>
              <a:gd name="connsiteY16" fmla="*/ 1212952 h 2289277"/>
              <a:gd name="connsiteX17" fmla="*/ 8502650 w 12170979"/>
              <a:gd name="connsiteY17" fmla="*/ 1314552 h 2289277"/>
              <a:gd name="connsiteX18" fmla="*/ 8661400 w 12170979"/>
              <a:gd name="connsiteY18" fmla="*/ 1339952 h 2289277"/>
              <a:gd name="connsiteX19" fmla="*/ 8883650 w 12170979"/>
              <a:gd name="connsiteY19" fmla="*/ 1187552 h 2289277"/>
              <a:gd name="connsiteX20" fmla="*/ 9664700 w 12170979"/>
              <a:gd name="connsiteY20" fmla="*/ 1003402 h 2289277"/>
              <a:gd name="connsiteX21" fmla="*/ 10325100 w 12170979"/>
              <a:gd name="connsiteY21" fmla="*/ 870052 h 2289277"/>
              <a:gd name="connsiteX22" fmla="*/ 10560050 w 12170979"/>
              <a:gd name="connsiteY22" fmla="*/ 647802 h 2289277"/>
              <a:gd name="connsiteX23" fmla="*/ 10464800 w 12170979"/>
              <a:gd name="connsiteY23" fmla="*/ 368402 h 2289277"/>
              <a:gd name="connsiteX24" fmla="*/ 10185400 w 12170979"/>
              <a:gd name="connsiteY24" fmla="*/ 95352 h 2289277"/>
              <a:gd name="connsiteX25" fmla="*/ 10210800 w 12170979"/>
              <a:gd name="connsiteY25" fmla="*/ 292202 h 2289277"/>
              <a:gd name="connsiteX26" fmla="*/ 10471150 w 12170979"/>
              <a:gd name="connsiteY26" fmla="*/ 482702 h 2289277"/>
              <a:gd name="connsiteX27" fmla="*/ 10674350 w 12170979"/>
              <a:gd name="connsiteY27" fmla="*/ 539852 h 2289277"/>
              <a:gd name="connsiteX28" fmla="*/ 11537950 w 12170979"/>
              <a:gd name="connsiteY28" fmla="*/ 717652 h 2289277"/>
              <a:gd name="connsiteX29" fmla="*/ 12084050 w 12170979"/>
              <a:gd name="connsiteY29" fmla="*/ 870052 h 2289277"/>
              <a:gd name="connsiteX30" fmla="*/ 12153900 w 12170979"/>
              <a:gd name="connsiteY30" fmla="*/ 958952 h 2289277"/>
              <a:gd name="connsiteX31" fmla="*/ 11918950 w 12170979"/>
              <a:gd name="connsiteY31" fmla="*/ 870052 h 2289277"/>
              <a:gd name="connsiteX32" fmla="*/ 10896600 w 12170979"/>
              <a:gd name="connsiteY32" fmla="*/ 647802 h 2289277"/>
              <a:gd name="connsiteX33" fmla="*/ 10407650 w 12170979"/>
              <a:gd name="connsiteY33" fmla="*/ 520802 h 2289277"/>
              <a:gd name="connsiteX34" fmla="*/ 10172700 w 12170979"/>
              <a:gd name="connsiteY34" fmla="*/ 374752 h 2289277"/>
              <a:gd name="connsiteX35" fmla="*/ 10090150 w 12170979"/>
              <a:gd name="connsiteY35" fmla="*/ 165202 h 2289277"/>
              <a:gd name="connsiteX36" fmla="*/ 10147300 w 12170979"/>
              <a:gd name="connsiteY36" fmla="*/ 102 h 2289277"/>
              <a:gd name="connsiteX37" fmla="*/ 10356850 w 12170979"/>
              <a:gd name="connsiteY37" fmla="*/ 146152 h 2289277"/>
              <a:gd name="connsiteX38" fmla="*/ 10617200 w 12170979"/>
              <a:gd name="connsiteY38" fmla="*/ 470002 h 2289277"/>
              <a:gd name="connsiteX39" fmla="*/ 10572750 w 12170979"/>
              <a:gd name="connsiteY39" fmla="*/ 781152 h 2289277"/>
              <a:gd name="connsiteX40" fmla="*/ 9715500 w 12170979"/>
              <a:gd name="connsiteY40" fmla="*/ 1066902 h 2289277"/>
              <a:gd name="connsiteX41" fmla="*/ 8896350 w 12170979"/>
              <a:gd name="connsiteY41" fmla="*/ 1263752 h 2289277"/>
              <a:gd name="connsiteX42" fmla="*/ 8686800 w 12170979"/>
              <a:gd name="connsiteY42" fmla="*/ 1403452 h 2289277"/>
              <a:gd name="connsiteX43" fmla="*/ 8210550 w 12170979"/>
              <a:gd name="connsiteY43" fmla="*/ 1314552 h 2289277"/>
              <a:gd name="connsiteX44" fmla="*/ 7435850 w 12170979"/>
              <a:gd name="connsiteY44" fmla="*/ 1263752 h 2289277"/>
              <a:gd name="connsiteX45" fmla="*/ 7092950 w 12170979"/>
              <a:gd name="connsiteY45" fmla="*/ 1308202 h 2289277"/>
              <a:gd name="connsiteX46" fmla="*/ 7023100 w 12170979"/>
              <a:gd name="connsiteY46" fmla="*/ 1244702 h 2289277"/>
              <a:gd name="connsiteX47" fmla="*/ 6813550 w 12170979"/>
              <a:gd name="connsiteY47" fmla="*/ 1181202 h 2289277"/>
              <a:gd name="connsiteX48" fmla="*/ 6248400 w 12170979"/>
              <a:gd name="connsiteY48" fmla="*/ 1270102 h 2289277"/>
              <a:gd name="connsiteX49" fmla="*/ 5302250 w 12170979"/>
              <a:gd name="connsiteY49" fmla="*/ 1813027 h 2289277"/>
              <a:gd name="connsiteX50" fmla="*/ 4737100 w 12170979"/>
              <a:gd name="connsiteY50" fmla="*/ 2155927 h 2289277"/>
              <a:gd name="connsiteX51" fmla="*/ 4210050 w 12170979"/>
              <a:gd name="connsiteY51" fmla="*/ 2216252 h 2289277"/>
              <a:gd name="connsiteX52" fmla="*/ 3879850 w 12170979"/>
              <a:gd name="connsiteY52" fmla="*/ 2063852 h 2289277"/>
              <a:gd name="connsiteX53" fmla="*/ 3492500 w 12170979"/>
              <a:gd name="connsiteY53" fmla="*/ 2089252 h 2289277"/>
              <a:gd name="connsiteX54" fmla="*/ 3098800 w 12170979"/>
              <a:gd name="connsiteY54" fmla="*/ 1962252 h 2289277"/>
              <a:gd name="connsiteX55" fmla="*/ 2578100 w 12170979"/>
              <a:gd name="connsiteY55" fmla="*/ 1676502 h 2289277"/>
              <a:gd name="connsiteX56" fmla="*/ 2173793 w 12170979"/>
              <a:gd name="connsiteY56" fmla="*/ 1436737 h 2289277"/>
              <a:gd name="connsiteX57" fmla="*/ 2170619 w 12170979"/>
              <a:gd name="connsiteY57" fmla="*/ 1393159 h 2289277"/>
              <a:gd name="connsiteX58" fmla="*/ 2327170 w 12170979"/>
              <a:gd name="connsiteY58" fmla="*/ 1007101 h 2289277"/>
              <a:gd name="connsiteX59" fmla="*/ 2049724 w 12170979"/>
              <a:gd name="connsiteY59" fmla="*/ 1203566 h 2289277"/>
              <a:gd name="connsiteX60" fmla="*/ 2171283 w 12170979"/>
              <a:gd name="connsiteY60" fmla="*/ 1398393 h 2289277"/>
              <a:gd name="connsiteX61" fmla="*/ 2173759 w 12170979"/>
              <a:gd name="connsiteY61" fmla="*/ 1428189 h 2289277"/>
              <a:gd name="connsiteX62" fmla="*/ 1117600 w 12170979"/>
              <a:gd name="connsiteY62" fmla="*/ 1930502 h 2289277"/>
              <a:gd name="connsiteX63" fmla="*/ 3175 w 12170979"/>
              <a:gd name="connsiteY63" fmla="*/ 2289277 h 2289277"/>
              <a:gd name="connsiteX64" fmla="*/ 0 w 12170979"/>
              <a:gd name="connsiteY64" fmla="*/ 2257527 h 2289277"/>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21672 w 12174608"/>
              <a:gd name="connsiteY3" fmla="*/ 120314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3353 w 12174608"/>
              <a:gd name="connsiteY59" fmla="*/ 1203566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363805 w 12174608"/>
              <a:gd name="connsiteY5" fmla="*/ 10029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330799 w 12174608"/>
              <a:gd name="connsiteY58" fmla="*/ 10071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056528 w 12174608"/>
              <a:gd name="connsiteY59" fmla="*/ 1200391 h 2283251"/>
              <a:gd name="connsiteX60" fmla="*/ 2174912 w 12174608"/>
              <a:gd name="connsiteY60" fmla="*/ 1398393 h 2283251"/>
              <a:gd name="connsiteX61" fmla="*/ 2177388 w 12174608"/>
              <a:gd name="connsiteY61" fmla="*/ 1428189 h 2283251"/>
              <a:gd name="connsiteX62" fmla="*/ 1121229 w 12174608"/>
              <a:gd name="connsiteY62" fmla="*/ 1930502 h 2283251"/>
              <a:gd name="connsiteX63" fmla="*/ 454 w 12174608"/>
              <a:gd name="connsiteY63" fmla="*/ 2282927 h 2283251"/>
              <a:gd name="connsiteX64" fmla="*/ 3629 w 12174608"/>
              <a:gd name="connsiteY64"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58020 w 12174608"/>
              <a:gd name="connsiteY59" fmla="*/ 1151545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0974 w 12174608"/>
              <a:gd name="connsiteY58" fmla="*/ 1159501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0039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71259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40729 w 12174608"/>
              <a:gd name="connsiteY50" fmla="*/ 2155927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264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7250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5010604 w 12174608"/>
              <a:gd name="connsiteY12" fmla="*/ 199400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817179 w 12174608"/>
              <a:gd name="connsiteY47" fmla="*/ 11812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252029 w 12174608"/>
              <a:gd name="connsiteY48" fmla="*/ 12701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6393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01379 w 12174608"/>
              <a:gd name="connsiteY16" fmla="*/ 12129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096579 w 12174608"/>
              <a:gd name="connsiteY45" fmla="*/ 13082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01354 w 12174608"/>
              <a:gd name="connsiteY45" fmla="*/ 12605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45804 w 12174608"/>
              <a:gd name="connsiteY45" fmla="*/ 13113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61679 w 12174608"/>
              <a:gd name="connsiteY45" fmla="*/ 12701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39454 w 12174608"/>
              <a:gd name="connsiteY45" fmla="*/ 1232002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5568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7629 w 12174608"/>
              <a:gd name="connsiteY47" fmla="*/ 1158977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9479 w 12174608"/>
              <a:gd name="connsiteY44" fmla="*/ 1263752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14079 w 12174608"/>
              <a:gd name="connsiteY16" fmla="*/ 111770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55329 w 12174608"/>
              <a:gd name="connsiteY45" fmla="*/ 123517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214179 w 12174608"/>
              <a:gd name="connsiteY43" fmla="*/ 1314552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6304 w 12174608"/>
              <a:gd name="connsiteY44" fmla="*/ 1139927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690429 w 12174608"/>
              <a:gd name="connsiteY42" fmla="*/ 14034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65029 w 12174608"/>
              <a:gd name="connsiteY18" fmla="*/ 1339952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899979 w 12174608"/>
              <a:gd name="connsiteY41" fmla="*/ 126375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887279 w 12174608"/>
              <a:gd name="connsiteY19" fmla="*/ 11875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715829 w 12174608"/>
              <a:gd name="connsiteY18" fmla="*/ 134947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506279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6999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41254 w 12174608"/>
              <a:gd name="connsiteY41" fmla="*/ 1193902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2654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38054 w 12174608"/>
              <a:gd name="connsiteY42" fmla="*/ 1374877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82429 w 12174608"/>
              <a:gd name="connsiteY43" fmla="*/ 126692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77704 w 12174608"/>
              <a:gd name="connsiteY17" fmla="*/ 131455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1829 w 12174608"/>
              <a:gd name="connsiteY17" fmla="*/ 132407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468179 w 12174608"/>
              <a:gd name="connsiteY17" fmla="*/ 1320902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55354 w 12174608"/>
              <a:gd name="connsiteY16" fmla="*/ 1111352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734879 w 12174608"/>
              <a:gd name="connsiteY18" fmla="*/ 1343127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44429 w 12174608"/>
              <a:gd name="connsiteY19" fmla="*/ 116850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900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76179 w 12174608"/>
              <a:gd name="connsiteY41" fmla="*/ 118437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719129 w 12174608"/>
              <a:gd name="connsiteY40" fmla="*/ 106690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87254 w 12174608"/>
              <a:gd name="connsiteY18" fmla="*/ 1352652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576379 w 12174608"/>
              <a:gd name="connsiteY39" fmla="*/ 781152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527 h 2283251"/>
              <a:gd name="connsiteX1" fmla="*/ 946604 w 12174608"/>
              <a:gd name="connsiteY1" fmla="*/ 1974952 h 2283251"/>
              <a:gd name="connsiteX2" fmla="*/ 2149652 w 12174608"/>
              <a:gd name="connsiteY2" fmla="*/ 1414966 h 2283251"/>
              <a:gd name="connsiteX3" fmla="*/ 2031197 w 12174608"/>
              <a:gd name="connsiteY3" fmla="*/ 1196798 h 2283251"/>
              <a:gd name="connsiteX4" fmla="*/ 2201845 w 12174608"/>
              <a:gd name="connsiteY4" fmla="*/ 1032011 h 2283251"/>
              <a:gd name="connsiteX5" fmla="*/ 2500330 w 12174608"/>
              <a:gd name="connsiteY5" fmla="*/ 1180784 h 2283251"/>
              <a:gd name="connsiteX6" fmla="*/ 2188692 w 12174608"/>
              <a:gd name="connsiteY6" fmla="*/ 1418106 h 2283251"/>
              <a:gd name="connsiteX7" fmla="*/ 2857954 w 12174608"/>
              <a:gd name="connsiteY7" fmla="*/ 1806677 h 2283251"/>
              <a:gd name="connsiteX8" fmla="*/ 3432629 w 12174608"/>
              <a:gd name="connsiteY8" fmla="*/ 2051152 h 2283251"/>
              <a:gd name="connsiteX9" fmla="*/ 3880304 w 12174608"/>
              <a:gd name="connsiteY9" fmla="*/ 2035277 h 2283251"/>
              <a:gd name="connsiteX10" fmla="*/ 4143829 w 12174608"/>
              <a:gd name="connsiteY10" fmla="*/ 2174977 h 2283251"/>
              <a:gd name="connsiteX11" fmla="*/ 4451804 w 12174608"/>
              <a:gd name="connsiteY11" fmla="*/ 2194027 h 2283251"/>
              <a:gd name="connsiteX12" fmla="*/ 4991554 w 12174608"/>
              <a:gd name="connsiteY12" fmla="*/ 2013052 h 2283251"/>
              <a:gd name="connsiteX13" fmla="*/ 5705929 w 12174608"/>
              <a:gd name="connsiteY13" fmla="*/ 1520927 h 2283251"/>
              <a:gd name="connsiteX14" fmla="*/ 6544129 w 12174608"/>
              <a:gd name="connsiteY14" fmla="*/ 1136752 h 2283251"/>
              <a:gd name="connsiteX15" fmla="*/ 7153729 w 12174608"/>
              <a:gd name="connsiteY15" fmla="*/ 1238352 h 2283251"/>
              <a:gd name="connsiteX16" fmla="*/ 7429954 w 12174608"/>
              <a:gd name="connsiteY16" fmla="*/ 1114527 h 2283251"/>
              <a:gd name="connsiteX17" fmla="*/ 8182429 w 12174608"/>
              <a:gd name="connsiteY17" fmla="*/ 1254227 h 2283251"/>
              <a:gd name="connsiteX18" fmla="*/ 8699954 w 12174608"/>
              <a:gd name="connsiteY18" fmla="*/ 1349477 h 2283251"/>
              <a:gd name="connsiteX19" fmla="*/ 8963479 w 12174608"/>
              <a:gd name="connsiteY19" fmla="*/ 1162152 h 2283251"/>
              <a:gd name="connsiteX20" fmla="*/ 9668329 w 12174608"/>
              <a:gd name="connsiteY20" fmla="*/ 1003402 h 2283251"/>
              <a:gd name="connsiteX21" fmla="*/ 10328729 w 12174608"/>
              <a:gd name="connsiteY21" fmla="*/ 870052 h 2283251"/>
              <a:gd name="connsiteX22" fmla="*/ 10563679 w 12174608"/>
              <a:gd name="connsiteY22" fmla="*/ 647802 h 2283251"/>
              <a:gd name="connsiteX23" fmla="*/ 10468429 w 12174608"/>
              <a:gd name="connsiteY23" fmla="*/ 368402 h 2283251"/>
              <a:gd name="connsiteX24" fmla="*/ 10189029 w 12174608"/>
              <a:gd name="connsiteY24" fmla="*/ 95352 h 2283251"/>
              <a:gd name="connsiteX25" fmla="*/ 10214429 w 12174608"/>
              <a:gd name="connsiteY25" fmla="*/ 292202 h 2283251"/>
              <a:gd name="connsiteX26" fmla="*/ 10474779 w 12174608"/>
              <a:gd name="connsiteY26" fmla="*/ 482702 h 2283251"/>
              <a:gd name="connsiteX27" fmla="*/ 10677979 w 12174608"/>
              <a:gd name="connsiteY27" fmla="*/ 539852 h 2283251"/>
              <a:gd name="connsiteX28" fmla="*/ 11541579 w 12174608"/>
              <a:gd name="connsiteY28" fmla="*/ 717652 h 2283251"/>
              <a:gd name="connsiteX29" fmla="*/ 12087679 w 12174608"/>
              <a:gd name="connsiteY29" fmla="*/ 870052 h 2283251"/>
              <a:gd name="connsiteX30" fmla="*/ 12157529 w 12174608"/>
              <a:gd name="connsiteY30" fmla="*/ 958952 h 2283251"/>
              <a:gd name="connsiteX31" fmla="*/ 11922579 w 12174608"/>
              <a:gd name="connsiteY31" fmla="*/ 870052 h 2283251"/>
              <a:gd name="connsiteX32" fmla="*/ 10900229 w 12174608"/>
              <a:gd name="connsiteY32" fmla="*/ 647802 h 2283251"/>
              <a:gd name="connsiteX33" fmla="*/ 10411279 w 12174608"/>
              <a:gd name="connsiteY33" fmla="*/ 520802 h 2283251"/>
              <a:gd name="connsiteX34" fmla="*/ 10176329 w 12174608"/>
              <a:gd name="connsiteY34" fmla="*/ 374752 h 2283251"/>
              <a:gd name="connsiteX35" fmla="*/ 10093779 w 12174608"/>
              <a:gd name="connsiteY35" fmla="*/ 165202 h 2283251"/>
              <a:gd name="connsiteX36" fmla="*/ 10150929 w 12174608"/>
              <a:gd name="connsiteY36" fmla="*/ 102 h 2283251"/>
              <a:gd name="connsiteX37" fmla="*/ 10360479 w 12174608"/>
              <a:gd name="connsiteY37" fmla="*/ 146152 h 2283251"/>
              <a:gd name="connsiteX38" fmla="*/ 10620829 w 12174608"/>
              <a:gd name="connsiteY38" fmla="*/ 470002 h 2283251"/>
              <a:gd name="connsiteX39" fmla="*/ 10398579 w 12174608"/>
              <a:gd name="connsiteY39" fmla="*/ 866877 h 2283251"/>
              <a:gd name="connsiteX40" fmla="*/ 9668329 w 12174608"/>
              <a:gd name="connsiteY40" fmla="*/ 1035152 h 2283251"/>
              <a:gd name="connsiteX41" fmla="*/ 8982529 w 12174608"/>
              <a:gd name="connsiteY41" fmla="*/ 1190727 h 2283251"/>
              <a:gd name="connsiteX42" fmla="*/ 8715829 w 12174608"/>
              <a:gd name="connsiteY42" fmla="*/ 1378052 h 2283251"/>
              <a:gd name="connsiteX43" fmla="*/ 8169729 w 12174608"/>
              <a:gd name="connsiteY43" fmla="*/ 1273277 h 2283251"/>
              <a:gd name="connsiteX44" fmla="*/ 7439479 w 12174608"/>
              <a:gd name="connsiteY44" fmla="*/ 1136752 h 2283251"/>
              <a:gd name="connsiteX45" fmla="*/ 7242629 w 12174608"/>
              <a:gd name="connsiteY45" fmla="*/ 1241527 h 2283251"/>
              <a:gd name="connsiteX46" fmla="*/ 7026729 w 12174608"/>
              <a:gd name="connsiteY46" fmla="*/ 1244702 h 2283251"/>
              <a:gd name="connsiteX47" fmla="*/ 6601279 w 12174608"/>
              <a:gd name="connsiteY47" fmla="*/ 1155802 h 2283251"/>
              <a:gd name="connsiteX48" fmla="*/ 6010729 w 12174608"/>
              <a:gd name="connsiteY48" fmla="*/ 1384402 h 2283251"/>
              <a:gd name="connsiteX49" fmla="*/ 5305879 w 12174608"/>
              <a:gd name="connsiteY49" fmla="*/ 1813027 h 2283251"/>
              <a:gd name="connsiteX50" fmla="*/ 4724854 w 12174608"/>
              <a:gd name="connsiteY50" fmla="*/ 2152752 h 2283251"/>
              <a:gd name="connsiteX51" fmla="*/ 4213679 w 12174608"/>
              <a:gd name="connsiteY51" fmla="*/ 2216252 h 2283251"/>
              <a:gd name="connsiteX52" fmla="*/ 3883479 w 12174608"/>
              <a:gd name="connsiteY52" fmla="*/ 2063852 h 2283251"/>
              <a:gd name="connsiteX53" fmla="*/ 3496129 w 12174608"/>
              <a:gd name="connsiteY53" fmla="*/ 2089252 h 2283251"/>
              <a:gd name="connsiteX54" fmla="*/ 3102429 w 12174608"/>
              <a:gd name="connsiteY54" fmla="*/ 1962252 h 2283251"/>
              <a:gd name="connsiteX55" fmla="*/ 2581729 w 12174608"/>
              <a:gd name="connsiteY55" fmla="*/ 1676502 h 2283251"/>
              <a:gd name="connsiteX56" fmla="*/ 2177422 w 12174608"/>
              <a:gd name="connsiteY56" fmla="*/ 1436737 h 2283251"/>
              <a:gd name="connsiteX57" fmla="*/ 2174248 w 12174608"/>
              <a:gd name="connsiteY57" fmla="*/ 1393159 h 2283251"/>
              <a:gd name="connsiteX58" fmla="*/ 2464149 w 12174608"/>
              <a:gd name="connsiteY58" fmla="*/ 1175376 h 2283251"/>
              <a:gd name="connsiteX59" fmla="*/ 2200870 w 12174608"/>
              <a:gd name="connsiteY59" fmla="*/ 1059470 h 2283251"/>
              <a:gd name="connsiteX60" fmla="*/ 2056528 w 12174608"/>
              <a:gd name="connsiteY60" fmla="*/ 1219441 h 2283251"/>
              <a:gd name="connsiteX61" fmla="*/ 2174912 w 12174608"/>
              <a:gd name="connsiteY61" fmla="*/ 1398393 h 2283251"/>
              <a:gd name="connsiteX62" fmla="*/ 2177388 w 12174608"/>
              <a:gd name="connsiteY62" fmla="*/ 1428189 h 2283251"/>
              <a:gd name="connsiteX63" fmla="*/ 1121229 w 12174608"/>
              <a:gd name="connsiteY63" fmla="*/ 1930502 h 2283251"/>
              <a:gd name="connsiteX64" fmla="*/ 454 w 12174608"/>
              <a:gd name="connsiteY64" fmla="*/ 2282927 h 2283251"/>
              <a:gd name="connsiteX65" fmla="*/ 3629 w 12174608"/>
              <a:gd name="connsiteY65" fmla="*/ 2257527 h 2283251"/>
              <a:gd name="connsiteX0" fmla="*/ 3629 w 12174608"/>
              <a:gd name="connsiteY0" fmla="*/ 2257670 h 2283394"/>
              <a:gd name="connsiteX1" fmla="*/ 946604 w 12174608"/>
              <a:gd name="connsiteY1" fmla="*/ 1975095 h 2283394"/>
              <a:gd name="connsiteX2" fmla="*/ 2149652 w 12174608"/>
              <a:gd name="connsiteY2" fmla="*/ 1415109 h 2283394"/>
              <a:gd name="connsiteX3" fmla="*/ 2031197 w 12174608"/>
              <a:gd name="connsiteY3" fmla="*/ 1196941 h 2283394"/>
              <a:gd name="connsiteX4" fmla="*/ 2201845 w 12174608"/>
              <a:gd name="connsiteY4" fmla="*/ 1032154 h 2283394"/>
              <a:gd name="connsiteX5" fmla="*/ 2500330 w 12174608"/>
              <a:gd name="connsiteY5" fmla="*/ 1180927 h 2283394"/>
              <a:gd name="connsiteX6" fmla="*/ 2188692 w 12174608"/>
              <a:gd name="connsiteY6" fmla="*/ 1418249 h 2283394"/>
              <a:gd name="connsiteX7" fmla="*/ 2857954 w 12174608"/>
              <a:gd name="connsiteY7" fmla="*/ 1806820 h 2283394"/>
              <a:gd name="connsiteX8" fmla="*/ 3432629 w 12174608"/>
              <a:gd name="connsiteY8" fmla="*/ 2051295 h 2283394"/>
              <a:gd name="connsiteX9" fmla="*/ 3880304 w 12174608"/>
              <a:gd name="connsiteY9" fmla="*/ 2035420 h 2283394"/>
              <a:gd name="connsiteX10" fmla="*/ 4143829 w 12174608"/>
              <a:gd name="connsiteY10" fmla="*/ 2175120 h 2283394"/>
              <a:gd name="connsiteX11" fmla="*/ 4451804 w 12174608"/>
              <a:gd name="connsiteY11" fmla="*/ 2194170 h 2283394"/>
              <a:gd name="connsiteX12" fmla="*/ 4991554 w 12174608"/>
              <a:gd name="connsiteY12" fmla="*/ 2013195 h 2283394"/>
              <a:gd name="connsiteX13" fmla="*/ 5705929 w 12174608"/>
              <a:gd name="connsiteY13" fmla="*/ 1521070 h 2283394"/>
              <a:gd name="connsiteX14" fmla="*/ 6544129 w 12174608"/>
              <a:gd name="connsiteY14" fmla="*/ 1136895 h 2283394"/>
              <a:gd name="connsiteX15" fmla="*/ 7153729 w 12174608"/>
              <a:gd name="connsiteY15" fmla="*/ 1238495 h 2283394"/>
              <a:gd name="connsiteX16" fmla="*/ 7429954 w 12174608"/>
              <a:gd name="connsiteY16" fmla="*/ 1114670 h 2283394"/>
              <a:gd name="connsiteX17" fmla="*/ 8182429 w 12174608"/>
              <a:gd name="connsiteY17" fmla="*/ 1254370 h 2283394"/>
              <a:gd name="connsiteX18" fmla="*/ 8699954 w 12174608"/>
              <a:gd name="connsiteY18" fmla="*/ 1349620 h 2283394"/>
              <a:gd name="connsiteX19" fmla="*/ 8963479 w 12174608"/>
              <a:gd name="connsiteY19" fmla="*/ 1162295 h 2283394"/>
              <a:gd name="connsiteX20" fmla="*/ 9668329 w 12174608"/>
              <a:gd name="connsiteY20" fmla="*/ 1003545 h 2283394"/>
              <a:gd name="connsiteX21" fmla="*/ 10328729 w 12174608"/>
              <a:gd name="connsiteY21" fmla="*/ 870195 h 2283394"/>
              <a:gd name="connsiteX22" fmla="*/ 10563679 w 12174608"/>
              <a:gd name="connsiteY22" fmla="*/ 647945 h 2283394"/>
              <a:gd name="connsiteX23" fmla="*/ 10468429 w 12174608"/>
              <a:gd name="connsiteY23" fmla="*/ 368545 h 2283394"/>
              <a:gd name="connsiteX24" fmla="*/ 10189029 w 12174608"/>
              <a:gd name="connsiteY24" fmla="*/ 95495 h 2283394"/>
              <a:gd name="connsiteX25" fmla="*/ 10214429 w 12174608"/>
              <a:gd name="connsiteY25" fmla="*/ 292345 h 2283394"/>
              <a:gd name="connsiteX26" fmla="*/ 10474779 w 12174608"/>
              <a:gd name="connsiteY26" fmla="*/ 482845 h 2283394"/>
              <a:gd name="connsiteX27" fmla="*/ 10677979 w 12174608"/>
              <a:gd name="connsiteY27" fmla="*/ 539995 h 2283394"/>
              <a:gd name="connsiteX28" fmla="*/ 11541579 w 12174608"/>
              <a:gd name="connsiteY28" fmla="*/ 717795 h 2283394"/>
              <a:gd name="connsiteX29" fmla="*/ 12087679 w 12174608"/>
              <a:gd name="connsiteY29" fmla="*/ 870195 h 2283394"/>
              <a:gd name="connsiteX30" fmla="*/ 12157529 w 12174608"/>
              <a:gd name="connsiteY30" fmla="*/ 959095 h 2283394"/>
              <a:gd name="connsiteX31" fmla="*/ 11922579 w 12174608"/>
              <a:gd name="connsiteY31" fmla="*/ 870195 h 2283394"/>
              <a:gd name="connsiteX32" fmla="*/ 10900229 w 12174608"/>
              <a:gd name="connsiteY32" fmla="*/ 647945 h 2283394"/>
              <a:gd name="connsiteX33" fmla="*/ 10411279 w 12174608"/>
              <a:gd name="connsiteY33" fmla="*/ 520945 h 2283394"/>
              <a:gd name="connsiteX34" fmla="*/ 10176329 w 12174608"/>
              <a:gd name="connsiteY34" fmla="*/ 374895 h 2283394"/>
              <a:gd name="connsiteX35" fmla="*/ 10093779 w 12174608"/>
              <a:gd name="connsiteY35" fmla="*/ 165345 h 2283394"/>
              <a:gd name="connsiteX36" fmla="*/ 10150929 w 12174608"/>
              <a:gd name="connsiteY36" fmla="*/ 245 h 2283394"/>
              <a:gd name="connsiteX37" fmla="*/ 10360479 w 12174608"/>
              <a:gd name="connsiteY37" fmla="*/ 146295 h 2283394"/>
              <a:gd name="connsiteX38" fmla="*/ 10208079 w 12174608"/>
              <a:gd name="connsiteY38" fmla="*/ 736845 h 2283394"/>
              <a:gd name="connsiteX39" fmla="*/ 10398579 w 12174608"/>
              <a:gd name="connsiteY39" fmla="*/ 867020 h 2283394"/>
              <a:gd name="connsiteX40" fmla="*/ 9668329 w 12174608"/>
              <a:gd name="connsiteY40" fmla="*/ 1035295 h 2283394"/>
              <a:gd name="connsiteX41" fmla="*/ 8982529 w 12174608"/>
              <a:gd name="connsiteY41" fmla="*/ 1190870 h 2283394"/>
              <a:gd name="connsiteX42" fmla="*/ 8715829 w 12174608"/>
              <a:gd name="connsiteY42" fmla="*/ 1378195 h 2283394"/>
              <a:gd name="connsiteX43" fmla="*/ 8169729 w 12174608"/>
              <a:gd name="connsiteY43" fmla="*/ 1273420 h 2283394"/>
              <a:gd name="connsiteX44" fmla="*/ 7439479 w 12174608"/>
              <a:gd name="connsiteY44" fmla="*/ 1136895 h 2283394"/>
              <a:gd name="connsiteX45" fmla="*/ 7242629 w 12174608"/>
              <a:gd name="connsiteY45" fmla="*/ 1241670 h 2283394"/>
              <a:gd name="connsiteX46" fmla="*/ 7026729 w 12174608"/>
              <a:gd name="connsiteY46" fmla="*/ 1244845 h 2283394"/>
              <a:gd name="connsiteX47" fmla="*/ 6601279 w 12174608"/>
              <a:gd name="connsiteY47" fmla="*/ 1155945 h 2283394"/>
              <a:gd name="connsiteX48" fmla="*/ 6010729 w 12174608"/>
              <a:gd name="connsiteY48" fmla="*/ 1384545 h 2283394"/>
              <a:gd name="connsiteX49" fmla="*/ 5305879 w 12174608"/>
              <a:gd name="connsiteY49" fmla="*/ 1813170 h 2283394"/>
              <a:gd name="connsiteX50" fmla="*/ 4724854 w 12174608"/>
              <a:gd name="connsiteY50" fmla="*/ 2152895 h 2283394"/>
              <a:gd name="connsiteX51" fmla="*/ 4213679 w 12174608"/>
              <a:gd name="connsiteY51" fmla="*/ 2216395 h 2283394"/>
              <a:gd name="connsiteX52" fmla="*/ 3883479 w 12174608"/>
              <a:gd name="connsiteY52" fmla="*/ 2063995 h 2283394"/>
              <a:gd name="connsiteX53" fmla="*/ 3496129 w 12174608"/>
              <a:gd name="connsiteY53" fmla="*/ 2089395 h 2283394"/>
              <a:gd name="connsiteX54" fmla="*/ 3102429 w 12174608"/>
              <a:gd name="connsiteY54" fmla="*/ 1962395 h 2283394"/>
              <a:gd name="connsiteX55" fmla="*/ 2581729 w 12174608"/>
              <a:gd name="connsiteY55" fmla="*/ 1676645 h 2283394"/>
              <a:gd name="connsiteX56" fmla="*/ 2177422 w 12174608"/>
              <a:gd name="connsiteY56" fmla="*/ 1436880 h 2283394"/>
              <a:gd name="connsiteX57" fmla="*/ 2174248 w 12174608"/>
              <a:gd name="connsiteY57" fmla="*/ 1393302 h 2283394"/>
              <a:gd name="connsiteX58" fmla="*/ 2464149 w 12174608"/>
              <a:gd name="connsiteY58" fmla="*/ 1175519 h 2283394"/>
              <a:gd name="connsiteX59" fmla="*/ 2200870 w 12174608"/>
              <a:gd name="connsiteY59" fmla="*/ 1059613 h 2283394"/>
              <a:gd name="connsiteX60" fmla="*/ 2056528 w 12174608"/>
              <a:gd name="connsiteY60" fmla="*/ 1219584 h 2283394"/>
              <a:gd name="connsiteX61" fmla="*/ 2174912 w 12174608"/>
              <a:gd name="connsiteY61" fmla="*/ 1398536 h 2283394"/>
              <a:gd name="connsiteX62" fmla="*/ 2177388 w 12174608"/>
              <a:gd name="connsiteY62" fmla="*/ 1428332 h 2283394"/>
              <a:gd name="connsiteX63" fmla="*/ 1121229 w 12174608"/>
              <a:gd name="connsiteY63" fmla="*/ 1930645 h 2283394"/>
              <a:gd name="connsiteX64" fmla="*/ 454 w 12174608"/>
              <a:gd name="connsiteY64" fmla="*/ 2283070 h 2283394"/>
              <a:gd name="connsiteX65" fmla="*/ 3629 w 12174608"/>
              <a:gd name="connsiteY65" fmla="*/ 2257670 h 2283394"/>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468429 w 12174608"/>
              <a:gd name="connsiteY23" fmla="*/ 380778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189029 w 12174608"/>
              <a:gd name="connsiteY24" fmla="*/ 107728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69903 h 2295627"/>
              <a:gd name="connsiteX1" fmla="*/ 946604 w 12174608"/>
              <a:gd name="connsiteY1" fmla="*/ 1987328 h 2295627"/>
              <a:gd name="connsiteX2" fmla="*/ 2149652 w 12174608"/>
              <a:gd name="connsiteY2" fmla="*/ 1427342 h 2295627"/>
              <a:gd name="connsiteX3" fmla="*/ 2031197 w 12174608"/>
              <a:gd name="connsiteY3" fmla="*/ 1209174 h 2295627"/>
              <a:gd name="connsiteX4" fmla="*/ 2201845 w 12174608"/>
              <a:gd name="connsiteY4" fmla="*/ 1044387 h 2295627"/>
              <a:gd name="connsiteX5" fmla="*/ 2500330 w 12174608"/>
              <a:gd name="connsiteY5" fmla="*/ 1193160 h 2295627"/>
              <a:gd name="connsiteX6" fmla="*/ 2188692 w 12174608"/>
              <a:gd name="connsiteY6" fmla="*/ 1430482 h 2295627"/>
              <a:gd name="connsiteX7" fmla="*/ 2857954 w 12174608"/>
              <a:gd name="connsiteY7" fmla="*/ 1819053 h 2295627"/>
              <a:gd name="connsiteX8" fmla="*/ 3432629 w 12174608"/>
              <a:gd name="connsiteY8" fmla="*/ 2063528 h 2295627"/>
              <a:gd name="connsiteX9" fmla="*/ 3880304 w 12174608"/>
              <a:gd name="connsiteY9" fmla="*/ 2047653 h 2295627"/>
              <a:gd name="connsiteX10" fmla="*/ 4143829 w 12174608"/>
              <a:gd name="connsiteY10" fmla="*/ 2187353 h 2295627"/>
              <a:gd name="connsiteX11" fmla="*/ 4451804 w 12174608"/>
              <a:gd name="connsiteY11" fmla="*/ 2206403 h 2295627"/>
              <a:gd name="connsiteX12" fmla="*/ 4991554 w 12174608"/>
              <a:gd name="connsiteY12" fmla="*/ 2025428 h 2295627"/>
              <a:gd name="connsiteX13" fmla="*/ 5705929 w 12174608"/>
              <a:gd name="connsiteY13" fmla="*/ 1533303 h 2295627"/>
              <a:gd name="connsiteX14" fmla="*/ 6544129 w 12174608"/>
              <a:gd name="connsiteY14" fmla="*/ 1149128 h 2295627"/>
              <a:gd name="connsiteX15" fmla="*/ 7153729 w 12174608"/>
              <a:gd name="connsiteY15" fmla="*/ 1250728 h 2295627"/>
              <a:gd name="connsiteX16" fmla="*/ 7429954 w 12174608"/>
              <a:gd name="connsiteY16" fmla="*/ 1126903 h 2295627"/>
              <a:gd name="connsiteX17" fmla="*/ 8182429 w 12174608"/>
              <a:gd name="connsiteY17" fmla="*/ 1266603 h 2295627"/>
              <a:gd name="connsiteX18" fmla="*/ 8699954 w 12174608"/>
              <a:gd name="connsiteY18" fmla="*/ 1361853 h 2295627"/>
              <a:gd name="connsiteX19" fmla="*/ 8963479 w 12174608"/>
              <a:gd name="connsiteY19" fmla="*/ 1174528 h 2295627"/>
              <a:gd name="connsiteX20" fmla="*/ 9668329 w 12174608"/>
              <a:gd name="connsiteY20" fmla="*/ 1015778 h 2295627"/>
              <a:gd name="connsiteX21" fmla="*/ 10328729 w 12174608"/>
              <a:gd name="connsiteY21" fmla="*/ 882428 h 2295627"/>
              <a:gd name="connsiteX22" fmla="*/ 10563679 w 12174608"/>
              <a:gd name="connsiteY22" fmla="*/ 660178 h 2295627"/>
              <a:gd name="connsiteX23" fmla="*/ 10014404 w 12174608"/>
              <a:gd name="connsiteY23" fmla="*/ 574453 h 2295627"/>
              <a:gd name="connsiteX24" fmla="*/ 10020754 w 12174608"/>
              <a:gd name="connsiteY24" fmla="*/ 295053 h 2295627"/>
              <a:gd name="connsiteX25" fmla="*/ 10214429 w 12174608"/>
              <a:gd name="connsiteY25" fmla="*/ 304578 h 2295627"/>
              <a:gd name="connsiteX26" fmla="*/ 10474779 w 12174608"/>
              <a:gd name="connsiteY26" fmla="*/ 495078 h 2295627"/>
              <a:gd name="connsiteX27" fmla="*/ 10677979 w 12174608"/>
              <a:gd name="connsiteY27" fmla="*/ 552228 h 2295627"/>
              <a:gd name="connsiteX28" fmla="*/ 11541579 w 12174608"/>
              <a:gd name="connsiteY28" fmla="*/ 730028 h 2295627"/>
              <a:gd name="connsiteX29" fmla="*/ 12087679 w 12174608"/>
              <a:gd name="connsiteY29" fmla="*/ 882428 h 2295627"/>
              <a:gd name="connsiteX30" fmla="*/ 12157529 w 12174608"/>
              <a:gd name="connsiteY30" fmla="*/ 971328 h 2295627"/>
              <a:gd name="connsiteX31" fmla="*/ 11922579 w 12174608"/>
              <a:gd name="connsiteY31" fmla="*/ 882428 h 2295627"/>
              <a:gd name="connsiteX32" fmla="*/ 10900229 w 12174608"/>
              <a:gd name="connsiteY32" fmla="*/ 660178 h 2295627"/>
              <a:gd name="connsiteX33" fmla="*/ 10411279 w 12174608"/>
              <a:gd name="connsiteY33" fmla="*/ 533178 h 2295627"/>
              <a:gd name="connsiteX34" fmla="*/ 10176329 w 12174608"/>
              <a:gd name="connsiteY34" fmla="*/ 387128 h 2295627"/>
              <a:gd name="connsiteX35" fmla="*/ 10093779 w 12174608"/>
              <a:gd name="connsiteY35" fmla="*/ 177578 h 2295627"/>
              <a:gd name="connsiteX36" fmla="*/ 10150929 w 12174608"/>
              <a:gd name="connsiteY36" fmla="*/ 12478 h 2295627"/>
              <a:gd name="connsiteX37" fmla="*/ 9871529 w 12174608"/>
              <a:gd name="connsiteY37" fmla="*/ 526828 h 2295627"/>
              <a:gd name="connsiteX38" fmla="*/ 10208079 w 12174608"/>
              <a:gd name="connsiteY38" fmla="*/ 749078 h 2295627"/>
              <a:gd name="connsiteX39" fmla="*/ 10398579 w 12174608"/>
              <a:gd name="connsiteY39" fmla="*/ 879253 h 2295627"/>
              <a:gd name="connsiteX40" fmla="*/ 9668329 w 12174608"/>
              <a:gd name="connsiteY40" fmla="*/ 1047528 h 2295627"/>
              <a:gd name="connsiteX41" fmla="*/ 8982529 w 12174608"/>
              <a:gd name="connsiteY41" fmla="*/ 1203103 h 2295627"/>
              <a:gd name="connsiteX42" fmla="*/ 8715829 w 12174608"/>
              <a:gd name="connsiteY42" fmla="*/ 1390428 h 2295627"/>
              <a:gd name="connsiteX43" fmla="*/ 8169729 w 12174608"/>
              <a:gd name="connsiteY43" fmla="*/ 1285653 h 2295627"/>
              <a:gd name="connsiteX44" fmla="*/ 7439479 w 12174608"/>
              <a:gd name="connsiteY44" fmla="*/ 1149128 h 2295627"/>
              <a:gd name="connsiteX45" fmla="*/ 7242629 w 12174608"/>
              <a:gd name="connsiteY45" fmla="*/ 1253903 h 2295627"/>
              <a:gd name="connsiteX46" fmla="*/ 7026729 w 12174608"/>
              <a:gd name="connsiteY46" fmla="*/ 1257078 h 2295627"/>
              <a:gd name="connsiteX47" fmla="*/ 6601279 w 12174608"/>
              <a:gd name="connsiteY47" fmla="*/ 1168178 h 2295627"/>
              <a:gd name="connsiteX48" fmla="*/ 6010729 w 12174608"/>
              <a:gd name="connsiteY48" fmla="*/ 1396778 h 2295627"/>
              <a:gd name="connsiteX49" fmla="*/ 5305879 w 12174608"/>
              <a:gd name="connsiteY49" fmla="*/ 1825403 h 2295627"/>
              <a:gd name="connsiteX50" fmla="*/ 4724854 w 12174608"/>
              <a:gd name="connsiteY50" fmla="*/ 2165128 h 2295627"/>
              <a:gd name="connsiteX51" fmla="*/ 4213679 w 12174608"/>
              <a:gd name="connsiteY51" fmla="*/ 2228628 h 2295627"/>
              <a:gd name="connsiteX52" fmla="*/ 3883479 w 12174608"/>
              <a:gd name="connsiteY52" fmla="*/ 2076228 h 2295627"/>
              <a:gd name="connsiteX53" fmla="*/ 3496129 w 12174608"/>
              <a:gd name="connsiteY53" fmla="*/ 2101628 h 2295627"/>
              <a:gd name="connsiteX54" fmla="*/ 3102429 w 12174608"/>
              <a:gd name="connsiteY54" fmla="*/ 1974628 h 2295627"/>
              <a:gd name="connsiteX55" fmla="*/ 2581729 w 12174608"/>
              <a:gd name="connsiteY55" fmla="*/ 1688878 h 2295627"/>
              <a:gd name="connsiteX56" fmla="*/ 2177422 w 12174608"/>
              <a:gd name="connsiteY56" fmla="*/ 1449113 h 2295627"/>
              <a:gd name="connsiteX57" fmla="*/ 2174248 w 12174608"/>
              <a:gd name="connsiteY57" fmla="*/ 1405535 h 2295627"/>
              <a:gd name="connsiteX58" fmla="*/ 2464149 w 12174608"/>
              <a:gd name="connsiteY58" fmla="*/ 1187752 h 2295627"/>
              <a:gd name="connsiteX59" fmla="*/ 2200870 w 12174608"/>
              <a:gd name="connsiteY59" fmla="*/ 1071846 h 2295627"/>
              <a:gd name="connsiteX60" fmla="*/ 2056528 w 12174608"/>
              <a:gd name="connsiteY60" fmla="*/ 1231817 h 2295627"/>
              <a:gd name="connsiteX61" fmla="*/ 2174912 w 12174608"/>
              <a:gd name="connsiteY61" fmla="*/ 1410769 h 2295627"/>
              <a:gd name="connsiteX62" fmla="*/ 2177388 w 12174608"/>
              <a:gd name="connsiteY62" fmla="*/ 1440565 h 2295627"/>
              <a:gd name="connsiteX63" fmla="*/ 1121229 w 12174608"/>
              <a:gd name="connsiteY63" fmla="*/ 1942878 h 2295627"/>
              <a:gd name="connsiteX64" fmla="*/ 454 w 12174608"/>
              <a:gd name="connsiteY64" fmla="*/ 2295303 h 2295627"/>
              <a:gd name="connsiteX65" fmla="*/ 3629 w 12174608"/>
              <a:gd name="connsiteY65" fmla="*/ 2269903 h 2295627"/>
              <a:gd name="connsiteX0" fmla="*/ 3629 w 12174608"/>
              <a:gd name="connsiteY0" fmla="*/ 2283695 h 2309419"/>
              <a:gd name="connsiteX1" fmla="*/ 946604 w 12174608"/>
              <a:gd name="connsiteY1" fmla="*/ 2001120 h 2309419"/>
              <a:gd name="connsiteX2" fmla="*/ 2149652 w 12174608"/>
              <a:gd name="connsiteY2" fmla="*/ 1441134 h 2309419"/>
              <a:gd name="connsiteX3" fmla="*/ 2031197 w 12174608"/>
              <a:gd name="connsiteY3" fmla="*/ 1222966 h 2309419"/>
              <a:gd name="connsiteX4" fmla="*/ 2201845 w 12174608"/>
              <a:gd name="connsiteY4" fmla="*/ 1058179 h 2309419"/>
              <a:gd name="connsiteX5" fmla="*/ 2500330 w 12174608"/>
              <a:gd name="connsiteY5" fmla="*/ 1206952 h 2309419"/>
              <a:gd name="connsiteX6" fmla="*/ 2188692 w 12174608"/>
              <a:gd name="connsiteY6" fmla="*/ 1444274 h 2309419"/>
              <a:gd name="connsiteX7" fmla="*/ 2857954 w 12174608"/>
              <a:gd name="connsiteY7" fmla="*/ 1832845 h 2309419"/>
              <a:gd name="connsiteX8" fmla="*/ 3432629 w 12174608"/>
              <a:gd name="connsiteY8" fmla="*/ 2077320 h 2309419"/>
              <a:gd name="connsiteX9" fmla="*/ 3880304 w 12174608"/>
              <a:gd name="connsiteY9" fmla="*/ 2061445 h 2309419"/>
              <a:gd name="connsiteX10" fmla="*/ 4143829 w 12174608"/>
              <a:gd name="connsiteY10" fmla="*/ 2201145 h 2309419"/>
              <a:gd name="connsiteX11" fmla="*/ 4451804 w 12174608"/>
              <a:gd name="connsiteY11" fmla="*/ 2220195 h 2309419"/>
              <a:gd name="connsiteX12" fmla="*/ 4991554 w 12174608"/>
              <a:gd name="connsiteY12" fmla="*/ 2039220 h 2309419"/>
              <a:gd name="connsiteX13" fmla="*/ 5705929 w 12174608"/>
              <a:gd name="connsiteY13" fmla="*/ 1547095 h 2309419"/>
              <a:gd name="connsiteX14" fmla="*/ 6544129 w 12174608"/>
              <a:gd name="connsiteY14" fmla="*/ 1162920 h 2309419"/>
              <a:gd name="connsiteX15" fmla="*/ 7153729 w 12174608"/>
              <a:gd name="connsiteY15" fmla="*/ 1264520 h 2309419"/>
              <a:gd name="connsiteX16" fmla="*/ 7429954 w 12174608"/>
              <a:gd name="connsiteY16" fmla="*/ 1140695 h 2309419"/>
              <a:gd name="connsiteX17" fmla="*/ 8182429 w 12174608"/>
              <a:gd name="connsiteY17" fmla="*/ 1280395 h 2309419"/>
              <a:gd name="connsiteX18" fmla="*/ 8699954 w 12174608"/>
              <a:gd name="connsiteY18" fmla="*/ 1375645 h 2309419"/>
              <a:gd name="connsiteX19" fmla="*/ 8963479 w 12174608"/>
              <a:gd name="connsiteY19" fmla="*/ 1188320 h 2309419"/>
              <a:gd name="connsiteX20" fmla="*/ 9668329 w 12174608"/>
              <a:gd name="connsiteY20" fmla="*/ 1029570 h 2309419"/>
              <a:gd name="connsiteX21" fmla="*/ 10328729 w 12174608"/>
              <a:gd name="connsiteY21" fmla="*/ 896220 h 2309419"/>
              <a:gd name="connsiteX22" fmla="*/ 10563679 w 12174608"/>
              <a:gd name="connsiteY22" fmla="*/ 673970 h 2309419"/>
              <a:gd name="connsiteX23" fmla="*/ 10014404 w 12174608"/>
              <a:gd name="connsiteY23" fmla="*/ 588245 h 2309419"/>
              <a:gd name="connsiteX24" fmla="*/ 10020754 w 12174608"/>
              <a:gd name="connsiteY24" fmla="*/ 308845 h 2309419"/>
              <a:gd name="connsiteX25" fmla="*/ 10214429 w 12174608"/>
              <a:gd name="connsiteY25" fmla="*/ 318370 h 2309419"/>
              <a:gd name="connsiteX26" fmla="*/ 10474779 w 12174608"/>
              <a:gd name="connsiteY26" fmla="*/ 508870 h 2309419"/>
              <a:gd name="connsiteX27" fmla="*/ 10677979 w 12174608"/>
              <a:gd name="connsiteY27" fmla="*/ 566020 h 2309419"/>
              <a:gd name="connsiteX28" fmla="*/ 11541579 w 12174608"/>
              <a:gd name="connsiteY28" fmla="*/ 743820 h 2309419"/>
              <a:gd name="connsiteX29" fmla="*/ 12087679 w 12174608"/>
              <a:gd name="connsiteY29" fmla="*/ 896220 h 2309419"/>
              <a:gd name="connsiteX30" fmla="*/ 12157529 w 12174608"/>
              <a:gd name="connsiteY30" fmla="*/ 985120 h 2309419"/>
              <a:gd name="connsiteX31" fmla="*/ 11922579 w 12174608"/>
              <a:gd name="connsiteY31" fmla="*/ 896220 h 2309419"/>
              <a:gd name="connsiteX32" fmla="*/ 10900229 w 12174608"/>
              <a:gd name="connsiteY32" fmla="*/ 673970 h 2309419"/>
              <a:gd name="connsiteX33" fmla="*/ 10411279 w 12174608"/>
              <a:gd name="connsiteY33" fmla="*/ 546970 h 2309419"/>
              <a:gd name="connsiteX34" fmla="*/ 10176329 w 12174608"/>
              <a:gd name="connsiteY34" fmla="*/ 400920 h 2309419"/>
              <a:gd name="connsiteX35" fmla="*/ 10363654 w 12174608"/>
              <a:gd name="connsiteY35" fmla="*/ 108820 h 2309419"/>
              <a:gd name="connsiteX36" fmla="*/ 10150929 w 12174608"/>
              <a:gd name="connsiteY36" fmla="*/ 26270 h 2309419"/>
              <a:gd name="connsiteX37" fmla="*/ 9871529 w 12174608"/>
              <a:gd name="connsiteY37" fmla="*/ 540620 h 2309419"/>
              <a:gd name="connsiteX38" fmla="*/ 10208079 w 12174608"/>
              <a:gd name="connsiteY38" fmla="*/ 762870 h 2309419"/>
              <a:gd name="connsiteX39" fmla="*/ 10398579 w 12174608"/>
              <a:gd name="connsiteY39" fmla="*/ 893045 h 2309419"/>
              <a:gd name="connsiteX40" fmla="*/ 9668329 w 12174608"/>
              <a:gd name="connsiteY40" fmla="*/ 1061320 h 2309419"/>
              <a:gd name="connsiteX41" fmla="*/ 8982529 w 12174608"/>
              <a:gd name="connsiteY41" fmla="*/ 1216895 h 2309419"/>
              <a:gd name="connsiteX42" fmla="*/ 8715829 w 12174608"/>
              <a:gd name="connsiteY42" fmla="*/ 1404220 h 2309419"/>
              <a:gd name="connsiteX43" fmla="*/ 8169729 w 12174608"/>
              <a:gd name="connsiteY43" fmla="*/ 1299445 h 2309419"/>
              <a:gd name="connsiteX44" fmla="*/ 7439479 w 12174608"/>
              <a:gd name="connsiteY44" fmla="*/ 1162920 h 2309419"/>
              <a:gd name="connsiteX45" fmla="*/ 7242629 w 12174608"/>
              <a:gd name="connsiteY45" fmla="*/ 1267695 h 2309419"/>
              <a:gd name="connsiteX46" fmla="*/ 7026729 w 12174608"/>
              <a:gd name="connsiteY46" fmla="*/ 1270870 h 2309419"/>
              <a:gd name="connsiteX47" fmla="*/ 6601279 w 12174608"/>
              <a:gd name="connsiteY47" fmla="*/ 1181970 h 2309419"/>
              <a:gd name="connsiteX48" fmla="*/ 6010729 w 12174608"/>
              <a:gd name="connsiteY48" fmla="*/ 1410570 h 2309419"/>
              <a:gd name="connsiteX49" fmla="*/ 5305879 w 12174608"/>
              <a:gd name="connsiteY49" fmla="*/ 1839195 h 2309419"/>
              <a:gd name="connsiteX50" fmla="*/ 4724854 w 12174608"/>
              <a:gd name="connsiteY50" fmla="*/ 2178920 h 2309419"/>
              <a:gd name="connsiteX51" fmla="*/ 4213679 w 12174608"/>
              <a:gd name="connsiteY51" fmla="*/ 2242420 h 2309419"/>
              <a:gd name="connsiteX52" fmla="*/ 3883479 w 12174608"/>
              <a:gd name="connsiteY52" fmla="*/ 2090020 h 2309419"/>
              <a:gd name="connsiteX53" fmla="*/ 3496129 w 12174608"/>
              <a:gd name="connsiteY53" fmla="*/ 2115420 h 2309419"/>
              <a:gd name="connsiteX54" fmla="*/ 3102429 w 12174608"/>
              <a:gd name="connsiteY54" fmla="*/ 1988420 h 2309419"/>
              <a:gd name="connsiteX55" fmla="*/ 2581729 w 12174608"/>
              <a:gd name="connsiteY55" fmla="*/ 1702670 h 2309419"/>
              <a:gd name="connsiteX56" fmla="*/ 2177422 w 12174608"/>
              <a:gd name="connsiteY56" fmla="*/ 1462905 h 2309419"/>
              <a:gd name="connsiteX57" fmla="*/ 2174248 w 12174608"/>
              <a:gd name="connsiteY57" fmla="*/ 1419327 h 2309419"/>
              <a:gd name="connsiteX58" fmla="*/ 2464149 w 12174608"/>
              <a:gd name="connsiteY58" fmla="*/ 1201544 h 2309419"/>
              <a:gd name="connsiteX59" fmla="*/ 2200870 w 12174608"/>
              <a:gd name="connsiteY59" fmla="*/ 1085638 h 2309419"/>
              <a:gd name="connsiteX60" fmla="*/ 2056528 w 12174608"/>
              <a:gd name="connsiteY60" fmla="*/ 1245609 h 2309419"/>
              <a:gd name="connsiteX61" fmla="*/ 2174912 w 12174608"/>
              <a:gd name="connsiteY61" fmla="*/ 1424561 h 2309419"/>
              <a:gd name="connsiteX62" fmla="*/ 2177388 w 12174608"/>
              <a:gd name="connsiteY62" fmla="*/ 1454357 h 2309419"/>
              <a:gd name="connsiteX63" fmla="*/ 1121229 w 12174608"/>
              <a:gd name="connsiteY63" fmla="*/ 1956670 h 2309419"/>
              <a:gd name="connsiteX64" fmla="*/ 454 w 12174608"/>
              <a:gd name="connsiteY64" fmla="*/ 2309095 h 2309419"/>
              <a:gd name="connsiteX65" fmla="*/ 3629 w 12174608"/>
              <a:gd name="connsiteY65" fmla="*/ 2283695 h 2309419"/>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411279 w 12174608"/>
              <a:gd name="connsiteY33" fmla="*/ 542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563679 w 12174608"/>
              <a:gd name="connsiteY22" fmla="*/ 669207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10014404 w 12174608"/>
              <a:gd name="connsiteY23" fmla="*/ 5834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20754 w 12174608"/>
              <a:gd name="connsiteY24" fmla="*/ 304082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278932 h 2304656"/>
              <a:gd name="connsiteX1" fmla="*/ 946604 w 12174608"/>
              <a:gd name="connsiteY1" fmla="*/ 1996357 h 2304656"/>
              <a:gd name="connsiteX2" fmla="*/ 2149652 w 12174608"/>
              <a:gd name="connsiteY2" fmla="*/ 1436371 h 2304656"/>
              <a:gd name="connsiteX3" fmla="*/ 2031197 w 12174608"/>
              <a:gd name="connsiteY3" fmla="*/ 1218203 h 2304656"/>
              <a:gd name="connsiteX4" fmla="*/ 2201845 w 12174608"/>
              <a:gd name="connsiteY4" fmla="*/ 1053416 h 2304656"/>
              <a:gd name="connsiteX5" fmla="*/ 2500330 w 12174608"/>
              <a:gd name="connsiteY5" fmla="*/ 1202189 h 2304656"/>
              <a:gd name="connsiteX6" fmla="*/ 2188692 w 12174608"/>
              <a:gd name="connsiteY6" fmla="*/ 1439511 h 2304656"/>
              <a:gd name="connsiteX7" fmla="*/ 2857954 w 12174608"/>
              <a:gd name="connsiteY7" fmla="*/ 1828082 h 2304656"/>
              <a:gd name="connsiteX8" fmla="*/ 3432629 w 12174608"/>
              <a:gd name="connsiteY8" fmla="*/ 2072557 h 2304656"/>
              <a:gd name="connsiteX9" fmla="*/ 3880304 w 12174608"/>
              <a:gd name="connsiteY9" fmla="*/ 2056682 h 2304656"/>
              <a:gd name="connsiteX10" fmla="*/ 4143829 w 12174608"/>
              <a:gd name="connsiteY10" fmla="*/ 2196382 h 2304656"/>
              <a:gd name="connsiteX11" fmla="*/ 4451804 w 12174608"/>
              <a:gd name="connsiteY11" fmla="*/ 2215432 h 2304656"/>
              <a:gd name="connsiteX12" fmla="*/ 4991554 w 12174608"/>
              <a:gd name="connsiteY12" fmla="*/ 2034457 h 2304656"/>
              <a:gd name="connsiteX13" fmla="*/ 5705929 w 12174608"/>
              <a:gd name="connsiteY13" fmla="*/ 1542332 h 2304656"/>
              <a:gd name="connsiteX14" fmla="*/ 6544129 w 12174608"/>
              <a:gd name="connsiteY14" fmla="*/ 1158157 h 2304656"/>
              <a:gd name="connsiteX15" fmla="*/ 7153729 w 12174608"/>
              <a:gd name="connsiteY15" fmla="*/ 1259757 h 2304656"/>
              <a:gd name="connsiteX16" fmla="*/ 7429954 w 12174608"/>
              <a:gd name="connsiteY16" fmla="*/ 1135932 h 2304656"/>
              <a:gd name="connsiteX17" fmla="*/ 8182429 w 12174608"/>
              <a:gd name="connsiteY17" fmla="*/ 1275632 h 2304656"/>
              <a:gd name="connsiteX18" fmla="*/ 8699954 w 12174608"/>
              <a:gd name="connsiteY18" fmla="*/ 1370882 h 2304656"/>
              <a:gd name="connsiteX19" fmla="*/ 8963479 w 12174608"/>
              <a:gd name="connsiteY19" fmla="*/ 1183557 h 2304656"/>
              <a:gd name="connsiteX20" fmla="*/ 9668329 w 12174608"/>
              <a:gd name="connsiteY20" fmla="*/ 1024807 h 2304656"/>
              <a:gd name="connsiteX21" fmla="*/ 10328729 w 12174608"/>
              <a:gd name="connsiteY21" fmla="*/ 891457 h 2304656"/>
              <a:gd name="connsiteX22" fmla="*/ 10214429 w 12174608"/>
              <a:gd name="connsiteY22" fmla="*/ 856532 h 2304656"/>
              <a:gd name="connsiteX23" fmla="*/ 9773104 w 12174608"/>
              <a:gd name="connsiteY23" fmla="*/ 621582 h 2304656"/>
              <a:gd name="connsiteX24" fmla="*/ 10036629 w 12174608"/>
              <a:gd name="connsiteY24" fmla="*/ 15157 h 2304656"/>
              <a:gd name="connsiteX25" fmla="*/ 10214429 w 12174608"/>
              <a:gd name="connsiteY25" fmla="*/ 313607 h 2304656"/>
              <a:gd name="connsiteX26" fmla="*/ 10474779 w 12174608"/>
              <a:gd name="connsiteY26" fmla="*/ 504107 h 2304656"/>
              <a:gd name="connsiteX27" fmla="*/ 10677979 w 12174608"/>
              <a:gd name="connsiteY27" fmla="*/ 561257 h 2304656"/>
              <a:gd name="connsiteX28" fmla="*/ 11541579 w 12174608"/>
              <a:gd name="connsiteY28" fmla="*/ 739057 h 2304656"/>
              <a:gd name="connsiteX29" fmla="*/ 12087679 w 12174608"/>
              <a:gd name="connsiteY29" fmla="*/ 891457 h 2304656"/>
              <a:gd name="connsiteX30" fmla="*/ 12157529 w 12174608"/>
              <a:gd name="connsiteY30" fmla="*/ 980357 h 2304656"/>
              <a:gd name="connsiteX31" fmla="*/ 11922579 w 12174608"/>
              <a:gd name="connsiteY31" fmla="*/ 891457 h 2304656"/>
              <a:gd name="connsiteX32" fmla="*/ 10900229 w 12174608"/>
              <a:gd name="connsiteY32" fmla="*/ 669207 h 2304656"/>
              <a:gd name="connsiteX33" fmla="*/ 10827204 w 12174608"/>
              <a:gd name="connsiteY33" fmla="*/ 288207 h 2304656"/>
              <a:gd name="connsiteX34" fmla="*/ 10592254 w 12174608"/>
              <a:gd name="connsiteY34" fmla="*/ 170732 h 2304656"/>
              <a:gd name="connsiteX35" fmla="*/ 10363654 w 12174608"/>
              <a:gd name="connsiteY35" fmla="*/ 104057 h 2304656"/>
              <a:gd name="connsiteX36" fmla="*/ 10150929 w 12174608"/>
              <a:gd name="connsiteY36" fmla="*/ 21507 h 2304656"/>
              <a:gd name="connsiteX37" fmla="*/ 9871529 w 12174608"/>
              <a:gd name="connsiteY37" fmla="*/ 535857 h 2304656"/>
              <a:gd name="connsiteX38" fmla="*/ 10208079 w 12174608"/>
              <a:gd name="connsiteY38" fmla="*/ 758107 h 2304656"/>
              <a:gd name="connsiteX39" fmla="*/ 10398579 w 12174608"/>
              <a:gd name="connsiteY39" fmla="*/ 888282 h 2304656"/>
              <a:gd name="connsiteX40" fmla="*/ 9668329 w 12174608"/>
              <a:gd name="connsiteY40" fmla="*/ 1056557 h 2304656"/>
              <a:gd name="connsiteX41" fmla="*/ 8982529 w 12174608"/>
              <a:gd name="connsiteY41" fmla="*/ 1212132 h 2304656"/>
              <a:gd name="connsiteX42" fmla="*/ 8715829 w 12174608"/>
              <a:gd name="connsiteY42" fmla="*/ 1399457 h 2304656"/>
              <a:gd name="connsiteX43" fmla="*/ 8169729 w 12174608"/>
              <a:gd name="connsiteY43" fmla="*/ 1294682 h 2304656"/>
              <a:gd name="connsiteX44" fmla="*/ 7439479 w 12174608"/>
              <a:gd name="connsiteY44" fmla="*/ 1158157 h 2304656"/>
              <a:gd name="connsiteX45" fmla="*/ 7242629 w 12174608"/>
              <a:gd name="connsiteY45" fmla="*/ 1262932 h 2304656"/>
              <a:gd name="connsiteX46" fmla="*/ 7026729 w 12174608"/>
              <a:gd name="connsiteY46" fmla="*/ 1266107 h 2304656"/>
              <a:gd name="connsiteX47" fmla="*/ 6601279 w 12174608"/>
              <a:gd name="connsiteY47" fmla="*/ 1177207 h 2304656"/>
              <a:gd name="connsiteX48" fmla="*/ 6010729 w 12174608"/>
              <a:gd name="connsiteY48" fmla="*/ 1405807 h 2304656"/>
              <a:gd name="connsiteX49" fmla="*/ 5305879 w 12174608"/>
              <a:gd name="connsiteY49" fmla="*/ 1834432 h 2304656"/>
              <a:gd name="connsiteX50" fmla="*/ 4724854 w 12174608"/>
              <a:gd name="connsiteY50" fmla="*/ 2174157 h 2304656"/>
              <a:gd name="connsiteX51" fmla="*/ 4213679 w 12174608"/>
              <a:gd name="connsiteY51" fmla="*/ 2237657 h 2304656"/>
              <a:gd name="connsiteX52" fmla="*/ 3883479 w 12174608"/>
              <a:gd name="connsiteY52" fmla="*/ 2085257 h 2304656"/>
              <a:gd name="connsiteX53" fmla="*/ 3496129 w 12174608"/>
              <a:gd name="connsiteY53" fmla="*/ 2110657 h 2304656"/>
              <a:gd name="connsiteX54" fmla="*/ 3102429 w 12174608"/>
              <a:gd name="connsiteY54" fmla="*/ 1983657 h 2304656"/>
              <a:gd name="connsiteX55" fmla="*/ 2581729 w 12174608"/>
              <a:gd name="connsiteY55" fmla="*/ 1697907 h 2304656"/>
              <a:gd name="connsiteX56" fmla="*/ 2177422 w 12174608"/>
              <a:gd name="connsiteY56" fmla="*/ 1458142 h 2304656"/>
              <a:gd name="connsiteX57" fmla="*/ 2174248 w 12174608"/>
              <a:gd name="connsiteY57" fmla="*/ 1414564 h 2304656"/>
              <a:gd name="connsiteX58" fmla="*/ 2464149 w 12174608"/>
              <a:gd name="connsiteY58" fmla="*/ 1196781 h 2304656"/>
              <a:gd name="connsiteX59" fmla="*/ 2200870 w 12174608"/>
              <a:gd name="connsiteY59" fmla="*/ 1080875 h 2304656"/>
              <a:gd name="connsiteX60" fmla="*/ 2056528 w 12174608"/>
              <a:gd name="connsiteY60" fmla="*/ 1240846 h 2304656"/>
              <a:gd name="connsiteX61" fmla="*/ 2174912 w 12174608"/>
              <a:gd name="connsiteY61" fmla="*/ 1419798 h 2304656"/>
              <a:gd name="connsiteX62" fmla="*/ 2177388 w 12174608"/>
              <a:gd name="connsiteY62" fmla="*/ 1449594 h 2304656"/>
              <a:gd name="connsiteX63" fmla="*/ 1121229 w 12174608"/>
              <a:gd name="connsiteY63" fmla="*/ 1951907 h 2304656"/>
              <a:gd name="connsiteX64" fmla="*/ 454 w 12174608"/>
              <a:gd name="connsiteY64" fmla="*/ 2304332 h 2304656"/>
              <a:gd name="connsiteX65" fmla="*/ 3629 w 12174608"/>
              <a:gd name="connsiteY65" fmla="*/ 2278932 h 2304656"/>
              <a:gd name="connsiteX0" fmla="*/ 3629 w 12174608"/>
              <a:gd name="connsiteY0" fmla="*/ 2323036 h 2348760"/>
              <a:gd name="connsiteX1" fmla="*/ 946604 w 12174608"/>
              <a:gd name="connsiteY1" fmla="*/ 2040461 h 2348760"/>
              <a:gd name="connsiteX2" fmla="*/ 2149652 w 12174608"/>
              <a:gd name="connsiteY2" fmla="*/ 1480475 h 2348760"/>
              <a:gd name="connsiteX3" fmla="*/ 2031197 w 12174608"/>
              <a:gd name="connsiteY3" fmla="*/ 1262307 h 2348760"/>
              <a:gd name="connsiteX4" fmla="*/ 2201845 w 12174608"/>
              <a:gd name="connsiteY4" fmla="*/ 1097520 h 2348760"/>
              <a:gd name="connsiteX5" fmla="*/ 2500330 w 12174608"/>
              <a:gd name="connsiteY5" fmla="*/ 1246293 h 2348760"/>
              <a:gd name="connsiteX6" fmla="*/ 2188692 w 12174608"/>
              <a:gd name="connsiteY6" fmla="*/ 1483615 h 2348760"/>
              <a:gd name="connsiteX7" fmla="*/ 2857954 w 12174608"/>
              <a:gd name="connsiteY7" fmla="*/ 1872186 h 2348760"/>
              <a:gd name="connsiteX8" fmla="*/ 3432629 w 12174608"/>
              <a:gd name="connsiteY8" fmla="*/ 2116661 h 2348760"/>
              <a:gd name="connsiteX9" fmla="*/ 3880304 w 12174608"/>
              <a:gd name="connsiteY9" fmla="*/ 2100786 h 2348760"/>
              <a:gd name="connsiteX10" fmla="*/ 4143829 w 12174608"/>
              <a:gd name="connsiteY10" fmla="*/ 2240486 h 2348760"/>
              <a:gd name="connsiteX11" fmla="*/ 4451804 w 12174608"/>
              <a:gd name="connsiteY11" fmla="*/ 2259536 h 2348760"/>
              <a:gd name="connsiteX12" fmla="*/ 4991554 w 12174608"/>
              <a:gd name="connsiteY12" fmla="*/ 2078561 h 2348760"/>
              <a:gd name="connsiteX13" fmla="*/ 5705929 w 12174608"/>
              <a:gd name="connsiteY13" fmla="*/ 1586436 h 2348760"/>
              <a:gd name="connsiteX14" fmla="*/ 6544129 w 12174608"/>
              <a:gd name="connsiteY14" fmla="*/ 1202261 h 2348760"/>
              <a:gd name="connsiteX15" fmla="*/ 7153729 w 12174608"/>
              <a:gd name="connsiteY15" fmla="*/ 1303861 h 2348760"/>
              <a:gd name="connsiteX16" fmla="*/ 7429954 w 12174608"/>
              <a:gd name="connsiteY16" fmla="*/ 1180036 h 2348760"/>
              <a:gd name="connsiteX17" fmla="*/ 8182429 w 12174608"/>
              <a:gd name="connsiteY17" fmla="*/ 1319736 h 2348760"/>
              <a:gd name="connsiteX18" fmla="*/ 8699954 w 12174608"/>
              <a:gd name="connsiteY18" fmla="*/ 1414986 h 2348760"/>
              <a:gd name="connsiteX19" fmla="*/ 8963479 w 12174608"/>
              <a:gd name="connsiteY19" fmla="*/ 1227661 h 2348760"/>
              <a:gd name="connsiteX20" fmla="*/ 9668329 w 12174608"/>
              <a:gd name="connsiteY20" fmla="*/ 1068911 h 2348760"/>
              <a:gd name="connsiteX21" fmla="*/ 10328729 w 12174608"/>
              <a:gd name="connsiteY21" fmla="*/ 935561 h 2348760"/>
              <a:gd name="connsiteX22" fmla="*/ 10214429 w 12174608"/>
              <a:gd name="connsiteY22" fmla="*/ 900636 h 2348760"/>
              <a:gd name="connsiteX23" fmla="*/ 9773104 w 12174608"/>
              <a:gd name="connsiteY23" fmla="*/ 665686 h 2348760"/>
              <a:gd name="connsiteX24" fmla="*/ 10036629 w 12174608"/>
              <a:gd name="connsiteY24" fmla="*/ 59261 h 2348760"/>
              <a:gd name="connsiteX25" fmla="*/ 10382704 w 12174608"/>
              <a:gd name="connsiteY25" fmla="*/ 78311 h 2348760"/>
              <a:gd name="connsiteX26" fmla="*/ 10474779 w 12174608"/>
              <a:gd name="connsiteY26" fmla="*/ 548211 h 2348760"/>
              <a:gd name="connsiteX27" fmla="*/ 10677979 w 12174608"/>
              <a:gd name="connsiteY27" fmla="*/ 605361 h 2348760"/>
              <a:gd name="connsiteX28" fmla="*/ 11541579 w 12174608"/>
              <a:gd name="connsiteY28" fmla="*/ 783161 h 2348760"/>
              <a:gd name="connsiteX29" fmla="*/ 12087679 w 12174608"/>
              <a:gd name="connsiteY29" fmla="*/ 935561 h 2348760"/>
              <a:gd name="connsiteX30" fmla="*/ 12157529 w 12174608"/>
              <a:gd name="connsiteY30" fmla="*/ 1024461 h 2348760"/>
              <a:gd name="connsiteX31" fmla="*/ 11922579 w 12174608"/>
              <a:gd name="connsiteY31" fmla="*/ 935561 h 2348760"/>
              <a:gd name="connsiteX32" fmla="*/ 10900229 w 12174608"/>
              <a:gd name="connsiteY32" fmla="*/ 713311 h 2348760"/>
              <a:gd name="connsiteX33" fmla="*/ 10827204 w 12174608"/>
              <a:gd name="connsiteY33" fmla="*/ 332311 h 2348760"/>
              <a:gd name="connsiteX34" fmla="*/ 10592254 w 12174608"/>
              <a:gd name="connsiteY34" fmla="*/ 214836 h 2348760"/>
              <a:gd name="connsiteX35" fmla="*/ 10363654 w 12174608"/>
              <a:gd name="connsiteY35" fmla="*/ 148161 h 2348760"/>
              <a:gd name="connsiteX36" fmla="*/ 10150929 w 12174608"/>
              <a:gd name="connsiteY36" fmla="*/ 65611 h 2348760"/>
              <a:gd name="connsiteX37" fmla="*/ 9871529 w 12174608"/>
              <a:gd name="connsiteY37" fmla="*/ 579961 h 2348760"/>
              <a:gd name="connsiteX38" fmla="*/ 10208079 w 12174608"/>
              <a:gd name="connsiteY38" fmla="*/ 802211 h 2348760"/>
              <a:gd name="connsiteX39" fmla="*/ 10398579 w 12174608"/>
              <a:gd name="connsiteY39" fmla="*/ 932386 h 2348760"/>
              <a:gd name="connsiteX40" fmla="*/ 9668329 w 12174608"/>
              <a:gd name="connsiteY40" fmla="*/ 1100661 h 2348760"/>
              <a:gd name="connsiteX41" fmla="*/ 8982529 w 12174608"/>
              <a:gd name="connsiteY41" fmla="*/ 1256236 h 2348760"/>
              <a:gd name="connsiteX42" fmla="*/ 8715829 w 12174608"/>
              <a:gd name="connsiteY42" fmla="*/ 1443561 h 2348760"/>
              <a:gd name="connsiteX43" fmla="*/ 8169729 w 12174608"/>
              <a:gd name="connsiteY43" fmla="*/ 1338786 h 2348760"/>
              <a:gd name="connsiteX44" fmla="*/ 7439479 w 12174608"/>
              <a:gd name="connsiteY44" fmla="*/ 1202261 h 2348760"/>
              <a:gd name="connsiteX45" fmla="*/ 7242629 w 12174608"/>
              <a:gd name="connsiteY45" fmla="*/ 1307036 h 2348760"/>
              <a:gd name="connsiteX46" fmla="*/ 7026729 w 12174608"/>
              <a:gd name="connsiteY46" fmla="*/ 1310211 h 2348760"/>
              <a:gd name="connsiteX47" fmla="*/ 6601279 w 12174608"/>
              <a:gd name="connsiteY47" fmla="*/ 1221311 h 2348760"/>
              <a:gd name="connsiteX48" fmla="*/ 6010729 w 12174608"/>
              <a:gd name="connsiteY48" fmla="*/ 1449911 h 2348760"/>
              <a:gd name="connsiteX49" fmla="*/ 5305879 w 12174608"/>
              <a:gd name="connsiteY49" fmla="*/ 1878536 h 2348760"/>
              <a:gd name="connsiteX50" fmla="*/ 4724854 w 12174608"/>
              <a:gd name="connsiteY50" fmla="*/ 2218261 h 2348760"/>
              <a:gd name="connsiteX51" fmla="*/ 4213679 w 12174608"/>
              <a:gd name="connsiteY51" fmla="*/ 2281761 h 2348760"/>
              <a:gd name="connsiteX52" fmla="*/ 3883479 w 12174608"/>
              <a:gd name="connsiteY52" fmla="*/ 2129361 h 2348760"/>
              <a:gd name="connsiteX53" fmla="*/ 3496129 w 12174608"/>
              <a:gd name="connsiteY53" fmla="*/ 2154761 h 2348760"/>
              <a:gd name="connsiteX54" fmla="*/ 3102429 w 12174608"/>
              <a:gd name="connsiteY54" fmla="*/ 2027761 h 2348760"/>
              <a:gd name="connsiteX55" fmla="*/ 2581729 w 12174608"/>
              <a:gd name="connsiteY55" fmla="*/ 1742011 h 2348760"/>
              <a:gd name="connsiteX56" fmla="*/ 2177422 w 12174608"/>
              <a:gd name="connsiteY56" fmla="*/ 1502246 h 2348760"/>
              <a:gd name="connsiteX57" fmla="*/ 2174248 w 12174608"/>
              <a:gd name="connsiteY57" fmla="*/ 1458668 h 2348760"/>
              <a:gd name="connsiteX58" fmla="*/ 2464149 w 12174608"/>
              <a:gd name="connsiteY58" fmla="*/ 1240885 h 2348760"/>
              <a:gd name="connsiteX59" fmla="*/ 2200870 w 12174608"/>
              <a:gd name="connsiteY59" fmla="*/ 1124979 h 2348760"/>
              <a:gd name="connsiteX60" fmla="*/ 2056528 w 12174608"/>
              <a:gd name="connsiteY60" fmla="*/ 1284950 h 2348760"/>
              <a:gd name="connsiteX61" fmla="*/ 2174912 w 12174608"/>
              <a:gd name="connsiteY61" fmla="*/ 1463902 h 2348760"/>
              <a:gd name="connsiteX62" fmla="*/ 2177388 w 12174608"/>
              <a:gd name="connsiteY62" fmla="*/ 1493698 h 2348760"/>
              <a:gd name="connsiteX63" fmla="*/ 1121229 w 12174608"/>
              <a:gd name="connsiteY63" fmla="*/ 1996011 h 2348760"/>
              <a:gd name="connsiteX64" fmla="*/ 454 w 12174608"/>
              <a:gd name="connsiteY64" fmla="*/ 2348436 h 2348760"/>
              <a:gd name="connsiteX65" fmla="*/ 3629 w 12174608"/>
              <a:gd name="connsiteY65" fmla="*/ 2323036 h 2348760"/>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0677979 w 12174608"/>
              <a:gd name="connsiteY27" fmla="*/ 5893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14429 w 12174608"/>
              <a:gd name="connsiteY22" fmla="*/ 8846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9871529 w 12174608"/>
              <a:gd name="connsiteY37" fmla="*/ 56398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2429 w 12174608"/>
              <a:gd name="connsiteY17" fmla="*/ 130376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42629 w 12174608"/>
              <a:gd name="connsiteY45" fmla="*/ 1291064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36654 w 12174608"/>
              <a:gd name="connsiteY22" fmla="*/ 84021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10208079 w 12174608"/>
              <a:gd name="connsiteY38" fmla="*/ 786239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07064 h 2332788"/>
              <a:gd name="connsiteX1" fmla="*/ 946604 w 12174608"/>
              <a:gd name="connsiteY1" fmla="*/ 2024489 h 2332788"/>
              <a:gd name="connsiteX2" fmla="*/ 2149652 w 12174608"/>
              <a:gd name="connsiteY2" fmla="*/ 1464503 h 2332788"/>
              <a:gd name="connsiteX3" fmla="*/ 2031197 w 12174608"/>
              <a:gd name="connsiteY3" fmla="*/ 1246335 h 2332788"/>
              <a:gd name="connsiteX4" fmla="*/ 2201845 w 12174608"/>
              <a:gd name="connsiteY4" fmla="*/ 1081548 h 2332788"/>
              <a:gd name="connsiteX5" fmla="*/ 2500330 w 12174608"/>
              <a:gd name="connsiteY5" fmla="*/ 1230321 h 2332788"/>
              <a:gd name="connsiteX6" fmla="*/ 2188692 w 12174608"/>
              <a:gd name="connsiteY6" fmla="*/ 1467643 h 2332788"/>
              <a:gd name="connsiteX7" fmla="*/ 2857954 w 12174608"/>
              <a:gd name="connsiteY7" fmla="*/ 1856214 h 2332788"/>
              <a:gd name="connsiteX8" fmla="*/ 3432629 w 12174608"/>
              <a:gd name="connsiteY8" fmla="*/ 2100689 h 2332788"/>
              <a:gd name="connsiteX9" fmla="*/ 3880304 w 12174608"/>
              <a:gd name="connsiteY9" fmla="*/ 2084814 h 2332788"/>
              <a:gd name="connsiteX10" fmla="*/ 4143829 w 12174608"/>
              <a:gd name="connsiteY10" fmla="*/ 2224514 h 2332788"/>
              <a:gd name="connsiteX11" fmla="*/ 4451804 w 12174608"/>
              <a:gd name="connsiteY11" fmla="*/ 2243564 h 2332788"/>
              <a:gd name="connsiteX12" fmla="*/ 4991554 w 12174608"/>
              <a:gd name="connsiteY12" fmla="*/ 2062589 h 2332788"/>
              <a:gd name="connsiteX13" fmla="*/ 5705929 w 12174608"/>
              <a:gd name="connsiteY13" fmla="*/ 1570464 h 2332788"/>
              <a:gd name="connsiteX14" fmla="*/ 6544129 w 12174608"/>
              <a:gd name="connsiteY14" fmla="*/ 1186289 h 2332788"/>
              <a:gd name="connsiteX15" fmla="*/ 7153729 w 12174608"/>
              <a:gd name="connsiteY15" fmla="*/ 1287889 h 2332788"/>
              <a:gd name="connsiteX16" fmla="*/ 7429954 w 12174608"/>
              <a:gd name="connsiteY16" fmla="*/ 1164064 h 2332788"/>
              <a:gd name="connsiteX17" fmla="*/ 8185604 w 12174608"/>
              <a:gd name="connsiteY17" fmla="*/ 1297414 h 2332788"/>
              <a:gd name="connsiteX18" fmla="*/ 8699954 w 12174608"/>
              <a:gd name="connsiteY18" fmla="*/ 1399014 h 2332788"/>
              <a:gd name="connsiteX19" fmla="*/ 8963479 w 12174608"/>
              <a:gd name="connsiteY19" fmla="*/ 1211689 h 2332788"/>
              <a:gd name="connsiteX20" fmla="*/ 9668329 w 12174608"/>
              <a:gd name="connsiteY20" fmla="*/ 1052939 h 2332788"/>
              <a:gd name="connsiteX21" fmla="*/ 10328729 w 12174608"/>
              <a:gd name="connsiteY21" fmla="*/ 919589 h 2332788"/>
              <a:gd name="connsiteX22" fmla="*/ 10258879 w 12174608"/>
              <a:gd name="connsiteY22" fmla="*/ 859264 h 2332788"/>
              <a:gd name="connsiteX23" fmla="*/ 9773104 w 12174608"/>
              <a:gd name="connsiteY23" fmla="*/ 649714 h 2332788"/>
              <a:gd name="connsiteX24" fmla="*/ 10036629 w 12174608"/>
              <a:gd name="connsiteY24" fmla="*/ 43289 h 2332788"/>
              <a:gd name="connsiteX25" fmla="*/ 10382704 w 12174608"/>
              <a:gd name="connsiteY25" fmla="*/ 62339 h 2332788"/>
              <a:gd name="connsiteX26" fmla="*/ 10770054 w 12174608"/>
              <a:gd name="connsiteY26" fmla="*/ 170289 h 2332788"/>
              <a:gd name="connsiteX27" fmla="*/ 11071679 w 12174608"/>
              <a:gd name="connsiteY27" fmla="*/ 373489 h 2332788"/>
              <a:gd name="connsiteX28" fmla="*/ 11541579 w 12174608"/>
              <a:gd name="connsiteY28" fmla="*/ 767189 h 2332788"/>
              <a:gd name="connsiteX29" fmla="*/ 12087679 w 12174608"/>
              <a:gd name="connsiteY29" fmla="*/ 919589 h 2332788"/>
              <a:gd name="connsiteX30" fmla="*/ 12157529 w 12174608"/>
              <a:gd name="connsiteY30" fmla="*/ 1008489 h 2332788"/>
              <a:gd name="connsiteX31" fmla="*/ 11922579 w 12174608"/>
              <a:gd name="connsiteY31" fmla="*/ 919589 h 2332788"/>
              <a:gd name="connsiteX32" fmla="*/ 10900229 w 12174608"/>
              <a:gd name="connsiteY32" fmla="*/ 697339 h 2332788"/>
              <a:gd name="connsiteX33" fmla="*/ 10827204 w 12174608"/>
              <a:gd name="connsiteY33" fmla="*/ 316339 h 2332788"/>
              <a:gd name="connsiteX34" fmla="*/ 10592254 w 12174608"/>
              <a:gd name="connsiteY34" fmla="*/ 198864 h 2332788"/>
              <a:gd name="connsiteX35" fmla="*/ 10363654 w 12174608"/>
              <a:gd name="connsiteY35" fmla="*/ 132189 h 2332788"/>
              <a:gd name="connsiteX36" fmla="*/ 10150929 w 12174608"/>
              <a:gd name="connsiteY36" fmla="*/ 49639 h 2332788"/>
              <a:gd name="connsiteX37" fmla="*/ 10370004 w 12174608"/>
              <a:gd name="connsiteY37" fmla="*/ 468739 h 2332788"/>
              <a:gd name="connsiteX38" fmla="*/ 9989004 w 12174608"/>
              <a:gd name="connsiteY38" fmla="*/ 732264 h 2332788"/>
              <a:gd name="connsiteX39" fmla="*/ 10398579 w 12174608"/>
              <a:gd name="connsiteY39" fmla="*/ 916414 h 2332788"/>
              <a:gd name="connsiteX40" fmla="*/ 9668329 w 12174608"/>
              <a:gd name="connsiteY40" fmla="*/ 1084689 h 2332788"/>
              <a:gd name="connsiteX41" fmla="*/ 8982529 w 12174608"/>
              <a:gd name="connsiteY41" fmla="*/ 1240264 h 2332788"/>
              <a:gd name="connsiteX42" fmla="*/ 8715829 w 12174608"/>
              <a:gd name="connsiteY42" fmla="*/ 1427589 h 2332788"/>
              <a:gd name="connsiteX43" fmla="*/ 8169729 w 12174608"/>
              <a:gd name="connsiteY43" fmla="*/ 1322814 h 2332788"/>
              <a:gd name="connsiteX44" fmla="*/ 7439479 w 12174608"/>
              <a:gd name="connsiteY44" fmla="*/ 1186289 h 2332788"/>
              <a:gd name="connsiteX45" fmla="*/ 7233104 w 12174608"/>
              <a:gd name="connsiteY45" fmla="*/ 1300589 h 2332788"/>
              <a:gd name="connsiteX46" fmla="*/ 7026729 w 12174608"/>
              <a:gd name="connsiteY46" fmla="*/ 1294239 h 2332788"/>
              <a:gd name="connsiteX47" fmla="*/ 6601279 w 12174608"/>
              <a:gd name="connsiteY47" fmla="*/ 1205339 h 2332788"/>
              <a:gd name="connsiteX48" fmla="*/ 6010729 w 12174608"/>
              <a:gd name="connsiteY48" fmla="*/ 1433939 h 2332788"/>
              <a:gd name="connsiteX49" fmla="*/ 5305879 w 12174608"/>
              <a:gd name="connsiteY49" fmla="*/ 1862564 h 2332788"/>
              <a:gd name="connsiteX50" fmla="*/ 4724854 w 12174608"/>
              <a:gd name="connsiteY50" fmla="*/ 2202289 h 2332788"/>
              <a:gd name="connsiteX51" fmla="*/ 4213679 w 12174608"/>
              <a:gd name="connsiteY51" fmla="*/ 2265789 h 2332788"/>
              <a:gd name="connsiteX52" fmla="*/ 3883479 w 12174608"/>
              <a:gd name="connsiteY52" fmla="*/ 2113389 h 2332788"/>
              <a:gd name="connsiteX53" fmla="*/ 3496129 w 12174608"/>
              <a:gd name="connsiteY53" fmla="*/ 2138789 h 2332788"/>
              <a:gd name="connsiteX54" fmla="*/ 3102429 w 12174608"/>
              <a:gd name="connsiteY54" fmla="*/ 2011789 h 2332788"/>
              <a:gd name="connsiteX55" fmla="*/ 2581729 w 12174608"/>
              <a:gd name="connsiteY55" fmla="*/ 1726039 h 2332788"/>
              <a:gd name="connsiteX56" fmla="*/ 2177422 w 12174608"/>
              <a:gd name="connsiteY56" fmla="*/ 1486274 h 2332788"/>
              <a:gd name="connsiteX57" fmla="*/ 2174248 w 12174608"/>
              <a:gd name="connsiteY57" fmla="*/ 1442696 h 2332788"/>
              <a:gd name="connsiteX58" fmla="*/ 2464149 w 12174608"/>
              <a:gd name="connsiteY58" fmla="*/ 1224913 h 2332788"/>
              <a:gd name="connsiteX59" fmla="*/ 2200870 w 12174608"/>
              <a:gd name="connsiteY59" fmla="*/ 1109007 h 2332788"/>
              <a:gd name="connsiteX60" fmla="*/ 2056528 w 12174608"/>
              <a:gd name="connsiteY60" fmla="*/ 1268978 h 2332788"/>
              <a:gd name="connsiteX61" fmla="*/ 2174912 w 12174608"/>
              <a:gd name="connsiteY61" fmla="*/ 1447930 h 2332788"/>
              <a:gd name="connsiteX62" fmla="*/ 2177388 w 12174608"/>
              <a:gd name="connsiteY62" fmla="*/ 1477726 h 2332788"/>
              <a:gd name="connsiteX63" fmla="*/ 1121229 w 12174608"/>
              <a:gd name="connsiteY63" fmla="*/ 1980039 h 2332788"/>
              <a:gd name="connsiteX64" fmla="*/ 454 w 12174608"/>
              <a:gd name="connsiteY64" fmla="*/ 2332464 h 2332788"/>
              <a:gd name="connsiteX65" fmla="*/ 3629 w 12174608"/>
              <a:gd name="connsiteY65" fmla="*/ 2307064 h 2332788"/>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370004 w 12174608"/>
              <a:gd name="connsiteY37" fmla="*/ 472970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63654 w 12174608"/>
              <a:gd name="connsiteY35" fmla="*/ 13642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11295 h 2337019"/>
              <a:gd name="connsiteX1" fmla="*/ 946604 w 12174608"/>
              <a:gd name="connsiteY1" fmla="*/ 2028720 h 2337019"/>
              <a:gd name="connsiteX2" fmla="*/ 2149652 w 12174608"/>
              <a:gd name="connsiteY2" fmla="*/ 1468734 h 2337019"/>
              <a:gd name="connsiteX3" fmla="*/ 2031197 w 12174608"/>
              <a:gd name="connsiteY3" fmla="*/ 1250566 h 2337019"/>
              <a:gd name="connsiteX4" fmla="*/ 2201845 w 12174608"/>
              <a:gd name="connsiteY4" fmla="*/ 1085779 h 2337019"/>
              <a:gd name="connsiteX5" fmla="*/ 2500330 w 12174608"/>
              <a:gd name="connsiteY5" fmla="*/ 1234552 h 2337019"/>
              <a:gd name="connsiteX6" fmla="*/ 2188692 w 12174608"/>
              <a:gd name="connsiteY6" fmla="*/ 1471874 h 2337019"/>
              <a:gd name="connsiteX7" fmla="*/ 2857954 w 12174608"/>
              <a:gd name="connsiteY7" fmla="*/ 1860445 h 2337019"/>
              <a:gd name="connsiteX8" fmla="*/ 3432629 w 12174608"/>
              <a:gd name="connsiteY8" fmla="*/ 2104920 h 2337019"/>
              <a:gd name="connsiteX9" fmla="*/ 3880304 w 12174608"/>
              <a:gd name="connsiteY9" fmla="*/ 2089045 h 2337019"/>
              <a:gd name="connsiteX10" fmla="*/ 4143829 w 12174608"/>
              <a:gd name="connsiteY10" fmla="*/ 2228745 h 2337019"/>
              <a:gd name="connsiteX11" fmla="*/ 4451804 w 12174608"/>
              <a:gd name="connsiteY11" fmla="*/ 2247795 h 2337019"/>
              <a:gd name="connsiteX12" fmla="*/ 4991554 w 12174608"/>
              <a:gd name="connsiteY12" fmla="*/ 2066820 h 2337019"/>
              <a:gd name="connsiteX13" fmla="*/ 5705929 w 12174608"/>
              <a:gd name="connsiteY13" fmla="*/ 1574695 h 2337019"/>
              <a:gd name="connsiteX14" fmla="*/ 6544129 w 12174608"/>
              <a:gd name="connsiteY14" fmla="*/ 1190520 h 2337019"/>
              <a:gd name="connsiteX15" fmla="*/ 7153729 w 12174608"/>
              <a:gd name="connsiteY15" fmla="*/ 1292120 h 2337019"/>
              <a:gd name="connsiteX16" fmla="*/ 7429954 w 12174608"/>
              <a:gd name="connsiteY16" fmla="*/ 1168295 h 2337019"/>
              <a:gd name="connsiteX17" fmla="*/ 8185604 w 12174608"/>
              <a:gd name="connsiteY17" fmla="*/ 1301645 h 2337019"/>
              <a:gd name="connsiteX18" fmla="*/ 8699954 w 12174608"/>
              <a:gd name="connsiteY18" fmla="*/ 1403245 h 2337019"/>
              <a:gd name="connsiteX19" fmla="*/ 8963479 w 12174608"/>
              <a:gd name="connsiteY19" fmla="*/ 1215920 h 2337019"/>
              <a:gd name="connsiteX20" fmla="*/ 9668329 w 12174608"/>
              <a:gd name="connsiteY20" fmla="*/ 1057170 h 2337019"/>
              <a:gd name="connsiteX21" fmla="*/ 10328729 w 12174608"/>
              <a:gd name="connsiteY21" fmla="*/ 923820 h 2337019"/>
              <a:gd name="connsiteX22" fmla="*/ 10258879 w 12174608"/>
              <a:gd name="connsiteY22" fmla="*/ 863495 h 2337019"/>
              <a:gd name="connsiteX23" fmla="*/ 9944554 w 12174608"/>
              <a:gd name="connsiteY23" fmla="*/ 711095 h 2337019"/>
              <a:gd name="connsiteX24" fmla="*/ 10036629 w 12174608"/>
              <a:gd name="connsiteY24" fmla="*/ 47520 h 2337019"/>
              <a:gd name="connsiteX25" fmla="*/ 10382704 w 12174608"/>
              <a:gd name="connsiteY25" fmla="*/ 66570 h 2337019"/>
              <a:gd name="connsiteX26" fmla="*/ 10770054 w 12174608"/>
              <a:gd name="connsiteY26" fmla="*/ 174520 h 2337019"/>
              <a:gd name="connsiteX27" fmla="*/ 11071679 w 12174608"/>
              <a:gd name="connsiteY27" fmla="*/ 377720 h 2337019"/>
              <a:gd name="connsiteX28" fmla="*/ 11541579 w 12174608"/>
              <a:gd name="connsiteY28" fmla="*/ 771420 h 2337019"/>
              <a:gd name="connsiteX29" fmla="*/ 12087679 w 12174608"/>
              <a:gd name="connsiteY29" fmla="*/ 923820 h 2337019"/>
              <a:gd name="connsiteX30" fmla="*/ 12157529 w 12174608"/>
              <a:gd name="connsiteY30" fmla="*/ 1012720 h 2337019"/>
              <a:gd name="connsiteX31" fmla="*/ 11922579 w 12174608"/>
              <a:gd name="connsiteY31" fmla="*/ 923820 h 2337019"/>
              <a:gd name="connsiteX32" fmla="*/ 10900229 w 12174608"/>
              <a:gd name="connsiteY32" fmla="*/ 701570 h 2337019"/>
              <a:gd name="connsiteX33" fmla="*/ 10827204 w 12174608"/>
              <a:gd name="connsiteY33" fmla="*/ 320570 h 2337019"/>
              <a:gd name="connsiteX34" fmla="*/ 10592254 w 12174608"/>
              <a:gd name="connsiteY34" fmla="*/ 203095 h 2337019"/>
              <a:gd name="connsiteX35" fmla="*/ 10325554 w 12174608"/>
              <a:gd name="connsiteY35" fmla="*/ 333270 h 2337019"/>
              <a:gd name="connsiteX36" fmla="*/ 10150929 w 12174608"/>
              <a:gd name="connsiteY36" fmla="*/ 53870 h 2337019"/>
              <a:gd name="connsiteX37" fmla="*/ 10017579 w 12174608"/>
              <a:gd name="connsiteY37" fmla="*/ 190395 h 2337019"/>
              <a:gd name="connsiteX38" fmla="*/ 9989004 w 12174608"/>
              <a:gd name="connsiteY38" fmla="*/ 736495 h 2337019"/>
              <a:gd name="connsiteX39" fmla="*/ 10398579 w 12174608"/>
              <a:gd name="connsiteY39" fmla="*/ 920645 h 2337019"/>
              <a:gd name="connsiteX40" fmla="*/ 9668329 w 12174608"/>
              <a:gd name="connsiteY40" fmla="*/ 1088920 h 2337019"/>
              <a:gd name="connsiteX41" fmla="*/ 8982529 w 12174608"/>
              <a:gd name="connsiteY41" fmla="*/ 1244495 h 2337019"/>
              <a:gd name="connsiteX42" fmla="*/ 8715829 w 12174608"/>
              <a:gd name="connsiteY42" fmla="*/ 1431820 h 2337019"/>
              <a:gd name="connsiteX43" fmla="*/ 8169729 w 12174608"/>
              <a:gd name="connsiteY43" fmla="*/ 1327045 h 2337019"/>
              <a:gd name="connsiteX44" fmla="*/ 7439479 w 12174608"/>
              <a:gd name="connsiteY44" fmla="*/ 1190520 h 2337019"/>
              <a:gd name="connsiteX45" fmla="*/ 7233104 w 12174608"/>
              <a:gd name="connsiteY45" fmla="*/ 1304820 h 2337019"/>
              <a:gd name="connsiteX46" fmla="*/ 7026729 w 12174608"/>
              <a:gd name="connsiteY46" fmla="*/ 1298470 h 2337019"/>
              <a:gd name="connsiteX47" fmla="*/ 6601279 w 12174608"/>
              <a:gd name="connsiteY47" fmla="*/ 1209570 h 2337019"/>
              <a:gd name="connsiteX48" fmla="*/ 6010729 w 12174608"/>
              <a:gd name="connsiteY48" fmla="*/ 1438170 h 2337019"/>
              <a:gd name="connsiteX49" fmla="*/ 5305879 w 12174608"/>
              <a:gd name="connsiteY49" fmla="*/ 1866795 h 2337019"/>
              <a:gd name="connsiteX50" fmla="*/ 4724854 w 12174608"/>
              <a:gd name="connsiteY50" fmla="*/ 2206520 h 2337019"/>
              <a:gd name="connsiteX51" fmla="*/ 4213679 w 12174608"/>
              <a:gd name="connsiteY51" fmla="*/ 2270020 h 2337019"/>
              <a:gd name="connsiteX52" fmla="*/ 3883479 w 12174608"/>
              <a:gd name="connsiteY52" fmla="*/ 2117620 h 2337019"/>
              <a:gd name="connsiteX53" fmla="*/ 3496129 w 12174608"/>
              <a:gd name="connsiteY53" fmla="*/ 2143020 h 2337019"/>
              <a:gd name="connsiteX54" fmla="*/ 3102429 w 12174608"/>
              <a:gd name="connsiteY54" fmla="*/ 2016020 h 2337019"/>
              <a:gd name="connsiteX55" fmla="*/ 2581729 w 12174608"/>
              <a:gd name="connsiteY55" fmla="*/ 1730270 h 2337019"/>
              <a:gd name="connsiteX56" fmla="*/ 2177422 w 12174608"/>
              <a:gd name="connsiteY56" fmla="*/ 1490505 h 2337019"/>
              <a:gd name="connsiteX57" fmla="*/ 2174248 w 12174608"/>
              <a:gd name="connsiteY57" fmla="*/ 1446927 h 2337019"/>
              <a:gd name="connsiteX58" fmla="*/ 2464149 w 12174608"/>
              <a:gd name="connsiteY58" fmla="*/ 1229144 h 2337019"/>
              <a:gd name="connsiteX59" fmla="*/ 2200870 w 12174608"/>
              <a:gd name="connsiteY59" fmla="*/ 1113238 h 2337019"/>
              <a:gd name="connsiteX60" fmla="*/ 2056528 w 12174608"/>
              <a:gd name="connsiteY60" fmla="*/ 1273209 h 2337019"/>
              <a:gd name="connsiteX61" fmla="*/ 2174912 w 12174608"/>
              <a:gd name="connsiteY61" fmla="*/ 1452161 h 2337019"/>
              <a:gd name="connsiteX62" fmla="*/ 2177388 w 12174608"/>
              <a:gd name="connsiteY62" fmla="*/ 1481957 h 2337019"/>
              <a:gd name="connsiteX63" fmla="*/ 1121229 w 12174608"/>
              <a:gd name="connsiteY63" fmla="*/ 1984270 h 2337019"/>
              <a:gd name="connsiteX64" fmla="*/ 454 w 12174608"/>
              <a:gd name="connsiteY64" fmla="*/ 2336695 h 2337019"/>
              <a:gd name="connsiteX65" fmla="*/ 3629 w 12174608"/>
              <a:gd name="connsiteY65" fmla="*/ 2311295 h 2337019"/>
              <a:gd name="connsiteX0" fmla="*/ 3629 w 12174608"/>
              <a:gd name="connsiteY0" fmla="*/ 2305536 h 2331260"/>
              <a:gd name="connsiteX1" fmla="*/ 946604 w 12174608"/>
              <a:gd name="connsiteY1" fmla="*/ 2022961 h 2331260"/>
              <a:gd name="connsiteX2" fmla="*/ 2149652 w 12174608"/>
              <a:gd name="connsiteY2" fmla="*/ 1462975 h 2331260"/>
              <a:gd name="connsiteX3" fmla="*/ 2031197 w 12174608"/>
              <a:gd name="connsiteY3" fmla="*/ 1244807 h 2331260"/>
              <a:gd name="connsiteX4" fmla="*/ 2201845 w 12174608"/>
              <a:gd name="connsiteY4" fmla="*/ 1080020 h 2331260"/>
              <a:gd name="connsiteX5" fmla="*/ 2500330 w 12174608"/>
              <a:gd name="connsiteY5" fmla="*/ 1228793 h 2331260"/>
              <a:gd name="connsiteX6" fmla="*/ 2188692 w 12174608"/>
              <a:gd name="connsiteY6" fmla="*/ 1466115 h 2331260"/>
              <a:gd name="connsiteX7" fmla="*/ 2857954 w 12174608"/>
              <a:gd name="connsiteY7" fmla="*/ 1854686 h 2331260"/>
              <a:gd name="connsiteX8" fmla="*/ 3432629 w 12174608"/>
              <a:gd name="connsiteY8" fmla="*/ 2099161 h 2331260"/>
              <a:gd name="connsiteX9" fmla="*/ 3880304 w 12174608"/>
              <a:gd name="connsiteY9" fmla="*/ 2083286 h 2331260"/>
              <a:gd name="connsiteX10" fmla="*/ 4143829 w 12174608"/>
              <a:gd name="connsiteY10" fmla="*/ 2222986 h 2331260"/>
              <a:gd name="connsiteX11" fmla="*/ 4451804 w 12174608"/>
              <a:gd name="connsiteY11" fmla="*/ 2242036 h 2331260"/>
              <a:gd name="connsiteX12" fmla="*/ 4991554 w 12174608"/>
              <a:gd name="connsiteY12" fmla="*/ 2061061 h 2331260"/>
              <a:gd name="connsiteX13" fmla="*/ 5705929 w 12174608"/>
              <a:gd name="connsiteY13" fmla="*/ 1568936 h 2331260"/>
              <a:gd name="connsiteX14" fmla="*/ 6544129 w 12174608"/>
              <a:gd name="connsiteY14" fmla="*/ 1184761 h 2331260"/>
              <a:gd name="connsiteX15" fmla="*/ 7153729 w 12174608"/>
              <a:gd name="connsiteY15" fmla="*/ 1286361 h 2331260"/>
              <a:gd name="connsiteX16" fmla="*/ 7429954 w 12174608"/>
              <a:gd name="connsiteY16" fmla="*/ 1162536 h 2331260"/>
              <a:gd name="connsiteX17" fmla="*/ 8185604 w 12174608"/>
              <a:gd name="connsiteY17" fmla="*/ 1295886 h 2331260"/>
              <a:gd name="connsiteX18" fmla="*/ 8699954 w 12174608"/>
              <a:gd name="connsiteY18" fmla="*/ 1397486 h 2331260"/>
              <a:gd name="connsiteX19" fmla="*/ 8963479 w 12174608"/>
              <a:gd name="connsiteY19" fmla="*/ 1210161 h 2331260"/>
              <a:gd name="connsiteX20" fmla="*/ 9668329 w 12174608"/>
              <a:gd name="connsiteY20" fmla="*/ 1051411 h 2331260"/>
              <a:gd name="connsiteX21" fmla="*/ 10328729 w 12174608"/>
              <a:gd name="connsiteY21" fmla="*/ 918061 h 2331260"/>
              <a:gd name="connsiteX22" fmla="*/ 10258879 w 12174608"/>
              <a:gd name="connsiteY22" fmla="*/ 857736 h 2331260"/>
              <a:gd name="connsiteX23" fmla="*/ 9944554 w 12174608"/>
              <a:gd name="connsiteY23" fmla="*/ 705336 h 2331260"/>
              <a:gd name="connsiteX24" fmla="*/ 10036629 w 12174608"/>
              <a:gd name="connsiteY24" fmla="*/ 41761 h 2331260"/>
              <a:gd name="connsiteX25" fmla="*/ 10338254 w 12174608"/>
              <a:gd name="connsiteY25" fmla="*/ 79861 h 2331260"/>
              <a:gd name="connsiteX26" fmla="*/ 10770054 w 12174608"/>
              <a:gd name="connsiteY26" fmla="*/ 168761 h 2331260"/>
              <a:gd name="connsiteX27" fmla="*/ 11071679 w 12174608"/>
              <a:gd name="connsiteY27" fmla="*/ 371961 h 2331260"/>
              <a:gd name="connsiteX28" fmla="*/ 11541579 w 12174608"/>
              <a:gd name="connsiteY28" fmla="*/ 765661 h 2331260"/>
              <a:gd name="connsiteX29" fmla="*/ 12087679 w 12174608"/>
              <a:gd name="connsiteY29" fmla="*/ 918061 h 2331260"/>
              <a:gd name="connsiteX30" fmla="*/ 12157529 w 12174608"/>
              <a:gd name="connsiteY30" fmla="*/ 1006961 h 2331260"/>
              <a:gd name="connsiteX31" fmla="*/ 11922579 w 12174608"/>
              <a:gd name="connsiteY31" fmla="*/ 918061 h 2331260"/>
              <a:gd name="connsiteX32" fmla="*/ 10900229 w 12174608"/>
              <a:gd name="connsiteY32" fmla="*/ 695811 h 2331260"/>
              <a:gd name="connsiteX33" fmla="*/ 10827204 w 12174608"/>
              <a:gd name="connsiteY33" fmla="*/ 314811 h 2331260"/>
              <a:gd name="connsiteX34" fmla="*/ 10592254 w 12174608"/>
              <a:gd name="connsiteY34" fmla="*/ 197336 h 2331260"/>
              <a:gd name="connsiteX35" fmla="*/ 10325554 w 12174608"/>
              <a:gd name="connsiteY35" fmla="*/ 327511 h 2331260"/>
              <a:gd name="connsiteX36" fmla="*/ 10150929 w 12174608"/>
              <a:gd name="connsiteY36" fmla="*/ 48111 h 2331260"/>
              <a:gd name="connsiteX37" fmla="*/ 10017579 w 12174608"/>
              <a:gd name="connsiteY37" fmla="*/ 184636 h 2331260"/>
              <a:gd name="connsiteX38" fmla="*/ 9989004 w 12174608"/>
              <a:gd name="connsiteY38" fmla="*/ 730736 h 2331260"/>
              <a:gd name="connsiteX39" fmla="*/ 10398579 w 12174608"/>
              <a:gd name="connsiteY39" fmla="*/ 914886 h 2331260"/>
              <a:gd name="connsiteX40" fmla="*/ 9668329 w 12174608"/>
              <a:gd name="connsiteY40" fmla="*/ 1083161 h 2331260"/>
              <a:gd name="connsiteX41" fmla="*/ 8982529 w 12174608"/>
              <a:gd name="connsiteY41" fmla="*/ 1238736 h 2331260"/>
              <a:gd name="connsiteX42" fmla="*/ 8715829 w 12174608"/>
              <a:gd name="connsiteY42" fmla="*/ 1426061 h 2331260"/>
              <a:gd name="connsiteX43" fmla="*/ 8169729 w 12174608"/>
              <a:gd name="connsiteY43" fmla="*/ 1321286 h 2331260"/>
              <a:gd name="connsiteX44" fmla="*/ 7439479 w 12174608"/>
              <a:gd name="connsiteY44" fmla="*/ 1184761 h 2331260"/>
              <a:gd name="connsiteX45" fmla="*/ 7233104 w 12174608"/>
              <a:gd name="connsiteY45" fmla="*/ 1299061 h 2331260"/>
              <a:gd name="connsiteX46" fmla="*/ 7026729 w 12174608"/>
              <a:gd name="connsiteY46" fmla="*/ 1292711 h 2331260"/>
              <a:gd name="connsiteX47" fmla="*/ 6601279 w 12174608"/>
              <a:gd name="connsiteY47" fmla="*/ 1203811 h 2331260"/>
              <a:gd name="connsiteX48" fmla="*/ 6010729 w 12174608"/>
              <a:gd name="connsiteY48" fmla="*/ 1432411 h 2331260"/>
              <a:gd name="connsiteX49" fmla="*/ 5305879 w 12174608"/>
              <a:gd name="connsiteY49" fmla="*/ 1861036 h 2331260"/>
              <a:gd name="connsiteX50" fmla="*/ 4724854 w 12174608"/>
              <a:gd name="connsiteY50" fmla="*/ 2200761 h 2331260"/>
              <a:gd name="connsiteX51" fmla="*/ 4213679 w 12174608"/>
              <a:gd name="connsiteY51" fmla="*/ 2264261 h 2331260"/>
              <a:gd name="connsiteX52" fmla="*/ 3883479 w 12174608"/>
              <a:gd name="connsiteY52" fmla="*/ 2111861 h 2331260"/>
              <a:gd name="connsiteX53" fmla="*/ 3496129 w 12174608"/>
              <a:gd name="connsiteY53" fmla="*/ 2137261 h 2331260"/>
              <a:gd name="connsiteX54" fmla="*/ 3102429 w 12174608"/>
              <a:gd name="connsiteY54" fmla="*/ 2010261 h 2331260"/>
              <a:gd name="connsiteX55" fmla="*/ 2581729 w 12174608"/>
              <a:gd name="connsiteY55" fmla="*/ 1724511 h 2331260"/>
              <a:gd name="connsiteX56" fmla="*/ 2177422 w 12174608"/>
              <a:gd name="connsiteY56" fmla="*/ 1484746 h 2331260"/>
              <a:gd name="connsiteX57" fmla="*/ 2174248 w 12174608"/>
              <a:gd name="connsiteY57" fmla="*/ 1441168 h 2331260"/>
              <a:gd name="connsiteX58" fmla="*/ 2464149 w 12174608"/>
              <a:gd name="connsiteY58" fmla="*/ 1223385 h 2331260"/>
              <a:gd name="connsiteX59" fmla="*/ 2200870 w 12174608"/>
              <a:gd name="connsiteY59" fmla="*/ 1107479 h 2331260"/>
              <a:gd name="connsiteX60" fmla="*/ 2056528 w 12174608"/>
              <a:gd name="connsiteY60" fmla="*/ 1267450 h 2331260"/>
              <a:gd name="connsiteX61" fmla="*/ 2174912 w 12174608"/>
              <a:gd name="connsiteY61" fmla="*/ 1446402 h 2331260"/>
              <a:gd name="connsiteX62" fmla="*/ 2177388 w 12174608"/>
              <a:gd name="connsiteY62" fmla="*/ 1476198 h 2331260"/>
              <a:gd name="connsiteX63" fmla="*/ 1121229 w 12174608"/>
              <a:gd name="connsiteY63" fmla="*/ 1978511 h 2331260"/>
              <a:gd name="connsiteX64" fmla="*/ 454 w 12174608"/>
              <a:gd name="connsiteY64" fmla="*/ 2330936 h 2331260"/>
              <a:gd name="connsiteX65" fmla="*/ 3629 w 12174608"/>
              <a:gd name="connsiteY65" fmla="*/ 2305536 h 2331260"/>
              <a:gd name="connsiteX0" fmla="*/ 3629 w 12174608"/>
              <a:gd name="connsiteY0" fmla="*/ 2329200 h 2354924"/>
              <a:gd name="connsiteX1" fmla="*/ 946604 w 12174608"/>
              <a:gd name="connsiteY1" fmla="*/ 2046625 h 2354924"/>
              <a:gd name="connsiteX2" fmla="*/ 2149652 w 12174608"/>
              <a:gd name="connsiteY2" fmla="*/ 1486639 h 2354924"/>
              <a:gd name="connsiteX3" fmla="*/ 2031197 w 12174608"/>
              <a:gd name="connsiteY3" fmla="*/ 1268471 h 2354924"/>
              <a:gd name="connsiteX4" fmla="*/ 2201845 w 12174608"/>
              <a:gd name="connsiteY4" fmla="*/ 1103684 h 2354924"/>
              <a:gd name="connsiteX5" fmla="*/ 2500330 w 12174608"/>
              <a:gd name="connsiteY5" fmla="*/ 1252457 h 2354924"/>
              <a:gd name="connsiteX6" fmla="*/ 2188692 w 12174608"/>
              <a:gd name="connsiteY6" fmla="*/ 1489779 h 2354924"/>
              <a:gd name="connsiteX7" fmla="*/ 2857954 w 12174608"/>
              <a:gd name="connsiteY7" fmla="*/ 1878350 h 2354924"/>
              <a:gd name="connsiteX8" fmla="*/ 3432629 w 12174608"/>
              <a:gd name="connsiteY8" fmla="*/ 2122825 h 2354924"/>
              <a:gd name="connsiteX9" fmla="*/ 3880304 w 12174608"/>
              <a:gd name="connsiteY9" fmla="*/ 2106950 h 2354924"/>
              <a:gd name="connsiteX10" fmla="*/ 4143829 w 12174608"/>
              <a:gd name="connsiteY10" fmla="*/ 2246650 h 2354924"/>
              <a:gd name="connsiteX11" fmla="*/ 4451804 w 12174608"/>
              <a:gd name="connsiteY11" fmla="*/ 2265700 h 2354924"/>
              <a:gd name="connsiteX12" fmla="*/ 4991554 w 12174608"/>
              <a:gd name="connsiteY12" fmla="*/ 2084725 h 2354924"/>
              <a:gd name="connsiteX13" fmla="*/ 5705929 w 12174608"/>
              <a:gd name="connsiteY13" fmla="*/ 1592600 h 2354924"/>
              <a:gd name="connsiteX14" fmla="*/ 6544129 w 12174608"/>
              <a:gd name="connsiteY14" fmla="*/ 1208425 h 2354924"/>
              <a:gd name="connsiteX15" fmla="*/ 7153729 w 12174608"/>
              <a:gd name="connsiteY15" fmla="*/ 1310025 h 2354924"/>
              <a:gd name="connsiteX16" fmla="*/ 7429954 w 12174608"/>
              <a:gd name="connsiteY16" fmla="*/ 1186200 h 2354924"/>
              <a:gd name="connsiteX17" fmla="*/ 8185604 w 12174608"/>
              <a:gd name="connsiteY17" fmla="*/ 1319550 h 2354924"/>
              <a:gd name="connsiteX18" fmla="*/ 8699954 w 12174608"/>
              <a:gd name="connsiteY18" fmla="*/ 1421150 h 2354924"/>
              <a:gd name="connsiteX19" fmla="*/ 8963479 w 12174608"/>
              <a:gd name="connsiteY19" fmla="*/ 1233825 h 2354924"/>
              <a:gd name="connsiteX20" fmla="*/ 9668329 w 12174608"/>
              <a:gd name="connsiteY20" fmla="*/ 1075075 h 2354924"/>
              <a:gd name="connsiteX21" fmla="*/ 10328729 w 12174608"/>
              <a:gd name="connsiteY21" fmla="*/ 941725 h 2354924"/>
              <a:gd name="connsiteX22" fmla="*/ 10258879 w 12174608"/>
              <a:gd name="connsiteY22" fmla="*/ 881400 h 2354924"/>
              <a:gd name="connsiteX23" fmla="*/ 9944554 w 12174608"/>
              <a:gd name="connsiteY23" fmla="*/ 729000 h 2354924"/>
              <a:gd name="connsiteX24" fmla="*/ 10036629 w 12174608"/>
              <a:gd name="connsiteY24" fmla="*/ 65425 h 2354924"/>
              <a:gd name="connsiteX25" fmla="*/ 10338254 w 12174608"/>
              <a:gd name="connsiteY25" fmla="*/ 103525 h 2354924"/>
              <a:gd name="connsiteX26" fmla="*/ 10770054 w 12174608"/>
              <a:gd name="connsiteY26" fmla="*/ 192425 h 2354924"/>
              <a:gd name="connsiteX27" fmla="*/ 11071679 w 12174608"/>
              <a:gd name="connsiteY27" fmla="*/ 395625 h 2354924"/>
              <a:gd name="connsiteX28" fmla="*/ 11541579 w 12174608"/>
              <a:gd name="connsiteY28" fmla="*/ 789325 h 2354924"/>
              <a:gd name="connsiteX29" fmla="*/ 12087679 w 12174608"/>
              <a:gd name="connsiteY29" fmla="*/ 941725 h 2354924"/>
              <a:gd name="connsiteX30" fmla="*/ 12157529 w 12174608"/>
              <a:gd name="connsiteY30" fmla="*/ 1030625 h 2354924"/>
              <a:gd name="connsiteX31" fmla="*/ 11922579 w 12174608"/>
              <a:gd name="connsiteY31" fmla="*/ 941725 h 2354924"/>
              <a:gd name="connsiteX32" fmla="*/ 10900229 w 12174608"/>
              <a:gd name="connsiteY32" fmla="*/ 719475 h 2354924"/>
              <a:gd name="connsiteX33" fmla="*/ 10827204 w 12174608"/>
              <a:gd name="connsiteY33" fmla="*/ 338475 h 2354924"/>
              <a:gd name="connsiteX34" fmla="*/ 10592254 w 12174608"/>
              <a:gd name="connsiteY34" fmla="*/ 221000 h 2354924"/>
              <a:gd name="connsiteX35" fmla="*/ 10325554 w 12174608"/>
              <a:gd name="connsiteY35" fmla="*/ 351175 h 2354924"/>
              <a:gd name="connsiteX36" fmla="*/ 10150929 w 12174608"/>
              <a:gd name="connsiteY36" fmla="*/ 71775 h 2354924"/>
              <a:gd name="connsiteX37" fmla="*/ 10017579 w 12174608"/>
              <a:gd name="connsiteY37" fmla="*/ 208300 h 2354924"/>
              <a:gd name="connsiteX38" fmla="*/ 9989004 w 12174608"/>
              <a:gd name="connsiteY38" fmla="*/ 754400 h 2354924"/>
              <a:gd name="connsiteX39" fmla="*/ 10398579 w 12174608"/>
              <a:gd name="connsiteY39" fmla="*/ 938550 h 2354924"/>
              <a:gd name="connsiteX40" fmla="*/ 9668329 w 12174608"/>
              <a:gd name="connsiteY40" fmla="*/ 1106825 h 2354924"/>
              <a:gd name="connsiteX41" fmla="*/ 8982529 w 12174608"/>
              <a:gd name="connsiteY41" fmla="*/ 1262400 h 2354924"/>
              <a:gd name="connsiteX42" fmla="*/ 8715829 w 12174608"/>
              <a:gd name="connsiteY42" fmla="*/ 1449725 h 2354924"/>
              <a:gd name="connsiteX43" fmla="*/ 8169729 w 12174608"/>
              <a:gd name="connsiteY43" fmla="*/ 1344950 h 2354924"/>
              <a:gd name="connsiteX44" fmla="*/ 7439479 w 12174608"/>
              <a:gd name="connsiteY44" fmla="*/ 1208425 h 2354924"/>
              <a:gd name="connsiteX45" fmla="*/ 7233104 w 12174608"/>
              <a:gd name="connsiteY45" fmla="*/ 1322725 h 2354924"/>
              <a:gd name="connsiteX46" fmla="*/ 7026729 w 12174608"/>
              <a:gd name="connsiteY46" fmla="*/ 1316375 h 2354924"/>
              <a:gd name="connsiteX47" fmla="*/ 6601279 w 12174608"/>
              <a:gd name="connsiteY47" fmla="*/ 1227475 h 2354924"/>
              <a:gd name="connsiteX48" fmla="*/ 6010729 w 12174608"/>
              <a:gd name="connsiteY48" fmla="*/ 1456075 h 2354924"/>
              <a:gd name="connsiteX49" fmla="*/ 5305879 w 12174608"/>
              <a:gd name="connsiteY49" fmla="*/ 1884700 h 2354924"/>
              <a:gd name="connsiteX50" fmla="*/ 4724854 w 12174608"/>
              <a:gd name="connsiteY50" fmla="*/ 2224425 h 2354924"/>
              <a:gd name="connsiteX51" fmla="*/ 4213679 w 12174608"/>
              <a:gd name="connsiteY51" fmla="*/ 2287925 h 2354924"/>
              <a:gd name="connsiteX52" fmla="*/ 3883479 w 12174608"/>
              <a:gd name="connsiteY52" fmla="*/ 2135525 h 2354924"/>
              <a:gd name="connsiteX53" fmla="*/ 3496129 w 12174608"/>
              <a:gd name="connsiteY53" fmla="*/ 2160925 h 2354924"/>
              <a:gd name="connsiteX54" fmla="*/ 3102429 w 12174608"/>
              <a:gd name="connsiteY54" fmla="*/ 2033925 h 2354924"/>
              <a:gd name="connsiteX55" fmla="*/ 2581729 w 12174608"/>
              <a:gd name="connsiteY55" fmla="*/ 1748175 h 2354924"/>
              <a:gd name="connsiteX56" fmla="*/ 2177422 w 12174608"/>
              <a:gd name="connsiteY56" fmla="*/ 1508410 h 2354924"/>
              <a:gd name="connsiteX57" fmla="*/ 2174248 w 12174608"/>
              <a:gd name="connsiteY57" fmla="*/ 1464832 h 2354924"/>
              <a:gd name="connsiteX58" fmla="*/ 2464149 w 12174608"/>
              <a:gd name="connsiteY58" fmla="*/ 1247049 h 2354924"/>
              <a:gd name="connsiteX59" fmla="*/ 2200870 w 12174608"/>
              <a:gd name="connsiteY59" fmla="*/ 1131143 h 2354924"/>
              <a:gd name="connsiteX60" fmla="*/ 2056528 w 12174608"/>
              <a:gd name="connsiteY60" fmla="*/ 1291114 h 2354924"/>
              <a:gd name="connsiteX61" fmla="*/ 2174912 w 12174608"/>
              <a:gd name="connsiteY61" fmla="*/ 1470066 h 2354924"/>
              <a:gd name="connsiteX62" fmla="*/ 2177388 w 12174608"/>
              <a:gd name="connsiteY62" fmla="*/ 1499862 h 2354924"/>
              <a:gd name="connsiteX63" fmla="*/ 1121229 w 12174608"/>
              <a:gd name="connsiteY63" fmla="*/ 2002175 h 2354924"/>
              <a:gd name="connsiteX64" fmla="*/ 454 w 12174608"/>
              <a:gd name="connsiteY64" fmla="*/ 2354600 h 2354924"/>
              <a:gd name="connsiteX65" fmla="*/ 3629 w 12174608"/>
              <a:gd name="connsiteY65" fmla="*/ 2329200 h 2354924"/>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58879 w 12174608"/>
              <a:gd name="connsiteY22" fmla="*/ 860335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174608"/>
              <a:gd name="connsiteY0" fmla="*/ 2308135 h 2333859"/>
              <a:gd name="connsiteX1" fmla="*/ 946604 w 12174608"/>
              <a:gd name="connsiteY1" fmla="*/ 2025560 h 2333859"/>
              <a:gd name="connsiteX2" fmla="*/ 2149652 w 12174608"/>
              <a:gd name="connsiteY2" fmla="*/ 1465574 h 2333859"/>
              <a:gd name="connsiteX3" fmla="*/ 2031197 w 12174608"/>
              <a:gd name="connsiteY3" fmla="*/ 1247406 h 2333859"/>
              <a:gd name="connsiteX4" fmla="*/ 2201845 w 12174608"/>
              <a:gd name="connsiteY4" fmla="*/ 1082619 h 2333859"/>
              <a:gd name="connsiteX5" fmla="*/ 2500330 w 12174608"/>
              <a:gd name="connsiteY5" fmla="*/ 1231392 h 2333859"/>
              <a:gd name="connsiteX6" fmla="*/ 2188692 w 12174608"/>
              <a:gd name="connsiteY6" fmla="*/ 1468714 h 2333859"/>
              <a:gd name="connsiteX7" fmla="*/ 2857954 w 12174608"/>
              <a:gd name="connsiteY7" fmla="*/ 1857285 h 2333859"/>
              <a:gd name="connsiteX8" fmla="*/ 3432629 w 12174608"/>
              <a:gd name="connsiteY8" fmla="*/ 2101760 h 2333859"/>
              <a:gd name="connsiteX9" fmla="*/ 3880304 w 12174608"/>
              <a:gd name="connsiteY9" fmla="*/ 2085885 h 2333859"/>
              <a:gd name="connsiteX10" fmla="*/ 4143829 w 12174608"/>
              <a:gd name="connsiteY10" fmla="*/ 2225585 h 2333859"/>
              <a:gd name="connsiteX11" fmla="*/ 4451804 w 12174608"/>
              <a:gd name="connsiteY11" fmla="*/ 2244635 h 2333859"/>
              <a:gd name="connsiteX12" fmla="*/ 4991554 w 12174608"/>
              <a:gd name="connsiteY12" fmla="*/ 2063660 h 2333859"/>
              <a:gd name="connsiteX13" fmla="*/ 5705929 w 12174608"/>
              <a:gd name="connsiteY13" fmla="*/ 1571535 h 2333859"/>
              <a:gd name="connsiteX14" fmla="*/ 6544129 w 12174608"/>
              <a:gd name="connsiteY14" fmla="*/ 1187360 h 2333859"/>
              <a:gd name="connsiteX15" fmla="*/ 7153729 w 12174608"/>
              <a:gd name="connsiteY15" fmla="*/ 1288960 h 2333859"/>
              <a:gd name="connsiteX16" fmla="*/ 7429954 w 12174608"/>
              <a:gd name="connsiteY16" fmla="*/ 1165135 h 2333859"/>
              <a:gd name="connsiteX17" fmla="*/ 8185604 w 12174608"/>
              <a:gd name="connsiteY17" fmla="*/ 1298485 h 2333859"/>
              <a:gd name="connsiteX18" fmla="*/ 8699954 w 12174608"/>
              <a:gd name="connsiteY18" fmla="*/ 1400085 h 2333859"/>
              <a:gd name="connsiteX19" fmla="*/ 8963479 w 12174608"/>
              <a:gd name="connsiteY19" fmla="*/ 1212760 h 2333859"/>
              <a:gd name="connsiteX20" fmla="*/ 9668329 w 12174608"/>
              <a:gd name="connsiteY20" fmla="*/ 1054010 h 2333859"/>
              <a:gd name="connsiteX21" fmla="*/ 10328729 w 12174608"/>
              <a:gd name="connsiteY21" fmla="*/ 920660 h 2333859"/>
              <a:gd name="connsiteX22" fmla="*/ 10243004 w 12174608"/>
              <a:gd name="connsiteY22" fmla="*/ 876210 h 2333859"/>
              <a:gd name="connsiteX23" fmla="*/ 9944554 w 12174608"/>
              <a:gd name="connsiteY23" fmla="*/ 707935 h 2333859"/>
              <a:gd name="connsiteX24" fmla="*/ 10036629 w 12174608"/>
              <a:gd name="connsiteY24" fmla="*/ 44360 h 2333859"/>
              <a:gd name="connsiteX25" fmla="*/ 10246179 w 12174608"/>
              <a:gd name="connsiteY25" fmla="*/ 136435 h 2333859"/>
              <a:gd name="connsiteX26" fmla="*/ 10770054 w 12174608"/>
              <a:gd name="connsiteY26" fmla="*/ 171360 h 2333859"/>
              <a:gd name="connsiteX27" fmla="*/ 11071679 w 12174608"/>
              <a:gd name="connsiteY27" fmla="*/ 374560 h 2333859"/>
              <a:gd name="connsiteX28" fmla="*/ 11541579 w 12174608"/>
              <a:gd name="connsiteY28" fmla="*/ 768260 h 2333859"/>
              <a:gd name="connsiteX29" fmla="*/ 12087679 w 12174608"/>
              <a:gd name="connsiteY29" fmla="*/ 920660 h 2333859"/>
              <a:gd name="connsiteX30" fmla="*/ 12157529 w 12174608"/>
              <a:gd name="connsiteY30" fmla="*/ 1009560 h 2333859"/>
              <a:gd name="connsiteX31" fmla="*/ 11922579 w 12174608"/>
              <a:gd name="connsiteY31" fmla="*/ 920660 h 2333859"/>
              <a:gd name="connsiteX32" fmla="*/ 10900229 w 12174608"/>
              <a:gd name="connsiteY32" fmla="*/ 698410 h 2333859"/>
              <a:gd name="connsiteX33" fmla="*/ 10827204 w 12174608"/>
              <a:gd name="connsiteY33" fmla="*/ 317410 h 2333859"/>
              <a:gd name="connsiteX34" fmla="*/ 10592254 w 12174608"/>
              <a:gd name="connsiteY34" fmla="*/ 199935 h 2333859"/>
              <a:gd name="connsiteX35" fmla="*/ 10325554 w 12174608"/>
              <a:gd name="connsiteY35" fmla="*/ 330110 h 2333859"/>
              <a:gd name="connsiteX36" fmla="*/ 10150929 w 12174608"/>
              <a:gd name="connsiteY36" fmla="*/ 50710 h 2333859"/>
              <a:gd name="connsiteX37" fmla="*/ 10017579 w 12174608"/>
              <a:gd name="connsiteY37" fmla="*/ 187235 h 2333859"/>
              <a:gd name="connsiteX38" fmla="*/ 9989004 w 12174608"/>
              <a:gd name="connsiteY38" fmla="*/ 733335 h 2333859"/>
              <a:gd name="connsiteX39" fmla="*/ 10398579 w 12174608"/>
              <a:gd name="connsiteY39" fmla="*/ 917485 h 2333859"/>
              <a:gd name="connsiteX40" fmla="*/ 9668329 w 12174608"/>
              <a:gd name="connsiteY40" fmla="*/ 1085760 h 2333859"/>
              <a:gd name="connsiteX41" fmla="*/ 8982529 w 12174608"/>
              <a:gd name="connsiteY41" fmla="*/ 1241335 h 2333859"/>
              <a:gd name="connsiteX42" fmla="*/ 8715829 w 12174608"/>
              <a:gd name="connsiteY42" fmla="*/ 1428660 h 2333859"/>
              <a:gd name="connsiteX43" fmla="*/ 8169729 w 12174608"/>
              <a:gd name="connsiteY43" fmla="*/ 1323885 h 2333859"/>
              <a:gd name="connsiteX44" fmla="*/ 7439479 w 12174608"/>
              <a:gd name="connsiteY44" fmla="*/ 1187360 h 2333859"/>
              <a:gd name="connsiteX45" fmla="*/ 7233104 w 12174608"/>
              <a:gd name="connsiteY45" fmla="*/ 1301660 h 2333859"/>
              <a:gd name="connsiteX46" fmla="*/ 7026729 w 12174608"/>
              <a:gd name="connsiteY46" fmla="*/ 1295310 h 2333859"/>
              <a:gd name="connsiteX47" fmla="*/ 6601279 w 12174608"/>
              <a:gd name="connsiteY47" fmla="*/ 1206410 h 2333859"/>
              <a:gd name="connsiteX48" fmla="*/ 6010729 w 12174608"/>
              <a:gd name="connsiteY48" fmla="*/ 1435010 h 2333859"/>
              <a:gd name="connsiteX49" fmla="*/ 5305879 w 12174608"/>
              <a:gd name="connsiteY49" fmla="*/ 1863635 h 2333859"/>
              <a:gd name="connsiteX50" fmla="*/ 4724854 w 12174608"/>
              <a:gd name="connsiteY50" fmla="*/ 2203360 h 2333859"/>
              <a:gd name="connsiteX51" fmla="*/ 4213679 w 12174608"/>
              <a:gd name="connsiteY51" fmla="*/ 2266860 h 2333859"/>
              <a:gd name="connsiteX52" fmla="*/ 3883479 w 12174608"/>
              <a:gd name="connsiteY52" fmla="*/ 2114460 h 2333859"/>
              <a:gd name="connsiteX53" fmla="*/ 3496129 w 12174608"/>
              <a:gd name="connsiteY53" fmla="*/ 2139860 h 2333859"/>
              <a:gd name="connsiteX54" fmla="*/ 3102429 w 12174608"/>
              <a:gd name="connsiteY54" fmla="*/ 2012860 h 2333859"/>
              <a:gd name="connsiteX55" fmla="*/ 2581729 w 12174608"/>
              <a:gd name="connsiteY55" fmla="*/ 1727110 h 2333859"/>
              <a:gd name="connsiteX56" fmla="*/ 2177422 w 12174608"/>
              <a:gd name="connsiteY56" fmla="*/ 1487345 h 2333859"/>
              <a:gd name="connsiteX57" fmla="*/ 2174248 w 12174608"/>
              <a:gd name="connsiteY57" fmla="*/ 1443767 h 2333859"/>
              <a:gd name="connsiteX58" fmla="*/ 2464149 w 12174608"/>
              <a:gd name="connsiteY58" fmla="*/ 1225984 h 2333859"/>
              <a:gd name="connsiteX59" fmla="*/ 2200870 w 12174608"/>
              <a:gd name="connsiteY59" fmla="*/ 1110078 h 2333859"/>
              <a:gd name="connsiteX60" fmla="*/ 2056528 w 12174608"/>
              <a:gd name="connsiteY60" fmla="*/ 1270049 h 2333859"/>
              <a:gd name="connsiteX61" fmla="*/ 2174912 w 12174608"/>
              <a:gd name="connsiteY61" fmla="*/ 1449001 h 2333859"/>
              <a:gd name="connsiteX62" fmla="*/ 2177388 w 12174608"/>
              <a:gd name="connsiteY62" fmla="*/ 1478797 h 2333859"/>
              <a:gd name="connsiteX63" fmla="*/ 1121229 w 12174608"/>
              <a:gd name="connsiteY63" fmla="*/ 1981110 h 2333859"/>
              <a:gd name="connsiteX64" fmla="*/ 454 w 12174608"/>
              <a:gd name="connsiteY64" fmla="*/ 2333535 h 2333859"/>
              <a:gd name="connsiteX65" fmla="*/ 3629 w 12174608"/>
              <a:gd name="connsiteY65" fmla="*/ 2308135 h 2333859"/>
              <a:gd name="connsiteX0" fmla="*/ 3629 w 12211540"/>
              <a:gd name="connsiteY0" fmla="*/ 2308135 h 2333859"/>
              <a:gd name="connsiteX1" fmla="*/ 946604 w 12211540"/>
              <a:gd name="connsiteY1" fmla="*/ 2025560 h 2333859"/>
              <a:gd name="connsiteX2" fmla="*/ 2149652 w 12211540"/>
              <a:gd name="connsiteY2" fmla="*/ 1465574 h 2333859"/>
              <a:gd name="connsiteX3" fmla="*/ 2031197 w 12211540"/>
              <a:gd name="connsiteY3" fmla="*/ 1247406 h 2333859"/>
              <a:gd name="connsiteX4" fmla="*/ 2201845 w 12211540"/>
              <a:gd name="connsiteY4" fmla="*/ 1082619 h 2333859"/>
              <a:gd name="connsiteX5" fmla="*/ 2500330 w 12211540"/>
              <a:gd name="connsiteY5" fmla="*/ 1231392 h 2333859"/>
              <a:gd name="connsiteX6" fmla="*/ 2188692 w 12211540"/>
              <a:gd name="connsiteY6" fmla="*/ 1468714 h 2333859"/>
              <a:gd name="connsiteX7" fmla="*/ 2857954 w 12211540"/>
              <a:gd name="connsiteY7" fmla="*/ 1857285 h 2333859"/>
              <a:gd name="connsiteX8" fmla="*/ 3432629 w 12211540"/>
              <a:gd name="connsiteY8" fmla="*/ 2101760 h 2333859"/>
              <a:gd name="connsiteX9" fmla="*/ 3880304 w 12211540"/>
              <a:gd name="connsiteY9" fmla="*/ 2085885 h 2333859"/>
              <a:gd name="connsiteX10" fmla="*/ 4143829 w 12211540"/>
              <a:gd name="connsiteY10" fmla="*/ 2225585 h 2333859"/>
              <a:gd name="connsiteX11" fmla="*/ 4451804 w 12211540"/>
              <a:gd name="connsiteY11" fmla="*/ 2244635 h 2333859"/>
              <a:gd name="connsiteX12" fmla="*/ 4991554 w 12211540"/>
              <a:gd name="connsiteY12" fmla="*/ 2063660 h 2333859"/>
              <a:gd name="connsiteX13" fmla="*/ 5705929 w 12211540"/>
              <a:gd name="connsiteY13" fmla="*/ 1571535 h 2333859"/>
              <a:gd name="connsiteX14" fmla="*/ 6544129 w 12211540"/>
              <a:gd name="connsiteY14" fmla="*/ 1187360 h 2333859"/>
              <a:gd name="connsiteX15" fmla="*/ 7153729 w 12211540"/>
              <a:gd name="connsiteY15" fmla="*/ 1288960 h 2333859"/>
              <a:gd name="connsiteX16" fmla="*/ 7429954 w 12211540"/>
              <a:gd name="connsiteY16" fmla="*/ 1165135 h 2333859"/>
              <a:gd name="connsiteX17" fmla="*/ 8185604 w 12211540"/>
              <a:gd name="connsiteY17" fmla="*/ 1298485 h 2333859"/>
              <a:gd name="connsiteX18" fmla="*/ 8699954 w 12211540"/>
              <a:gd name="connsiteY18" fmla="*/ 1400085 h 2333859"/>
              <a:gd name="connsiteX19" fmla="*/ 8963479 w 12211540"/>
              <a:gd name="connsiteY19" fmla="*/ 1212760 h 2333859"/>
              <a:gd name="connsiteX20" fmla="*/ 9668329 w 12211540"/>
              <a:gd name="connsiteY20" fmla="*/ 1054010 h 2333859"/>
              <a:gd name="connsiteX21" fmla="*/ 10328729 w 12211540"/>
              <a:gd name="connsiteY21" fmla="*/ 920660 h 2333859"/>
              <a:gd name="connsiteX22" fmla="*/ 10243004 w 12211540"/>
              <a:gd name="connsiteY22" fmla="*/ 876210 h 2333859"/>
              <a:gd name="connsiteX23" fmla="*/ 9944554 w 12211540"/>
              <a:gd name="connsiteY23" fmla="*/ 707935 h 2333859"/>
              <a:gd name="connsiteX24" fmla="*/ 10036629 w 12211540"/>
              <a:gd name="connsiteY24" fmla="*/ 44360 h 2333859"/>
              <a:gd name="connsiteX25" fmla="*/ 10246179 w 12211540"/>
              <a:gd name="connsiteY25" fmla="*/ 136435 h 2333859"/>
              <a:gd name="connsiteX26" fmla="*/ 10770054 w 12211540"/>
              <a:gd name="connsiteY26" fmla="*/ 171360 h 2333859"/>
              <a:gd name="connsiteX27" fmla="*/ 11071679 w 12211540"/>
              <a:gd name="connsiteY27" fmla="*/ 374560 h 2333859"/>
              <a:gd name="connsiteX28" fmla="*/ 10909754 w 12211540"/>
              <a:gd name="connsiteY28" fmla="*/ 673010 h 2333859"/>
              <a:gd name="connsiteX29" fmla="*/ 12087679 w 12211540"/>
              <a:gd name="connsiteY29" fmla="*/ 920660 h 2333859"/>
              <a:gd name="connsiteX30" fmla="*/ 12157529 w 12211540"/>
              <a:gd name="connsiteY30" fmla="*/ 1009560 h 2333859"/>
              <a:gd name="connsiteX31" fmla="*/ 11922579 w 12211540"/>
              <a:gd name="connsiteY31" fmla="*/ 920660 h 2333859"/>
              <a:gd name="connsiteX32" fmla="*/ 10900229 w 12211540"/>
              <a:gd name="connsiteY32" fmla="*/ 698410 h 2333859"/>
              <a:gd name="connsiteX33" fmla="*/ 10827204 w 12211540"/>
              <a:gd name="connsiteY33" fmla="*/ 317410 h 2333859"/>
              <a:gd name="connsiteX34" fmla="*/ 10592254 w 12211540"/>
              <a:gd name="connsiteY34" fmla="*/ 199935 h 2333859"/>
              <a:gd name="connsiteX35" fmla="*/ 10325554 w 12211540"/>
              <a:gd name="connsiteY35" fmla="*/ 330110 h 2333859"/>
              <a:gd name="connsiteX36" fmla="*/ 10150929 w 12211540"/>
              <a:gd name="connsiteY36" fmla="*/ 50710 h 2333859"/>
              <a:gd name="connsiteX37" fmla="*/ 10017579 w 12211540"/>
              <a:gd name="connsiteY37" fmla="*/ 187235 h 2333859"/>
              <a:gd name="connsiteX38" fmla="*/ 9989004 w 12211540"/>
              <a:gd name="connsiteY38" fmla="*/ 733335 h 2333859"/>
              <a:gd name="connsiteX39" fmla="*/ 10398579 w 12211540"/>
              <a:gd name="connsiteY39" fmla="*/ 917485 h 2333859"/>
              <a:gd name="connsiteX40" fmla="*/ 9668329 w 12211540"/>
              <a:gd name="connsiteY40" fmla="*/ 1085760 h 2333859"/>
              <a:gd name="connsiteX41" fmla="*/ 8982529 w 12211540"/>
              <a:gd name="connsiteY41" fmla="*/ 1241335 h 2333859"/>
              <a:gd name="connsiteX42" fmla="*/ 8715829 w 12211540"/>
              <a:gd name="connsiteY42" fmla="*/ 1428660 h 2333859"/>
              <a:gd name="connsiteX43" fmla="*/ 8169729 w 12211540"/>
              <a:gd name="connsiteY43" fmla="*/ 1323885 h 2333859"/>
              <a:gd name="connsiteX44" fmla="*/ 7439479 w 12211540"/>
              <a:gd name="connsiteY44" fmla="*/ 1187360 h 2333859"/>
              <a:gd name="connsiteX45" fmla="*/ 7233104 w 12211540"/>
              <a:gd name="connsiteY45" fmla="*/ 1301660 h 2333859"/>
              <a:gd name="connsiteX46" fmla="*/ 7026729 w 12211540"/>
              <a:gd name="connsiteY46" fmla="*/ 1295310 h 2333859"/>
              <a:gd name="connsiteX47" fmla="*/ 6601279 w 12211540"/>
              <a:gd name="connsiteY47" fmla="*/ 1206410 h 2333859"/>
              <a:gd name="connsiteX48" fmla="*/ 6010729 w 12211540"/>
              <a:gd name="connsiteY48" fmla="*/ 1435010 h 2333859"/>
              <a:gd name="connsiteX49" fmla="*/ 5305879 w 12211540"/>
              <a:gd name="connsiteY49" fmla="*/ 1863635 h 2333859"/>
              <a:gd name="connsiteX50" fmla="*/ 4724854 w 12211540"/>
              <a:gd name="connsiteY50" fmla="*/ 2203360 h 2333859"/>
              <a:gd name="connsiteX51" fmla="*/ 4213679 w 12211540"/>
              <a:gd name="connsiteY51" fmla="*/ 2266860 h 2333859"/>
              <a:gd name="connsiteX52" fmla="*/ 3883479 w 12211540"/>
              <a:gd name="connsiteY52" fmla="*/ 2114460 h 2333859"/>
              <a:gd name="connsiteX53" fmla="*/ 3496129 w 12211540"/>
              <a:gd name="connsiteY53" fmla="*/ 2139860 h 2333859"/>
              <a:gd name="connsiteX54" fmla="*/ 3102429 w 12211540"/>
              <a:gd name="connsiteY54" fmla="*/ 2012860 h 2333859"/>
              <a:gd name="connsiteX55" fmla="*/ 2581729 w 12211540"/>
              <a:gd name="connsiteY55" fmla="*/ 1727110 h 2333859"/>
              <a:gd name="connsiteX56" fmla="*/ 2177422 w 12211540"/>
              <a:gd name="connsiteY56" fmla="*/ 1487345 h 2333859"/>
              <a:gd name="connsiteX57" fmla="*/ 2174248 w 12211540"/>
              <a:gd name="connsiteY57" fmla="*/ 1443767 h 2333859"/>
              <a:gd name="connsiteX58" fmla="*/ 2464149 w 12211540"/>
              <a:gd name="connsiteY58" fmla="*/ 1225984 h 2333859"/>
              <a:gd name="connsiteX59" fmla="*/ 2200870 w 12211540"/>
              <a:gd name="connsiteY59" fmla="*/ 1110078 h 2333859"/>
              <a:gd name="connsiteX60" fmla="*/ 2056528 w 12211540"/>
              <a:gd name="connsiteY60" fmla="*/ 1270049 h 2333859"/>
              <a:gd name="connsiteX61" fmla="*/ 2174912 w 12211540"/>
              <a:gd name="connsiteY61" fmla="*/ 1449001 h 2333859"/>
              <a:gd name="connsiteX62" fmla="*/ 2177388 w 12211540"/>
              <a:gd name="connsiteY62" fmla="*/ 1478797 h 2333859"/>
              <a:gd name="connsiteX63" fmla="*/ 1121229 w 12211540"/>
              <a:gd name="connsiteY63" fmla="*/ 1981110 h 2333859"/>
              <a:gd name="connsiteX64" fmla="*/ 454 w 12211540"/>
              <a:gd name="connsiteY64" fmla="*/ 2333535 h 2333859"/>
              <a:gd name="connsiteX65" fmla="*/ 3629 w 12211540"/>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1071679 w 12193175"/>
              <a:gd name="connsiteY27" fmla="*/ 37456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93175"/>
              <a:gd name="connsiteY0" fmla="*/ 2308135 h 2333859"/>
              <a:gd name="connsiteX1" fmla="*/ 946604 w 12193175"/>
              <a:gd name="connsiteY1" fmla="*/ 2025560 h 2333859"/>
              <a:gd name="connsiteX2" fmla="*/ 2149652 w 12193175"/>
              <a:gd name="connsiteY2" fmla="*/ 1465574 h 2333859"/>
              <a:gd name="connsiteX3" fmla="*/ 2031197 w 12193175"/>
              <a:gd name="connsiteY3" fmla="*/ 1247406 h 2333859"/>
              <a:gd name="connsiteX4" fmla="*/ 2201845 w 12193175"/>
              <a:gd name="connsiteY4" fmla="*/ 1082619 h 2333859"/>
              <a:gd name="connsiteX5" fmla="*/ 2500330 w 12193175"/>
              <a:gd name="connsiteY5" fmla="*/ 1231392 h 2333859"/>
              <a:gd name="connsiteX6" fmla="*/ 2188692 w 12193175"/>
              <a:gd name="connsiteY6" fmla="*/ 1468714 h 2333859"/>
              <a:gd name="connsiteX7" fmla="*/ 2857954 w 12193175"/>
              <a:gd name="connsiteY7" fmla="*/ 1857285 h 2333859"/>
              <a:gd name="connsiteX8" fmla="*/ 3432629 w 12193175"/>
              <a:gd name="connsiteY8" fmla="*/ 2101760 h 2333859"/>
              <a:gd name="connsiteX9" fmla="*/ 3880304 w 12193175"/>
              <a:gd name="connsiteY9" fmla="*/ 2085885 h 2333859"/>
              <a:gd name="connsiteX10" fmla="*/ 4143829 w 12193175"/>
              <a:gd name="connsiteY10" fmla="*/ 2225585 h 2333859"/>
              <a:gd name="connsiteX11" fmla="*/ 4451804 w 12193175"/>
              <a:gd name="connsiteY11" fmla="*/ 2244635 h 2333859"/>
              <a:gd name="connsiteX12" fmla="*/ 4991554 w 12193175"/>
              <a:gd name="connsiteY12" fmla="*/ 2063660 h 2333859"/>
              <a:gd name="connsiteX13" fmla="*/ 5705929 w 12193175"/>
              <a:gd name="connsiteY13" fmla="*/ 1571535 h 2333859"/>
              <a:gd name="connsiteX14" fmla="*/ 6544129 w 12193175"/>
              <a:gd name="connsiteY14" fmla="*/ 1187360 h 2333859"/>
              <a:gd name="connsiteX15" fmla="*/ 7153729 w 12193175"/>
              <a:gd name="connsiteY15" fmla="*/ 1288960 h 2333859"/>
              <a:gd name="connsiteX16" fmla="*/ 7429954 w 12193175"/>
              <a:gd name="connsiteY16" fmla="*/ 1165135 h 2333859"/>
              <a:gd name="connsiteX17" fmla="*/ 8185604 w 12193175"/>
              <a:gd name="connsiteY17" fmla="*/ 1298485 h 2333859"/>
              <a:gd name="connsiteX18" fmla="*/ 8699954 w 12193175"/>
              <a:gd name="connsiteY18" fmla="*/ 1400085 h 2333859"/>
              <a:gd name="connsiteX19" fmla="*/ 8963479 w 12193175"/>
              <a:gd name="connsiteY19" fmla="*/ 1212760 h 2333859"/>
              <a:gd name="connsiteX20" fmla="*/ 9668329 w 12193175"/>
              <a:gd name="connsiteY20" fmla="*/ 1054010 h 2333859"/>
              <a:gd name="connsiteX21" fmla="*/ 10328729 w 12193175"/>
              <a:gd name="connsiteY21" fmla="*/ 920660 h 2333859"/>
              <a:gd name="connsiteX22" fmla="*/ 10243004 w 12193175"/>
              <a:gd name="connsiteY22" fmla="*/ 876210 h 2333859"/>
              <a:gd name="connsiteX23" fmla="*/ 9944554 w 12193175"/>
              <a:gd name="connsiteY23" fmla="*/ 707935 h 2333859"/>
              <a:gd name="connsiteX24" fmla="*/ 10036629 w 12193175"/>
              <a:gd name="connsiteY24" fmla="*/ 44360 h 2333859"/>
              <a:gd name="connsiteX25" fmla="*/ 10246179 w 12193175"/>
              <a:gd name="connsiteY25" fmla="*/ 136435 h 2333859"/>
              <a:gd name="connsiteX26" fmla="*/ 10770054 w 12193175"/>
              <a:gd name="connsiteY26" fmla="*/ 171360 h 2333859"/>
              <a:gd name="connsiteX27" fmla="*/ 10925629 w 12193175"/>
              <a:gd name="connsiteY27" fmla="*/ 317410 h 2333859"/>
              <a:gd name="connsiteX28" fmla="*/ 10909754 w 12193175"/>
              <a:gd name="connsiteY28" fmla="*/ 673010 h 2333859"/>
              <a:gd name="connsiteX29" fmla="*/ 12055929 w 12193175"/>
              <a:gd name="connsiteY29" fmla="*/ 933360 h 2333859"/>
              <a:gd name="connsiteX30" fmla="*/ 12157529 w 12193175"/>
              <a:gd name="connsiteY30" fmla="*/ 1009560 h 2333859"/>
              <a:gd name="connsiteX31" fmla="*/ 11922579 w 12193175"/>
              <a:gd name="connsiteY31" fmla="*/ 920660 h 2333859"/>
              <a:gd name="connsiteX32" fmla="*/ 10900229 w 12193175"/>
              <a:gd name="connsiteY32" fmla="*/ 698410 h 2333859"/>
              <a:gd name="connsiteX33" fmla="*/ 10827204 w 12193175"/>
              <a:gd name="connsiteY33" fmla="*/ 317410 h 2333859"/>
              <a:gd name="connsiteX34" fmla="*/ 10592254 w 12193175"/>
              <a:gd name="connsiteY34" fmla="*/ 199935 h 2333859"/>
              <a:gd name="connsiteX35" fmla="*/ 10325554 w 12193175"/>
              <a:gd name="connsiteY35" fmla="*/ 330110 h 2333859"/>
              <a:gd name="connsiteX36" fmla="*/ 10150929 w 12193175"/>
              <a:gd name="connsiteY36" fmla="*/ 50710 h 2333859"/>
              <a:gd name="connsiteX37" fmla="*/ 10017579 w 12193175"/>
              <a:gd name="connsiteY37" fmla="*/ 187235 h 2333859"/>
              <a:gd name="connsiteX38" fmla="*/ 9989004 w 12193175"/>
              <a:gd name="connsiteY38" fmla="*/ 733335 h 2333859"/>
              <a:gd name="connsiteX39" fmla="*/ 10398579 w 12193175"/>
              <a:gd name="connsiteY39" fmla="*/ 917485 h 2333859"/>
              <a:gd name="connsiteX40" fmla="*/ 9668329 w 12193175"/>
              <a:gd name="connsiteY40" fmla="*/ 1085760 h 2333859"/>
              <a:gd name="connsiteX41" fmla="*/ 8982529 w 12193175"/>
              <a:gd name="connsiteY41" fmla="*/ 1241335 h 2333859"/>
              <a:gd name="connsiteX42" fmla="*/ 8715829 w 12193175"/>
              <a:gd name="connsiteY42" fmla="*/ 1428660 h 2333859"/>
              <a:gd name="connsiteX43" fmla="*/ 8169729 w 12193175"/>
              <a:gd name="connsiteY43" fmla="*/ 1323885 h 2333859"/>
              <a:gd name="connsiteX44" fmla="*/ 7439479 w 12193175"/>
              <a:gd name="connsiteY44" fmla="*/ 1187360 h 2333859"/>
              <a:gd name="connsiteX45" fmla="*/ 7233104 w 12193175"/>
              <a:gd name="connsiteY45" fmla="*/ 1301660 h 2333859"/>
              <a:gd name="connsiteX46" fmla="*/ 7026729 w 12193175"/>
              <a:gd name="connsiteY46" fmla="*/ 1295310 h 2333859"/>
              <a:gd name="connsiteX47" fmla="*/ 6601279 w 12193175"/>
              <a:gd name="connsiteY47" fmla="*/ 1206410 h 2333859"/>
              <a:gd name="connsiteX48" fmla="*/ 6010729 w 12193175"/>
              <a:gd name="connsiteY48" fmla="*/ 1435010 h 2333859"/>
              <a:gd name="connsiteX49" fmla="*/ 5305879 w 12193175"/>
              <a:gd name="connsiteY49" fmla="*/ 1863635 h 2333859"/>
              <a:gd name="connsiteX50" fmla="*/ 4724854 w 12193175"/>
              <a:gd name="connsiteY50" fmla="*/ 2203360 h 2333859"/>
              <a:gd name="connsiteX51" fmla="*/ 4213679 w 12193175"/>
              <a:gd name="connsiteY51" fmla="*/ 2266860 h 2333859"/>
              <a:gd name="connsiteX52" fmla="*/ 3883479 w 12193175"/>
              <a:gd name="connsiteY52" fmla="*/ 2114460 h 2333859"/>
              <a:gd name="connsiteX53" fmla="*/ 3496129 w 12193175"/>
              <a:gd name="connsiteY53" fmla="*/ 2139860 h 2333859"/>
              <a:gd name="connsiteX54" fmla="*/ 3102429 w 12193175"/>
              <a:gd name="connsiteY54" fmla="*/ 2012860 h 2333859"/>
              <a:gd name="connsiteX55" fmla="*/ 2581729 w 12193175"/>
              <a:gd name="connsiteY55" fmla="*/ 1727110 h 2333859"/>
              <a:gd name="connsiteX56" fmla="*/ 2177422 w 12193175"/>
              <a:gd name="connsiteY56" fmla="*/ 1487345 h 2333859"/>
              <a:gd name="connsiteX57" fmla="*/ 2174248 w 12193175"/>
              <a:gd name="connsiteY57" fmla="*/ 1443767 h 2333859"/>
              <a:gd name="connsiteX58" fmla="*/ 2464149 w 12193175"/>
              <a:gd name="connsiteY58" fmla="*/ 1225984 h 2333859"/>
              <a:gd name="connsiteX59" fmla="*/ 2200870 w 12193175"/>
              <a:gd name="connsiteY59" fmla="*/ 1110078 h 2333859"/>
              <a:gd name="connsiteX60" fmla="*/ 2056528 w 12193175"/>
              <a:gd name="connsiteY60" fmla="*/ 1270049 h 2333859"/>
              <a:gd name="connsiteX61" fmla="*/ 2174912 w 12193175"/>
              <a:gd name="connsiteY61" fmla="*/ 1449001 h 2333859"/>
              <a:gd name="connsiteX62" fmla="*/ 2177388 w 12193175"/>
              <a:gd name="connsiteY62" fmla="*/ 1478797 h 2333859"/>
              <a:gd name="connsiteX63" fmla="*/ 1121229 w 12193175"/>
              <a:gd name="connsiteY63" fmla="*/ 1981110 h 2333859"/>
              <a:gd name="connsiteX64" fmla="*/ 454 w 12193175"/>
              <a:gd name="connsiteY64" fmla="*/ 2333535 h 2333859"/>
              <a:gd name="connsiteX65" fmla="*/ 3629 w 12193175"/>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825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925629 w 12189982"/>
              <a:gd name="connsiteY27" fmla="*/ 317410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89982"/>
              <a:gd name="connsiteY0" fmla="*/ 2308135 h 2333859"/>
              <a:gd name="connsiteX1" fmla="*/ 946604 w 12189982"/>
              <a:gd name="connsiteY1" fmla="*/ 2025560 h 2333859"/>
              <a:gd name="connsiteX2" fmla="*/ 2149652 w 12189982"/>
              <a:gd name="connsiteY2" fmla="*/ 1465574 h 2333859"/>
              <a:gd name="connsiteX3" fmla="*/ 2031197 w 12189982"/>
              <a:gd name="connsiteY3" fmla="*/ 1247406 h 2333859"/>
              <a:gd name="connsiteX4" fmla="*/ 2201845 w 12189982"/>
              <a:gd name="connsiteY4" fmla="*/ 1082619 h 2333859"/>
              <a:gd name="connsiteX5" fmla="*/ 2500330 w 12189982"/>
              <a:gd name="connsiteY5" fmla="*/ 1231392 h 2333859"/>
              <a:gd name="connsiteX6" fmla="*/ 2188692 w 12189982"/>
              <a:gd name="connsiteY6" fmla="*/ 1468714 h 2333859"/>
              <a:gd name="connsiteX7" fmla="*/ 2857954 w 12189982"/>
              <a:gd name="connsiteY7" fmla="*/ 1857285 h 2333859"/>
              <a:gd name="connsiteX8" fmla="*/ 3432629 w 12189982"/>
              <a:gd name="connsiteY8" fmla="*/ 2101760 h 2333859"/>
              <a:gd name="connsiteX9" fmla="*/ 3880304 w 12189982"/>
              <a:gd name="connsiteY9" fmla="*/ 2085885 h 2333859"/>
              <a:gd name="connsiteX10" fmla="*/ 4143829 w 12189982"/>
              <a:gd name="connsiteY10" fmla="*/ 2225585 h 2333859"/>
              <a:gd name="connsiteX11" fmla="*/ 4451804 w 12189982"/>
              <a:gd name="connsiteY11" fmla="*/ 2244635 h 2333859"/>
              <a:gd name="connsiteX12" fmla="*/ 4991554 w 12189982"/>
              <a:gd name="connsiteY12" fmla="*/ 2063660 h 2333859"/>
              <a:gd name="connsiteX13" fmla="*/ 5705929 w 12189982"/>
              <a:gd name="connsiteY13" fmla="*/ 1571535 h 2333859"/>
              <a:gd name="connsiteX14" fmla="*/ 6544129 w 12189982"/>
              <a:gd name="connsiteY14" fmla="*/ 1187360 h 2333859"/>
              <a:gd name="connsiteX15" fmla="*/ 7153729 w 12189982"/>
              <a:gd name="connsiteY15" fmla="*/ 1288960 h 2333859"/>
              <a:gd name="connsiteX16" fmla="*/ 7429954 w 12189982"/>
              <a:gd name="connsiteY16" fmla="*/ 1165135 h 2333859"/>
              <a:gd name="connsiteX17" fmla="*/ 8185604 w 12189982"/>
              <a:gd name="connsiteY17" fmla="*/ 1298485 h 2333859"/>
              <a:gd name="connsiteX18" fmla="*/ 8699954 w 12189982"/>
              <a:gd name="connsiteY18" fmla="*/ 1400085 h 2333859"/>
              <a:gd name="connsiteX19" fmla="*/ 8963479 w 12189982"/>
              <a:gd name="connsiteY19" fmla="*/ 1212760 h 2333859"/>
              <a:gd name="connsiteX20" fmla="*/ 9668329 w 12189982"/>
              <a:gd name="connsiteY20" fmla="*/ 1054010 h 2333859"/>
              <a:gd name="connsiteX21" fmla="*/ 10328729 w 12189982"/>
              <a:gd name="connsiteY21" fmla="*/ 920660 h 2333859"/>
              <a:gd name="connsiteX22" fmla="*/ 10243004 w 12189982"/>
              <a:gd name="connsiteY22" fmla="*/ 876210 h 2333859"/>
              <a:gd name="connsiteX23" fmla="*/ 9944554 w 12189982"/>
              <a:gd name="connsiteY23" fmla="*/ 707935 h 2333859"/>
              <a:gd name="connsiteX24" fmla="*/ 10036629 w 12189982"/>
              <a:gd name="connsiteY24" fmla="*/ 44360 h 2333859"/>
              <a:gd name="connsiteX25" fmla="*/ 10246179 w 12189982"/>
              <a:gd name="connsiteY25" fmla="*/ 136435 h 2333859"/>
              <a:gd name="connsiteX26" fmla="*/ 10770054 w 12189982"/>
              <a:gd name="connsiteY26" fmla="*/ 171360 h 2333859"/>
              <a:gd name="connsiteX27" fmla="*/ 10862129 w 12189982"/>
              <a:gd name="connsiteY27" fmla="*/ 333285 h 2333859"/>
              <a:gd name="connsiteX28" fmla="*/ 10963729 w 12189982"/>
              <a:gd name="connsiteY28" fmla="*/ 695235 h 2333859"/>
              <a:gd name="connsiteX29" fmla="*/ 12055929 w 12189982"/>
              <a:gd name="connsiteY29" fmla="*/ 933360 h 2333859"/>
              <a:gd name="connsiteX30" fmla="*/ 12157529 w 12189982"/>
              <a:gd name="connsiteY30" fmla="*/ 1009560 h 2333859"/>
              <a:gd name="connsiteX31" fmla="*/ 11922579 w 12189982"/>
              <a:gd name="connsiteY31" fmla="*/ 920660 h 2333859"/>
              <a:gd name="connsiteX32" fmla="*/ 10900229 w 12189982"/>
              <a:gd name="connsiteY32" fmla="*/ 698410 h 2333859"/>
              <a:gd name="connsiteX33" fmla="*/ 10827204 w 12189982"/>
              <a:gd name="connsiteY33" fmla="*/ 317410 h 2333859"/>
              <a:gd name="connsiteX34" fmla="*/ 10592254 w 12189982"/>
              <a:gd name="connsiteY34" fmla="*/ 199935 h 2333859"/>
              <a:gd name="connsiteX35" fmla="*/ 10325554 w 12189982"/>
              <a:gd name="connsiteY35" fmla="*/ 330110 h 2333859"/>
              <a:gd name="connsiteX36" fmla="*/ 10150929 w 12189982"/>
              <a:gd name="connsiteY36" fmla="*/ 50710 h 2333859"/>
              <a:gd name="connsiteX37" fmla="*/ 10017579 w 12189982"/>
              <a:gd name="connsiteY37" fmla="*/ 187235 h 2333859"/>
              <a:gd name="connsiteX38" fmla="*/ 9989004 w 12189982"/>
              <a:gd name="connsiteY38" fmla="*/ 733335 h 2333859"/>
              <a:gd name="connsiteX39" fmla="*/ 10398579 w 12189982"/>
              <a:gd name="connsiteY39" fmla="*/ 917485 h 2333859"/>
              <a:gd name="connsiteX40" fmla="*/ 9668329 w 12189982"/>
              <a:gd name="connsiteY40" fmla="*/ 1085760 h 2333859"/>
              <a:gd name="connsiteX41" fmla="*/ 8982529 w 12189982"/>
              <a:gd name="connsiteY41" fmla="*/ 1241335 h 2333859"/>
              <a:gd name="connsiteX42" fmla="*/ 8715829 w 12189982"/>
              <a:gd name="connsiteY42" fmla="*/ 1428660 h 2333859"/>
              <a:gd name="connsiteX43" fmla="*/ 8169729 w 12189982"/>
              <a:gd name="connsiteY43" fmla="*/ 1323885 h 2333859"/>
              <a:gd name="connsiteX44" fmla="*/ 7439479 w 12189982"/>
              <a:gd name="connsiteY44" fmla="*/ 1187360 h 2333859"/>
              <a:gd name="connsiteX45" fmla="*/ 7233104 w 12189982"/>
              <a:gd name="connsiteY45" fmla="*/ 1301660 h 2333859"/>
              <a:gd name="connsiteX46" fmla="*/ 7026729 w 12189982"/>
              <a:gd name="connsiteY46" fmla="*/ 1295310 h 2333859"/>
              <a:gd name="connsiteX47" fmla="*/ 6601279 w 12189982"/>
              <a:gd name="connsiteY47" fmla="*/ 1206410 h 2333859"/>
              <a:gd name="connsiteX48" fmla="*/ 6010729 w 12189982"/>
              <a:gd name="connsiteY48" fmla="*/ 1435010 h 2333859"/>
              <a:gd name="connsiteX49" fmla="*/ 5305879 w 12189982"/>
              <a:gd name="connsiteY49" fmla="*/ 1863635 h 2333859"/>
              <a:gd name="connsiteX50" fmla="*/ 4724854 w 12189982"/>
              <a:gd name="connsiteY50" fmla="*/ 2203360 h 2333859"/>
              <a:gd name="connsiteX51" fmla="*/ 4213679 w 12189982"/>
              <a:gd name="connsiteY51" fmla="*/ 2266860 h 2333859"/>
              <a:gd name="connsiteX52" fmla="*/ 3883479 w 12189982"/>
              <a:gd name="connsiteY52" fmla="*/ 2114460 h 2333859"/>
              <a:gd name="connsiteX53" fmla="*/ 3496129 w 12189982"/>
              <a:gd name="connsiteY53" fmla="*/ 2139860 h 2333859"/>
              <a:gd name="connsiteX54" fmla="*/ 3102429 w 12189982"/>
              <a:gd name="connsiteY54" fmla="*/ 2012860 h 2333859"/>
              <a:gd name="connsiteX55" fmla="*/ 2581729 w 12189982"/>
              <a:gd name="connsiteY55" fmla="*/ 1727110 h 2333859"/>
              <a:gd name="connsiteX56" fmla="*/ 2177422 w 12189982"/>
              <a:gd name="connsiteY56" fmla="*/ 1487345 h 2333859"/>
              <a:gd name="connsiteX57" fmla="*/ 2174248 w 12189982"/>
              <a:gd name="connsiteY57" fmla="*/ 1443767 h 2333859"/>
              <a:gd name="connsiteX58" fmla="*/ 2464149 w 12189982"/>
              <a:gd name="connsiteY58" fmla="*/ 1225984 h 2333859"/>
              <a:gd name="connsiteX59" fmla="*/ 2200870 w 12189982"/>
              <a:gd name="connsiteY59" fmla="*/ 1110078 h 2333859"/>
              <a:gd name="connsiteX60" fmla="*/ 2056528 w 12189982"/>
              <a:gd name="connsiteY60" fmla="*/ 1270049 h 2333859"/>
              <a:gd name="connsiteX61" fmla="*/ 2174912 w 12189982"/>
              <a:gd name="connsiteY61" fmla="*/ 1449001 h 2333859"/>
              <a:gd name="connsiteX62" fmla="*/ 2177388 w 12189982"/>
              <a:gd name="connsiteY62" fmla="*/ 1478797 h 2333859"/>
              <a:gd name="connsiteX63" fmla="*/ 1121229 w 12189982"/>
              <a:gd name="connsiteY63" fmla="*/ 1981110 h 2333859"/>
              <a:gd name="connsiteX64" fmla="*/ 454 w 12189982"/>
              <a:gd name="connsiteY64" fmla="*/ 2333535 h 2333859"/>
              <a:gd name="connsiteX65" fmla="*/ 3629 w 12189982"/>
              <a:gd name="connsiteY65" fmla="*/ 2308135 h 2333859"/>
              <a:gd name="connsiteX0" fmla="*/ 3629 w 12191286"/>
              <a:gd name="connsiteY0" fmla="*/ 2308135 h 2333859"/>
              <a:gd name="connsiteX1" fmla="*/ 946604 w 12191286"/>
              <a:gd name="connsiteY1" fmla="*/ 2025560 h 2333859"/>
              <a:gd name="connsiteX2" fmla="*/ 2149652 w 12191286"/>
              <a:gd name="connsiteY2" fmla="*/ 1465574 h 2333859"/>
              <a:gd name="connsiteX3" fmla="*/ 2031197 w 12191286"/>
              <a:gd name="connsiteY3" fmla="*/ 1247406 h 2333859"/>
              <a:gd name="connsiteX4" fmla="*/ 2201845 w 12191286"/>
              <a:gd name="connsiteY4" fmla="*/ 1082619 h 2333859"/>
              <a:gd name="connsiteX5" fmla="*/ 2500330 w 12191286"/>
              <a:gd name="connsiteY5" fmla="*/ 1231392 h 2333859"/>
              <a:gd name="connsiteX6" fmla="*/ 2188692 w 12191286"/>
              <a:gd name="connsiteY6" fmla="*/ 1468714 h 2333859"/>
              <a:gd name="connsiteX7" fmla="*/ 2857954 w 12191286"/>
              <a:gd name="connsiteY7" fmla="*/ 1857285 h 2333859"/>
              <a:gd name="connsiteX8" fmla="*/ 3432629 w 12191286"/>
              <a:gd name="connsiteY8" fmla="*/ 2101760 h 2333859"/>
              <a:gd name="connsiteX9" fmla="*/ 3880304 w 12191286"/>
              <a:gd name="connsiteY9" fmla="*/ 2085885 h 2333859"/>
              <a:gd name="connsiteX10" fmla="*/ 4143829 w 12191286"/>
              <a:gd name="connsiteY10" fmla="*/ 2225585 h 2333859"/>
              <a:gd name="connsiteX11" fmla="*/ 4451804 w 12191286"/>
              <a:gd name="connsiteY11" fmla="*/ 2244635 h 2333859"/>
              <a:gd name="connsiteX12" fmla="*/ 4991554 w 12191286"/>
              <a:gd name="connsiteY12" fmla="*/ 2063660 h 2333859"/>
              <a:gd name="connsiteX13" fmla="*/ 5705929 w 12191286"/>
              <a:gd name="connsiteY13" fmla="*/ 1571535 h 2333859"/>
              <a:gd name="connsiteX14" fmla="*/ 6544129 w 12191286"/>
              <a:gd name="connsiteY14" fmla="*/ 1187360 h 2333859"/>
              <a:gd name="connsiteX15" fmla="*/ 7153729 w 12191286"/>
              <a:gd name="connsiteY15" fmla="*/ 1288960 h 2333859"/>
              <a:gd name="connsiteX16" fmla="*/ 7429954 w 12191286"/>
              <a:gd name="connsiteY16" fmla="*/ 1165135 h 2333859"/>
              <a:gd name="connsiteX17" fmla="*/ 8185604 w 12191286"/>
              <a:gd name="connsiteY17" fmla="*/ 1298485 h 2333859"/>
              <a:gd name="connsiteX18" fmla="*/ 8699954 w 12191286"/>
              <a:gd name="connsiteY18" fmla="*/ 1400085 h 2333859"/>
              <a:gd name="connsiteX19" fmla="*/ 8963479 w 12191286"/>
              <a:gd name="connsiteY19" fmla="*/ 1212760 h 2333859"/>
              <a:gd name="connsiteX20" fmla="*/ 9668329 w 12191286"/>
              <a:gd name="connsiteY20" fmla="*/ 1054010 h 2333859"/>
              <a:gd name="connsiteX21" fmla="*/ 10328729 w 12191286"/>
              <a:gd name="connsiteY21" fmla="*/ 920660 h 2333859"/>
              <a:gd name="connsiteX22" fmla="*/ 10243004 w 12191286"/>
              <a:gd name="connsiteY22" fmla="*/ 876210 h 2333859"/>
              <a:gd name="connsiteX23" fmla="*/ 9944554 w 12191286"/>
              <a:gd name="connsiteY23" fmla="*/ 707935 h 2333859"/>
              <a:gd name="connsiteX24" fmla="*/ 10036629 w 12191286"/>
              <a:gd name="connsiteY24" fmla="*/ 44360 h 2333859"/>
              <a:gd name="connsiteX25" fmla="*/ 10246179 w 12191286"/>
              <a:gd name="connsiteY25" fmla="*/ 136435 h 2333859"/>
              <a:gd name="connsiteX26" fmla="*/ 10770054 w 12191286"/>
              <a:gd name="connsiteY26" fmla="*/ 171360 h 2333859"/>
              <a:gd name="connsiteX27" fmla="*/ 10862129 w 12191286"/>
              <a:gd name="connsiteY27" fmla="*/ 333285 h 2333859"/>
              <a:gd name="connsiteX28" fmla="*/ 10941504 w 12191286"/>
              <a:gd name="connsiteY28" fmla="*/ 688885 h 2333859"/>
              <a:gd name="connsiteX29" fmla="*/ 12055929 w 12191286"/>
              <a:gd name="connsiteY29" fmla="*/ 933360 h 2333859"/>
              <a:gd name="connsiteX30" fmla="*/ 12157529 w 12191286"/>
              <a:gd name="connsiteY30" fmla="*/ 1009560 h 2333859"/>
              <a:gd name="connsiteX31" fmla="*/ 11922579 w 12191286"/>
              <a:gd name="connsiteY31" fmla="*/ 920660 h 2333859"/>
              <a:gd name="connsiteX32" fmla="*/ 10900229 w 12191286"/>
              <a:gd name="connsiteY32" fmla="*/ 698410 h 2333859"/>
              <a:gd name="connsiteX33" fmla="*/ 10827204 w 12191286"/>
              <a:gd name="connsiteY33" fmla="*/ 317410 h 2333859"/>
              <a:gd name="connsiteX34" fmla="*/ 10592254 w 12191286"/>
              <a:gd name="connsiteY34" fmla="*/ 199935 h 2333859"/>
              <a:gd name="connsiteX35" fmla="*/ 10325554 w 12191286"/>
              <a:gd name="connsiteY35" fmla="*/ 330110 h 2333859"/>
              <a:gd name="connsiteX36" fmla="*/ 10150929 w 12191286"/>
              <a:gd name="connsiteY36" fmla="*/ 50710 h 2333859"/>
              <a:gd name="connsiteX37" fmla="*/ 10017579 w 12191286"/>
              <a:gd name="connsiteY37" fmla="*/ 187235 h 2333859"/>
              <a:gd name="connsiteX38" fmla="*/ 9989004 w 12191286"/>
              <a:gd name="connsiteY38" fmla="*/ 733335 h 2333859"/>
              <a:gd name="connsiteX39" fmla="*/ 10398579 w 12191286"/>
              <a:gd name="connsiteY39" fmla="*/ 917485 h 2333859"/>
              <a:gd name="connsiteX40" fmla="*/ 9668329 w 12191286"/>
              <a:gd name="connsiteY40" fmla="*/ 1085760 h 2333859"/>
              <a:gd name="connsiteX41" fmla="*/ 8982529 w 12191286"/>
              <a:gd name="connsiteY41" fmla="*/ 1241335 h 2333859"/>
              <a:gd name="connsiteX42" fmla="*/ 8715829 w 12191286"/>
              <a:gd name="connsiteY42" fmla="*/ 1428660 h 2333859"/>
              <a:gd name="connsiteX43" fmla="*/ 8169729 w 12191286"/>
              <a:gd name="connsiteY43" fmla="*/ 1323885 h 2333859"/>
              <a:gd name="connsiteX44" fmla="*/ 7439479 w 12191286"/>
              <a:gd name="connsiteY44" fmla="*/ 1187360 h 2333859"/>
              <a:gd name="connsiteX45" fmla="*/ 7233104 w 12191286"/>
              <a:gd name="connsiteY45" fmla="*/ 1301660 h 2333859"/>
              <a:gd name="connsiteX46" fmla="*/ 7026729 w 12191286"/>
              <a:gd name="connsiteY46" fmla="*/ 1295310 h 2333859"/>
              <a:gd name="connsiteX47" fmla="*/ 6601279 w 12191286"/>
              <a:gd name="connsiteY47" fmla="*/ 1206410 h 2333859"/>
              <a:gd name="connsiteX48" fmla="*/ 6010729 w 12191286"/>
              <a:gd name="connsiteY48" fmla="*/ 1435010 h 2333859"/>
              <a:gd name="connsiteX49" fmla="*/ 5305879 w 12191286"/>
              <a:gd name="connsiteY49" fmla="*/ 1863635 h 2333859"/>
              <a:gd name="connsiteX50" fmla="*/ 4724854 w 12191286"/>
              <a:gd name="connsiteY50" fmla="*/ 2203360 h 2333859"/>
              <a:gd name="connsiteX51" fmla="*/ 4213679 w 12191286"/>
              <a:gd name="connsiteY51" fmla="*/ 2266860 h 2333859"/>
              <a:gd name="connsiteX52" fmla="*/ 3883479 w 12191286"/>
              <a:gd name="connsiteY52" fmla="*/ 2114460 h 2333859"/>
              <a:gd name="connsiteX53" fmla="*/ 3496129 w 12191286"/>
              <a:gd name="connsiteY53" fmla="*/ 2139860 h 2333859"/>
              <a:gd name="connsiteX54" fmla="*/ 3102429 w 12191286"/>
              <a:gd name="connsiteY54" fmla="*/ 2012860 h 2333859"/>
              <a:gd name="connsiteX55" fmla="*/ 2581729 w 12191286"/>
              <a:gd name="connsiteY55" fmla="*/ 1727110 h 2333859"/>
              <a:gd name="connsiteX56" fmla="*/ 2177422 w 12191286"/>
              <a:gd name="connsiteY56" fmla="*/ 1487345 h 2333859"/>
              <a:gd name="connsiteX57" fmla="*/ 2174248 w 12191286"/>
              <a:gd name="connsiteY57" fmla="*/ 1443767 h 2333859"/>
              <a:gd name="connsiteX58" fmla="*/ 2464149 w 12191286"/>
              <a:gd name="connsiteY58" fmla="*/ 1225984 h 2333859"/>
              <a:gd name="connsiteX59" fmla="*/ 2200870 w 12191286"/>
              <a:gd name="connsiteY59" fmla="*/ 1110078 h 2333859"/>
              <a:gd name="connsiteX60" fmla="*/ 2056528 w 12191286"/>
              <a:gd name="connsiteY60" fmla="*/ 1270049 h 2333859"/>
              <a:gd name="connsiteX61" fmla="*/ 2174912 w 12191286"/>
              <a:gd name="connsiteY61" fmla="*/ 1449001 h 2333859"/>
              <a:gd name="connsiteX62" fmla="*/ 2177388 w 12191286"/>
              <a:gd name="connsiteY62" fmla="*/ 1478797 h 2333859"/>
              <a:gd name="connsiteX63" fmla="*/ 1121229 w 12191286"/>
              <a:gd name="connsiteY63" fmla="*/ 1981110 h 2333859"/>
              <a:gd name="connsiteX64" fmla="*/ 454 w 12191286"/>
              <a:gd name="connsiteY64" fmla="*/ 2333535 h 2333859"/>
              <a:gd name="connsiteX65" fmla="*/ 3629 w 12191286"/>
              <a:gd name="connsiteY65" fmla="*/ 2308135 h 2333859"/>
              <a:gd name="connsiteX0" fmla="*/ 3629 w 12191286"/>
              <a:gd name="connsiteY0" fmla="*/ 2293374 h 2319098"/>
              <a:gd name="connsiteX1" fmla="*/ 946604 w 12191286"/>
              <a:gd name="connsiteY1" fmla="*/ 2010799 h 2319098"/>
              <a:gd name="connsiteX2" fmla="*/ 2149652 w 12191286"/>
              <a:gd name="connsiteY2" fmla="*/ 1450813 h 2319098"/>
              <a:gd name="connsiteX3" fmla="*/ 2031197 w 12191286"/>
              <a:gd name="connsiteY3" fmla="*/ 1232645 h 2319098"/>
              <a:gd name="connsiteX4" fmla="*/ 2201845 w 12191286"/>
              <a:gd name="connsiteY4" fmla="*/ 1067858 h 2319098"/>
              <a:gd name="connsiteX5" fmla="*/ 2500330 w 12191286"/>
              <a:gd name="connsiteY5" fmla="*/ 1216631 h 2319098"/>
              <a:gd name="connsiteX6" fmla="*/ 2188692 w 12191286"/>
              <a:gd name="connsiteY6" fmla="*/ 1453953 h 2319098"/>
              <a:gd name="connsiteX7" fmla="*/ 2857954 w 12191286"/>
              <a:gd name="connsiteY7" fmla="*/ 1842524 h 2319098"/>
              <a:gd name="connsiteX8" fmla="*/ 3432629 w 12191286"/>
              <a:gd name="connsiteY8" fmla="*/ 2086999 h 2319098"/>
              <a:gd name="connsiteX9" fmla="*/ 3880304 w 12191286"/>
              <a:gd name="connsiteY9" fmla="*/ 2071124 h 2319098"/>
              <a:gd name="connsiteX10" fmla="*/ 4143829 w 12191286"/>
              <a:gd name="connsiteY10" fmla="*/ 2210824 h 2319098"/>
              <a:gd name="connsiteX11" fmla="*/ 4451804 w 12191286"/>
              <a:gd name="connsiteY11" fmla="*/ 2229874 h 2319098"/>
              <a:gd name="connsiteX12" fmla="*/ 4991554 w 12191286"/>
              <a:gd name="connsiteY12" fmla="*/ 2048899 h 2319098"/>
              <a:gd name="connsiteX13" fmla="*/ 5705929 w 12191286"/>
              <a:gd name="connsiteY13" fmla="*/ 1556774 h 2319098"/>
              <a:gd name="connsiteX14" fmla="*/ 6544129 w 12191286"/>
              <a:gd name="connsiteY14" fmla="*/ 1172599 h 2319098"/>
              <a:gd name="connsiteX15" fmla="*/ 7153729 w 12191286"/>
              <a:gd name="connsiteY15" fmla="*/ 1274199 h 2319098"/>
              <a:gd name="connsiteX16" fmla="*/ 7429954 w 12191286"/>
              <a:gd name="connsiteY16" fmla="*/ 1150374 h 2319098"/>
              <a:gd name="connsiteX17" fmla="*/ 8185604 w 12191286"/>
              <a:gd name="connsiteY17" fmla="*/ 1283724 h 2319098"/>
              <a:gd name="connsiteX18" fmla="*/ 8699954 w 12191286"/>
              <a:gd name="connsiteY18" fmla="*/ 1385324 h 2319098"/>
              <a:gd name="connsiteX19" fmla="*/ 8963479 w 12191286"/>
              <a:gd name="connsiteY19" fmla="*/ 1197999 h 2319098"/>
              <a:gd name="connsiteX20" fmla="*/ 9668329 w 12191286"/>
              <a:gd name="connsiteY20" fmla="*/ 1039249 h 2319098"/>
              <a:gd name="connsiteX21" fmla="*/ 10328729 w 12191286"/>
              <a:gd name="connsiteY21" fmla="*/ 905899 h 2319098"/>
              <a:gd name="connsiteX22" fmla="*/ 10243004 w 12191286"/>
              <a:gd name="connsiteY22" fmla="*/ 861449 h 2319098"/>
              <a:gd name="connsiteX23" fmla="*/ 9944554 w 12191286"/>
              <a:gd name="connsiteY23" fmla="*/ 693174 h 2319098"/>
              <a:gd name="connsiteX24" fmla="*/ 10036629 w 12191286"/>
              <a:gd name="connsiteY24" fmla="*/ 29599 h 2319098"/>
              <a:gd name="connsiteX25" fmla="*/ 10246179 w 12191286"/>
              <a:gd name="connsiteY25" fmla="*/ 121674 h 2319098"/>
              <a:gd name="connsiteX26" fmla="*/ 10687504 w 12191286"/>
              <a:gd name="connsiteY26" fmla="*/ 175649 h 2319098"/>
              <a:gd name="connsiteX27" fmla="*/ 10862129 w 12191286"/>
              <a:gd name="connsiteY27" fmla="*/ 318524 h 2319098"/>
              <a:gd name="connsiteX28" fmla="*/ 10941504 w 12191286"/>
              <a:gd name="connsiteY28" fmla="*/ 674124 h 2319098"/>
              <a:gd name="connsiteX29" fmla="*/ 12055929 w 12191286"/>
              <a:gd name="connsiteY29" fmla="*/ 918599 h 2319098"/>
              <a:gd name="connsiteX30" fmla="*/ 12157529 w 12191286"/>
              <a:gd name="connsiteY30" fmla="*/ 994799 h 2319098"/>
              <a:gd name="connsiteX31" fmla="*/ 11922579 w 12191286"/>
              <a:gd name="connsiteY31" fmla="*/ 905899 h 2319098"/>
              <a:gd name="connsiteX32" fmla="*/ 10900229 w 12191286"/>
              <a:gd name="connsiteY32" fmla="*/ 683649 h 2319098"/>
              <a:gd name="connsiteX33" fmla="*/ 10827204 w 12191286"/>
              <a:gd name="connsiteY33" fmla="*/ 302649 h 2319098"/>
              <a:gd name="connsiteX34" fmla="*/ 10592254 w 12191286"/>
              <a:gd name="connsiteY34" fmla="*/ 185174 h 2319098"/>
              <a:gd name="connsiteX35" fmla="*/ 10325554 w 12191286"/>
              <a:gd name="connsiteY35" fmla="*/ 315349 h 2319098"/>
              <a:gd name="connsiteX36" fmla="*/ 10150929 w 12191286"/>
              <a:gd name="connsiteY36" fmla="*/ 35949 h 2319098"/>
              <a:gd name="connsiteX37" fmla="*/ 10017579 w 12191286"/>
              <a:gd name="connsiteY37" fmla="*/ 172474 h 2319098"/>
              <a:gd name="connsiteX38" fmla="*/ 9989004 w 12191286"/>
              <a:gd name="connsiteY38" fmla="*/ 718574 h 2319098"/>
              <a:gd name="connsiteX39" fmla="*/ 10398579 w 12191286"/>
              <a:gd name="connsiteY39" fmla="*/ 902724 h 2319098"/>
              <a:gd name="connsiteX40" fmla="*/ 9668329 w 12191286"/>
              <a:gd name="connsiteY40" fmla="*/ 1070999 h 2319098"/>
              <a:gd name="connsiteX41" fmla="*/ 8982529 w 12191286"/>
              <a:gd name="connsiteY41" fmla="*/ 1226574 h 2319098"/>
              <a:gd name="connsiteX42" fmla="*/ 8715829 w 12191286"/>
              <a:gd name="connsiteY42" fmla="*/ 1413899 h 2319098"/>
              <a:gd name="connsiteX43" fmla="*/ 8169729 w 12191286"/>
              <a:gd name="connsiteY43" fmla="*/ 1309124 h 2319098"/>
              <a:gd name="connsiteX44" fmla="*/ 7439479 w 12191286"/>
              <a:gd name="connsiteY44" fmla="*/ 1172599 h 2319098"/>
              <a:gd name="connsiteX45" fmla="*/ 7233104 w 12191286"/>
              <a:gd name="connsiteY45" fmla="*/ 1286899 h 2319098"/>
              <a:gd name="connsiteX46" fmla="*/ 7026729 w 12191286"/>
              <a:gd name="connsiteY46" fmla="*/ 1280549 h 2319098"/>
              <a:gd name="connsiteX47" fmla="*/ 6601279 w 12191286"/>
              <a:gd name="connsiteY47" fmla="*/ 1191649 h 2319098"/>
              <a:gd name="connsiteX48" fmla="*/ 6010729 w 12191286"/>
              <a:gd name="connsiteY48" fmla="*/ 1420249 h 2319098"/>
              <a:gd name="connsiteX49" fmla="*/ 5305879 w 12191286"/>
              <a:gd name="connsiteY49" fmla="*/ 1848874 h 2319098"/>
              <a:gd name="connsiteX50" fmla="*/ 4724854 w 12191286"/>
              <a:gd name="connsiteY50" fmla="*/ 2188599 h 2319098"/>
              <a:gd name="connsiteX51" fmla="*/ 4213679 w 12191286"/>
              <a:gd name="connsiteY51" fmla="*/ 2252099 h 2319098"/>
              <a:gd name="connsiteX52" fmla="*/ 3883479 w 12191286"/>
              <a:gd name="connsiteY52" fmla="*/ 2099699 h 2319098"/>
              <a:gd name="connsiteX53" fmla="*/ 3496129 w 12191286"/>
              <a:gd name="connsiteY53" fmla="*/ 2125099 h 2319098"/>
              <a:gd name="connsiteX54" fmla="*/ 3102429 w 12191286"/>
              <a:gd name="connsiteY54" fmla="*/ 1998099 h 2319098"/>
              <a:gd name="connsiteX55" fmla="*/ 2581729 w 12191286"/>
              <a:gd name="connsiteY55" fmla="*/ 1712349 h 2319098"/>
              <a:gd name="connsiteX56" fmla="*/ 2177422 w 12191286"/>
              <a:gd name="connsiteY56" fmla="*/ 1472584 h 2319098"/>
              <a:gd name="connsiteX57" fmla="*/ 2174248 w 12191286"/>
              <a:gd name="connsiteY57" fmla="*/ 1429006 h 2319098"/>
              <a:gd name="connsiteX58" fmla="*/ 2464149 w 12191286"/>
              <a:gd name="connsiteY58" fmla="*/ 1211223 h 2319098"/>
              <a:gd name="connsiteX59" fmla="*/ 2200870 w 12191286"/>
              <a:gd name="connsiteY59" fmla="*/ 1095317 h 2319098"/>
              <a:gd name="connsiteX60" fmla="*/ 2056528 w 12191286"/>
              <a:gd name="connsiteY60" fmla="*/ 1255288 h 2319098"/>
              <a:gd name="connsiteX61" fmla="*/ 2174912 w 12191286"/>
              <a:gd name="connsiteY61" fmla="*/ 1434240 h 2319098"/>
              <a:gd name="connsiteX62" fmla="*/ 2177388 w 12191286"/>
              <a:gd name="connsiteY62" fmla="*/ 1464036 h 2319098"/>
              <a:gd name="connsiteX63" fmla="*/ 1121229 w 12191286"/>
              <a:gd name="connsiteY63" fmla="*/ 1966349 h 2319098"/>
              <a:gd name="connsiteX64" fmla="*/ 454 w 12191286"/>
              <a:gd name="connsiteY64" fmla="*/ 2318774 h 2319098"/>
              <a:gd name="connsiteX65" fmla="*/ 3629 w 12191286"/>
              <a:gd name="connsiteY65" fmla="*/ 2293374 h 2319098"/>
              <a:gd name="connsiteX0" fmla="*/ 3629 w 12191286"/>
              <a:gd name="connsiteY0" fmla="*/ 2274140 h 2299864"/>
              <a:gd name="connsiteX1" fmla="*/ 946604 w 12191286"/>
              <a:gd name="connsiteY1" fmla="*/ 1991565 h 2299864"/>
              <a:gd name="connsiteX2" fmla="*/ 2149652 w 12191286"/>
              <a:gd name="connsiteY2" fmla="*/ 1431579 h 2299864"/>
              <a:gd name="connsiteX3" fmla="*/ 2031197 w 12191286"/>
              <a:gd name="connsiteY3" fmla="*/ 1213411 h 2299864"/>
              <a:gd name="connsiteX4" fmla="*/ 2201845 w 12191286"/>
              <a:gd name="connsiteY4" fmla="*/ 1048624 h 2299864"/>
              <a:gd name="connsiteX5" fmla="*/ 2500330 w 12191286"/>
              <a:gd name="connsiteY5" fmla="*/ 1197397 h 2299864"/>
              <a:gd name="connsiteX6" fmla="*/ 2188692 w 12191286"/>
              <a:gd name="connsiteY6" fmla="*/ 1434719 h 2299864"/>
              <a:gd name="connsiteX7" fmla="*/ 2857954 w 12191286"/>
              <a:gd name="connsiteY7" fmla="*/ 1823290 h 2299864"/>
              <a:gd name="connsiteX8" fmla="*/ 3432629 w 12191286"/>
              <a:gd name="connsiteY8" fmla="*/ 2067765 h 2299864"/>
              <a:gd name="connsiteX9" fmla="*/ 3880304 w 12191286"/>
              <a:gd name="connsiteY9" fmla="*/ 2051890 h 2299864"/>
              <a:gd name="connsiteX10" fmla="*/ 4143829 w 12191286"/>
              <a:gd name="connsiteY10" fmla="*/ 2191590 h 2299864"/>
              <a:gd name="connsiteX11" fmla="*/ 4451804 w 12191286"/>
              <a:gd name="connsiteY11" fmla="*/ 2210640 h 2299864"/>
              <a:gd name="connsiteX12" fmla="*/ 4991554 w 12191286"/>
              <a:gd name="connsiteY12" fmla="*/ 2029665 h 2299864"/>
              <a:gd name="connsiteX13" fmla="*/ 5705929 w 12191286"/>
              <a:gd name="connsiteY13" fmla="*/ 1537540 h 2299864"/>
              <a:gd name="connsiteX14" fmla="*/ 6544129 w 12191286"/>
              <a:gd name="connsiteY14" fmla="*/ 1153365 h 2299864"/>
              <a:gd name="connsiteX15" fmla="*/ 7153729 w 12191286"/>
              <a:gd name="connsiteY15" fmla="*/ 1254965 h 2299864"/>
              <a:gd name="connsiteX16" fmla="*/ 7429954 w 12191286"/>
              <a:gd name="connsiteY16" fmla="*/ 1131140 h 2299864"/>
              <a:gd name="connsiteX17" fmla="*/ 8185604 w 12191286"/>
              <a:gd name="connsiteY17" fmla="*/ 1264490 h 2299864"/>
              <a:gd name="connsiteX18" fmla="*/ 8699954 w 12191286"/>
              <a:gd name="connsiteY18" fmla="*/ 1366090 h 2299864"/>
              <a:gd name="connsiteX19" fmla="*/ 8963479 w 12191286"/>
              <a:gd name="connsiteY19" fmla="*/ 1178765 h 2299864"/>
              <a:gd name="connsiteX20" fmla="*/ 9668329 w 12191286"/>
              <a:gd name="connsiteY20" fmla="*/ 1020015 h 2299864"/>
              <a:gd name="connsiteX21" fmla="*/ 10328729 w 12191286"/>
              <a:gd name="connsiteY21" fmla="*/ 886665 h 2299864"/>
              <a:gd name="connsiteX22" fmla="*/ 10243004 w 12191286"/>
              <a:gd name="connsiteY22" fmla="*/ 842215 h 2299864"/>
              <a:gd name="connsiteX23" fmla="*/ 9944554 w 12191286"/>
              <a:gd name="connsiteY23" fmla="*/ 673940 h 2299864"/>
              <a:gd name="connsiteX24" fmla="*/ 10036629 w 12191286"/>
              <a:gd name="connsiteY24" fmla="*/ 10365 h 2299864"/>
              <a:gd name="connsiteX25" fmla="*/ 10331904 w 12191286"/>
              <a:gd name="connsiteY25" fmla="*/ 261190 h 2299864"/>
              <a:gd name="connsiteX26" fmla="*/ 10687504 w 12191286"/>
              <a:gd name="connsiteY26" fmla="*/ 156415 h 2299864"/>
              <a:gd name="connsiteX27" fmla="*/ 10862129 w 12191286"/>
              <a:gd name="connsiteY27" fmla="*/ 299290 h 2299864"/>
              <a:gd name="connsiteX28" fmla="*/ 10941504 w 12191286"/>
              <a:gd name="connsiteY28" fmla="*/ 654890 h 2299864"/>
              <a:gd name="connsiteX29" fmla="*/ 12055929 w 12191286"/>
              <a:gd name="connsiteY29" fmla="*/ 899365 h 2299864"/>
              <a:gd name="connsiteX30" fmla="*/ 12157529 w 12191286"/>
              <a:gd name="connsiteY30" fmla="*/ 975565 h 2299864"/>
              <a:gd name="connsiteX31" fmla="*/ 11922579 w 12191286"/>
              <a:gd name="connsiteY31" fmla="*/ 886665 h 2299864"/>
              <a:gd name="connsiteX32" fmla="*/ 10900229 w 12191286"/>
              <a:gd name="connsiteY32" fmla="*/ 664415 h 2299864"/>
              <a:gd name="connsiteX33" fmla="*/ 10827204 w 12191286"/>
              <a:gd name="connsiteY33" fmla="*/ 283415 h 2299864"/>
              <a:gd name="connsiteX34" fmla="*/ 10592254 w 12191286"/>
              <a:gd name="connsiteY34" fmla="*/ 165940 h 2299864"/>
              <a:gd name="connsiteX35" fmla="*/ 10325554 w 12191286"/>
              <a:gd name="connsiteY35" fmla="*/ 296115 h 2299864"/>
              <a:gd name="connsiteX36" fmla="*/ 10150929 w 12191286"/>
              <a:gd name="connsiteY36" fmla="*/ 16715 h 2299864"/>
              <a:gd name="connsiteX37" fmla="*/ 10017579 w 12191286"/>
              <a:gd name="connsiteY37" fmla="*/ 153240 h 2299864"/>
              <a:gd name="connsiteX38" fmla="*/ 9989004 w 12191286"/>
              <a:gd name="connsiteY38" fmla="*/ 699340 h 2299864"/>
              <a:gd name="connsiteX39" fmla="*/ 10398579 w 12191286"/>
              <a:gd name="connsiteY39" fmla="*/ 883490 h 2299864"/>
              <a:gd name="connsiteX40" fmla="*/ 9668329 w 12191286"/>
              <a:gd name="connsiteY40" fmla="*/ 1051765 h 2299864"/>
              <a:gd name="connsiteX41" fmla="*/ 8982529 w 12191286"/>
              <a:gd name="connsiteY41" fmla="*/ 1207340 h 2299864"/>
              <a:gd name="connsiteX42" fmla="*/ 8715829 w 12191286"/>
              <a:gd name="connsiteY42" fmla="*/ 1394665 h 2299864"/>
              <a:gd name="connsiteX43" fmla="*/ 8169729 w 12191286"/>
              <a:gd name="connsiteY43" fmla="*/ 1289890 h 2299864"/>
              <a:gd name="connsiteX44" fmla="*/ 7439479 w 12191286"/>
              <a:gd name="connsiteY44" fmla="*/ 1153365 h 2299864"/>
              <a:gd name="connsiteX45" fmla="*/ 7233104 w 12191286"/>
              <a:gd name="connsiteY45" fmla="*/ 1267665 h 2299864"/>
              <a:gd name="connsiteX46" fmla="*/ 7026729 w 12191286"/>
              <a:gd name="connsiteY46" fmla="*/ 1261315 h 2299864"/>
              <a:gd name="connsiteX47" fmla="*/ 6601279 w 12191286"/>
              <a:gd name="connsiteY47" fmla="*/ 1172415 h 2299864"/>
              <a:gd name="connsiteX48" fmla="*/ 6010729 w 12191286"/>
              <a:gd name="connsiteY48" fmla="*/ 1401015 h 2299864"/>
              <a:gd name="connsiteX49" fmla="*/ 5305879 w 12191286"/>
              <a:gd name="connsiteY49" fmla="*/ 1829640 h 2299864"/>
              <a:gd name="connsiteX50" fmla="*/ 4724854 w 12191286"/>
              <a:gd name="connsiteY50" fmla="*/ 2169365 h 2299864"/>
              <a:gd name="connsiteX51" fmla="*/ 4213679 w 12191286"/>
              <a:gd name="connsiteY51" fmla="*/ 2232865 h 2299864"/>
              <a:gd name="connsiteX52" fmla="*/ 3883479 w 12191286"/>
              <a:gd name="connsiteY52" fmla="*/ 2080465 h 2299864"/>
              <a:gd name="connsiteX53" fmla="*/ 3496129 w 12191286"/>
              <a:gd name="connsiteY53" fmla="*/ 2105865 h 2299864"/>
              <a:gd name="connsiteX54" fmla="*/ 3102429 w 12191286"/>
              <a:gd name="connsiteY54" fmla="*/ 1978865 h 2299864"/>
              <a:gd name="connsiteX55" fmla="*/ 2581729 w 12191286"/>
              <a:gd name="connsiteY55" fmla="*/ 1693115 h 2299864"/>
              <a:gd name="connsiteX56" fmla="*/ 2177422 w 12191286"/>
              <a:gd name="connsiteY56" fmla="*/ 1453350 h 2299864"/>
              <a:gd name="connsiteX57" fmla="*/ 2174248 w 12191286"/>
              <a:gd name="connsiteY57" fmla="*/ 1409772 h 2299864"/>
              <a:gd name="connsiteX58" fmla="*/ 2464149 w 12191286"/>
              <a:gd name="connsiteY58" fmla="*/ 1191989 h 2299864"/>
              <a:gd name="connsiteX59" fmla="*/ 2200870 w 12191286"/>
              <a:gd name="connsiteY59" fmla="*/ 1076083 h 2299864"/>
              <a:gd name="connsiteX60" fmla="*/ 2056528 w 12191286"/>
              <a:gd name="connsiteY60" fmla="*/ 1236054 h 2299864"/>
              <a:gd name="connsiteX61" fmla="*/ 2174912 w 12191286"/>
              <a:gd name="connsiteY61" fmla="*/ 1415006 h 2299864"/>
              <a:gd name="connsiteX62" fmla="*/ 2177388 w 12191286"/>
              <a:gd name="connsiteY62" fmla="*/ 1444802 h 2299864"/>
              <a:gd name="connsiteX63" fmla="*/ 1121229 w 12191286"/>
              <a:gd name="connsiteY63" fmla="*/ 1947115 h 2299864"/>
              <a:gd name="connsiteX64" fmla="*/ 454 w 12191286"/>
              <a:gd name="connsiteY64" fmla="*/ 2299540 h 2299864"/>
              <a:gd name="connsiteX65" fmla="*/ 3629 w 12191286"/>
              <a:gd name="connsiteY65" fmla="*/ 2274140 h 2299864"/>
              <a:gd name="connsiteX0" fmla="*/ 3629 w 12191286"/>
              <a:gd name="connsiteY0" fmla="*/ 2271151 h 2296875"/>
              <a:gd name="connsiteX1" fmla="*/ 946604 w 12191286"/>
              <a:gd name="connsiteY1" fmla="*/ 1988576 h 2296875"/>
              <a:gd name="connsiteX2" fmla="*/ 2149652 w 12191286"/>
              <a:gd name="connsiteY2" fmla="*/ 1428590 h 2296875"/>
              <a:gd name="connsiteX3" fmla="*/ 2031197 w 12191286"/>
              <a:gd name="connsiteY3" fmla="*/ 1210422 h 2296875"/>
              <a:gd name="connsiteX4" fmla="*/ 2201845 w 12191286"/>
              <a:gd name="connsiteY4" fmla="*/ 1045635 h 2296875"/>
              <a:gd name="connsiteX5" fmla="*/ 2500330 w 12191286"/>
              <a:gd name="connsiteY5" fmla="*/ 1194408 h 2296875"/>
              <a:gd name="connsiteX6" fmla="*/ 2188692 w 12191286"/>
              <a:gd name="connsiteY6" fmla="*/ 1431730 h 2296875"/>
              <a:gd name="connsiteX7" fmla="*/ 2857954 w 12191286"/>
              <a:gd name="connsiteY7" fmla="*/ 1820301 h 2296875"/>
              <a:gd name="connsiteX8" fmla="*/ 3432629 w 12191286"/>
              <a:gd name="connsiteY8" fmla="*/ 2064776 h 2296875"/>
              <a:gd name="connsiteX9" fmla="*/ 3880304 w 12191286"/>
              <a:gd name="connsiteY9" fmla="*/ 2048901 h 2296875"/>
              <a:gd name="connsiteX10" fmla="*/ 4143829 w 12191286"/>
              <a:gd name="connsiteY10" fmla="*/ 2188601 h 2296875"/>
              <a:gd name="connsiteX11" fmla="*/ 4451804 w 12191286"/>
              <a:gd name="connsiteY11" fmla="*/ 2207651 h 2296875"/>
              <a:gd name="connsiteX12" fmla="*/ 4991554 w 12191286"/>
              <a:gd name="connsiteY12" fmla="*/ 2026676 h 2296875"/>
              <a:gd name="connsiteX13" fmla="*/ 5705929 w 12191286"/>
              <a:gd name="connsiteY13" fmla="*/ 1534551 h 2296875"/>
              <a:gd name="connsiteX14" fmla="*/ 6544129 w 12191286"/>
              <a:gd name="connsiteY14" fmla="*/ 1150376 h 2296875"/>
              <a:gd name="connsiteX15" fmla="*/ 7153729 w 12191286"/>
              <a:gd name="connsiteY15" fmla="*/ 1251976 h 2296875"/>
              <a:gd name="connsiteX16" fmla="*/ 7429954 w 12191286"/>
              <a:gd name="connsiteY16" fmla="*/ 1128151 h 2296875"/>
              <a:gd name="connsiteX17" fmla="*/ 8185604 w 12191286"/>
              <a:gd name="connsiteY17" fmla="*/ 1261501 h 2296875"/>
              <a:gd name="connsiteX18" fmla="*/ 8699954 w 12191286"/>
              <a:gd name="connsiteY18" fmla="*/ 1363101 h 2296875"/>
              <a:gd name="connsiteX19" fmla="*/ 8963479 w 12191286"/>
              <a:gd name="connsiteY19" fmla="*/ 1175776 h 2296875"/>
              <a:gd name="connsiteX20" fmla="*/ 9668329 w 12191286"/>
              <a:gd name="connsiteY20" fmla="*/ 1017026 h 2296875"/>
              <a:gd name="connsiteX21" fmla="*/ 10328729 w 12191286"/>
              <a:gd name="connsiteY21" fmla="*/ 883676 h 2296875"/>
              <a:gd name="connsiteX22" fmla="*/ 10243004 w 12191286"/>
              <a:gd name="connsiteY22" fmla="*/ 839226 h 2296875"/>
              <a:gd name="connsiteX23" fmla="*/ 9944554 w 12191286"/>
              <a:gd name="connsiteY23" fmla="*/ 670951 h 2296875"/>
              <a:gd name="connsiteX24" fmla="*/ 10036629 w 12191286"/>
              <a:gd name="connsiteY24" fmla="*/ 7376 h 2296875"/>
              <a:gd name="connsiteX25" fmla="*/ 10331904 w 12191286"/>
              <a:gd name="connsiteY25" fmla="*/ 258201 h 2296875"/>
              <a:gd name="connsiteX26" fmla="*/ 10687504 w 12191286"/>
              <a:gd name="connsiteY26" fmla="*/ 153426 h 2296875"/>
              <a:gd name="connsiteX27" fmla="*/ 10862129 w 12191286"/>
              <a:gd name="connsiteY27" fmla="*/ 296301 h 2296875"/>
              <a:gd name="connsiteX28" fmla="*/ 10941504 w 12191286"/>
              <a:gd name="connsiteY28" fmla="*/ 651901 h 2296875"/>
              <a:gd name="connsiteX29" fmla="*/ 12055929 w 12191286"/>
              <a:gd name="connsiteY29" fmla="*/ 896376 h 2296875"/>
              <a:gd name="connsiteX30" fmla="*/ 12157529 w 12191286"/>
              <a:gd name="connsiteY30" fmla="*/ 972576 h 2296875"/>
              <a:gd name="connsiteX31" fmla="*/ 11922579 w 12191286"/>
              <a:gd name="connsiteY31" fmla="*/ 883676 h 2296875"/>
              <a:gd name="connsiteX32" fmla="*/ 10900229 w 12191286"/>
              <a:gd name="connsiteY32" fmla="*/ 661426 h 2296875"/>
              <a:gd name="connsiteX33" fmla="*/ 10827204 w 12191286"/>
              <a:gd name="connsiteY33" fmla="*/ 280426 h 2296875"/>
              <a:gd name="connsiteX34" fmla="*/ 10592254 w 12191286"/>
              <a:gd name="connsiteY34" fmla="*/ 162951 h 2296875"/>
              <a:gd name="connsiteX35" fmla="*/ 10325554 w 12191286"/>
              <a:gd name="connsiteY35" fmla="*/ 293126 h 2296875"/>
              <a:gd name="connsiteX36" fmla="*/ 10150929 w 12191286"/>
              <a:gd name="connsiteY36" fmla="*/ 13726 h 2296875"/>
              <a:gd name="connsiteX37" fmla="*/ 10017579 w 12191286"/>
              <a:gd name="connsiteY37" fmla="*/ 150251 h 2296875"/>
              <a:gd name="connsiteX38" fmla="*/ 9989004 w 12191286"/>
              <a:gd name="connsiteY38" fmla="*/ 696351 h 2296875"/>
              <a:gd name="connsiteX39" fmla="*/ 10398579 w 12191286"/>
              <a:gd name="connsiteY39" fmla="*/ 880501 h 2296875"/>
              <a:gd name="connsiteX40" fmla="*/ 9668329 w 12191286"/>
              <a:gd name="connsiteY40" fmla="*/ 1048776 h 2296875"/>
              <a:gd name="connsiteX41" fmla="*/ 8982529 w 12191286"/>
              <a:gd name="connsiteY41" fmla="*/ 1204351 h 2296875"/>
              <a:gd name="connsiteX42" fmla="*/ 8715829 w 12191286"/>
              <a:gd name="connsiteY42" fmla="*/ 1391676 h 2296875"/>
              <a:gd name="connsiteX43" fmla="*/ 8169729 w 12191286"/>
              <a:gd name="connsiteY43" fmla="*/ 1286901 h 2296875"/>
              <a:gd name="connsiteX44" fmla="*/ 7439479 w 12191286"/>
              <a:gd name="connsiteY44" fmla="*/ 1150376 h 2296875"/>
              <a:gd name="connsiteX45" fmla="*/ 7233104 w 12191286"/>
              <a:gd name="connsiteY45" fmla="*/ 1264676 h 2296875"/>
              <a:gd name="connsiteX46" fmla="*/ 7026729 w 12191286"/>
              <a:gd name="connsiteY46" fmla="*/ 1258326 h 2296875"/>
              <a:gd name="connsiteX47" fmla="*/ 6601279 w 12191286"/>
              <a:gd name="connsiteY47" fmla="*/ 1169426 h 2296875"/>
              <a:gd name="connsiteX48" fmla="*/ 6010729 w 12191286"/>
              <a:gd name="connsiteY48" fmla="*/ 1398026 h 2296875"/>
              <a:gd name="connsiteX49" fmla="*/ 5305879 w 12191286"/>
              <a:gd name="connsiteY49" fmla="*/ 1826651 h 2296875"/>
              <a:gd name="connsiteX50" fmla="*/ 4724854 w 12191286"/>
              <a:gd name="connsiteY50" fmla="*/ 2166376 h 2296875"/>
              <a:gd name="connsiteX51" fmla="*/ 4213679 w 12191286"/>
              <a:gd name="connsiteY51" fmla="*/ 2229876 h 2296875"/>
              <a:gd name="connsiteX52" fmla="*/ 3883479 w 12191286"/>
              <a:gd name="connsiteY52" fmla="*/ 2077476 h 2296875"/>
              <a:gd name="connsiteX53" fmla="*/ 3496129 w 12191286"/>
              <a:gd name="connsiteY53" fmla="*/ 2102876 h 2296875"/>
              <a:gd name="connsiteX54" fmla="*/ 3102429 w 12191286"/>
              <a:gd name="connsiteY54" fmla="*/ 1975876 h 2296875"/>
              <a:gd name="connsiteX55" fmla="*/ 2581729 w 12191286"/>
              <a:gd name="connsiteY55" fmla="*/ 1690126 h 2296875"/>
              <a:gd name="connsiteX56" fmla="*/ 2177422 w 12191286"/>
              <a:gd name="connsiteY56" fmla="*/ 1450361 h 2296875"/>
              <a:gd name="connsiteX57" fmla="*/ 2174248 w 12191286"/>
              <a:gd name="connsiteY57" fmla="*/ 1406783 h 2296875"/>
              <a:gd name="connsiteX58" fmla="*/ 2464149 w 12191286"/>
              <a:gd name="connsiteY58" fmla="*/ 1189000 h 2296875"/>
              <a:gd name="connsiteX59" fmla="*/ 2200870 w 12191286"/>
              <a:gd name="connsiteY59" fmla="*/ 1073094 h 2296875"/>
              <a:gd name="connsiteX60" fmla="*/ 2056528 w 12191286"/>
              <a:gd name="connsiteY60" fmla="*/ 1233065 h 2296875"/>
              <a:gd name="connsiteX61" fmla="*/ 2174912 w 12191286"/>
              <a:gd name="connsiteY61" fmla="*/ 1412017 h 2296875"/>
              <a:gd name="connsiteX62" fmla="*/ 2177388 w 12191286"/>
              <a:gd name="connsiteY62" fmla="*/ 1441813 h 2296875"/>
              <a:gd name="connsiteX63" fmla="*/ 1121229 w 12191286"/>
              <a:gd name="connsiteY63" fmla="*/ 1944126 h 2296875"/>
              <a:gd name="connsiteX64" fmla="*/ 454 w 12191286"/>
              <a:gd name="connsiteY64" fmla="*/ 2296551 h 2296875"/>
              <a:gd name="connsiteX65" fmla="*/ 3629 w 12191286"/>
              <a:gd name="connsiteY65" fmla="*/ 2271151 h 2296875"/>
              <a:gd name="connsiteX0" fmla="*/ 3629 w 12191286"/>
              <a:gd name="connsiteY0" fmla="*/ 2271765 h 2297489"/>
              <a:gd name="connsiteX1" fmla="*/ 946604 w 12191286"/>
              <a:gd name="connsiteY1" fmla="*/ 1989190 h 2297489"/>
              <a:gd name="connsiteX2" fmla="*/ 2149652 w 12191286"/>
              <a:gd name="connsiteY2" fmla="*/ 1429204 h 2297489"/>
              <a:gd name="connsiteX3" fmla="*/ 2031197 w 12191286"/>
              <a:gd name="connsiteY3" fmla="*/ 1211036 h 2297489"/>
              <a:gd name="connsiteX4" fmla="*/ 2201845 w 12191286"/>
              <a:gd name="connsiteY4" fmla="*/ 1046249 h 2297489"/>
              <a:gd name="connsiteX5" fmla="*/ 2500330 w 12191286"/>
              <a:gd name="connsiteY5" fmla="*/ 1195022 h 2297489"/>
              <a:gd name="connsiteX6" fmla="*/ 2188692 w 12191286"/>
              <a:gd name="connsiteY6" fmla="*/ 1432344 h 2297489"/>
              <a:gd name="connsiteX7" fmla="*/ 2857954 w 12191286"/>
              <a:gd name="connsiteY7" fmla="*/ 1820915 h 2297489"/>
              <a:gd name="connsiteX8" fmla="*/ 3432629 w 12191286"/>
              <a:gd name="connsiteY8" fmla="*/ 2065390 h 2297489"/>
              <a:gd name="connsiteX9" fmla="*/ 3880304 w 12191286"/>
              <a:gd name="connsiteY9" fmla="*/ 2049515 h 2297489"/>
              <a:gd name="connsiteX10" fmla="*/ 4143829 w 12191286"/>
              <a:gd name="connsiteY10" fmla="*/ 2189215 h 2297489"/>
              <a:gd name="connsiteX11" fmla="*/ 4451804 w 12191286"/>
              <a:gd name="connsiteY11" fmla="*/ 2208265 h 2297489"/>
              <a:gd name="connsiteX12" fmla="*/ 4991554 w 12191286"/>
              <a:gd name="connsiteY12" fmla="*/ 2027290 h 2297489"/>
              <a:gd name="connsiteX13" fmla="*/ 5705929 w 12191286"/>
              <a:gd name="connsiteY13" fmla="*/ 1535165 h 2297489"/>
              <a:gd name="connsiteX14" fmla="*/ 6544129 w 12191286"/>
              <a:gd name="connsiteY14" fmla="*/ 1150990 h 2297489"/>
              <a:gd name="connsiteX15" fmla="*/ 7153729 w 12191286"/>
              <a:gd name="connsiteY15" fmla="*/ 1252590 h 2297489"/>
              <a:gd name="connsiteX16" fmla="*/ 7429954 w 12191286"/>
              <a:gd name="connsiteY16" fmla="*/ 1128765 h 2297489"/>
              <a:gd name="connsiteX17" fmla="*/ 8185604 w 12191286"/>
              <a:gd name="connsiteY17" fmla="*/ 1262115 h 2297489"/>
              <a:gd name="connsiteX18" fmla="*/ 8699954 w 12191286"/>
              <a:gd name="connsiteY18" fmla="*/ 1363715 h 2297489"/>
              <a:gd name="connsiteX19" fmla="*/ 8963479 w 12191286"/>
              <a:gd name="connsiteY19" fmla="*/ 1176390 h 2297489"/>
              <a:gd name="connsiteX20" fmla="*/ 9668329 w 12191286"/>
              <a:gd name="connsiteY20" fmla="*/ 1017640 h 2297489"/>
              <a:gd name="connsiteX21" fmla="*/ 10328729 w 12191286"/>
              <a:gd name="connsiteY21" fmla="*/ 884290 h 2297489"/>
              <a:gd name="connsiteX22" fmla="*/ 10243004 w 12191286"/>
              <a:gd name="connsiteY22" fmla="*/ 839840 h 2297489"/>
              <a:gd name="connsiteX23" fmla="*/ 9944554 w 12191286"/>
              <a:gd name="connsiteY23" fmla="*/ 671565 h 2297489"/>
              <a:gd name="connsiteX24" fmla="*/ 10036629 w 12191286"/>
              <a:gd name="connsiteY24" fmla="*/ 7990 h 2297489"/>
              <a:gd name="connsiteX25" fmla="*/ 10366829 w 12191286"/>
              <a:gd name="connsiteY25" fmla="*/ 246115 h 2297489"/>
              <a:gd name="connsiteX26" fmla="*/ 10687504 w 12191286"/>
              <a:gd name="connsiteY26" fmla="*/ 154040 h 2297489"/>
              <a:gd name="connsiteX27" fmla="*/ 10862129 w 12191286"/>
              <a:gd name="connsiteY27" fmla="*/ 296915 h 2297489"/>
              <a:gd name="connsiteX28" fmla="*/ 10941504 w 12191286"/>
              <a:gd name="connsiteY28" fmla="*/ 652515 h 2297489"/>
              <a:gd name="connsiteX29" fmla="*/ 12055929 w 12191286"/>
              <a:gd name="connsiteY29" fmla="*/ 896990 h 2297489"/>
              <a:gd name="connsiteX30" fmla="*/ 12157529 w 12191286"/>
              <a:gd name="connsiteY30" fmla="*/ 973190 h 2297489"/>
              <a:gd name="connsiteX31" fmla="*/ 11922579 w 12191286"/>
              <a:gd name="connsiteY31" fmla="*/ 884290 h 2297489"/>
              <a:gd name="connsiteX32" fmla="*/ 10900229 w 12191286"/>
              <a:gd name="connsiteY32" fmla="*/ 662040 h 2297489"/>
              <a:gd name="connsiteX33" fmla="*/ 10827204 w 12191286"/>
              <a:gd name="connsiteY33" fmla="*/ 281040 h 2297489"/>
              <a:gd name="connsiteX34" fmla="*/ 10592254 w 12191286"/>
              <a:gd name="connsiteY34" fmla="*/ 163565 h 2297489"/>
              <a:gd name="connsiteX35" fmla="*/ 10325554 w 12191286"/>
              <a:gd name="connsiteY35" fmla="*/ 293740 h 2297489"/>
              <a:gd name="connsiteX36" fmla="*/ 10150929 w 12191286"/>
              <a:gd name="connsiteY36" fmla="*/ 14340 h 2297489"/>
              <a:gd name="connsiteX37" fmla="*/ 10017579 w 12191286"/>
              <a:gd name="connsiteY37" fmla="*/ 150865 h 2297489"/>
              <a:gd name="connsiteX38" fmla="*/ 9989004 w 12191286"/>
              <a:gd name="connsiteY38" fmla="*/ 696965 h 2297489"/>
              <a:gd name="connsiteX39" fmla="*/ 10398579 w 12191286"/>
              <a:gd name="connsiteY39" fmla="*/ 881115 h 2297489"/>
              <a:gd name="connsiteX40" fmla="*/ 9668329 w 12191286"/>
              <a:gd name="connsiteY40" fmla="*/ 1049390 h 2297489"/>
              <a:gd name="connsiteX41" fmla="*/ 8982529 w 12191286"/>
              <a:gd name="connsiteY41" fmla="*/ 1204965 h 2297489"/>
              <a:gd name="connsiteX42" fmla="*/ 8715829 w 12191286"/>
              <a:gd name="connsiteY42" fmla="*/ 1392290 h 2297489"/>
              <a:gd name="connsiteX43" fmla="*/ 8169729 w 12191286"/>
              <a:gd name="connsiteY43" fmla="*/ 1287515 h 2297489"/>
              <a:gd name="connsiteX44" fmla="*/ 7439479 w 12191286"/>
              <a:gd name="connsiteY44" fmla="*/ 1150990 h 2297489"/>
              <a:gd name="connsiteX45" fmla="*/ 7233104 w 12191286"/>
              <a:gd name="connsiteY45" fmla="*/ 1265290 h 2297489"/>
              <a:gd name="connsiteX46" fmla="*/ 7026729 w 12191286"/>
              <a:gd name="connsiteY46" fmla="*/ 1258940 h 2297489"/>
              <a:gd name="connsiteX47" fmla="*/ 6601279 w 12191286"/>
              <a:gd name="connsiteY47" fmla="*/ 1170040 h 2297489"/>
              <a:gd name="connsiteX48" fmla="*/ 6010729 w 12191286"/>
              <a:gd name="connsiteY48" fmla="*/ 1398640 h 2297489"/>
              <a:gd name="connsiteX49" fmla="*/ 5305879 w 12191286"/>
              <a:gd name="connsiteY49" fmla="*/ 1827265 h 2297489"/>
              <a:gd name="connsiteX50" fmla="*/ 4724854 w 12191286"/>
              <a:gd name="connsiteY50" fmla="*/ 2166990 h 2297489"/>
              <a:gd name="connsiteX51" fmla="*/ 4213679 w 12191286"/>
              <a:gd name="connsiteY51" fmla="*/ 2230490 h 2297489"/>
              <a:gd name="connsiteX52" fmla="*/ 3883479 w 12191286"/>
              <a:gd name="connsiteY52" fmla="*/ 2078090 h 2297489"/>
              <a:gd name="connsiteX53" fmla="*/ 3496129 w 12191286"/>
              <a:gd name="connsiteY53" fmla="*/ 2103490 h 2297489"/>
              <a:gd name="connsiteX54" fmla="*/ 3102429 w 12191286"/>
              <a:gd name="connsiteY54" fmla="*/ 1976490 h 2297489"/>
              <a:gd name="connsiteX55" fmla="*/ 2581729 w 12191286"/>
              <a:gd name="connsiteY55" fmla="*/ 1690740 h 2297489"/>
              <a:gd name="connsiteX56" fmla="*/ 2177422 w 12191286"/>
              <a:gd name="connsiteY56" fmla="*/ 1450975 h 2297489"/>
              <a:gd name="connsiteX57" fmla="*/ 2174248 w 12191286"/>
              <a:gd name="connsiteY57" fmla="*/ 1407397 h 2297489"/>
              <a:gd name="connsiteX58" fmla="*/ 2464149 w 12191286"/>
              <a:gd name="connsiteY58" fmla="*/ 1189614 h 2297489"/>
              <a:gd name="connsiteX59" fmla="*/ 2200870 w 12191286"/>
              <a:gd name="connsiteY59" fmla="*/ 1073708 h 2297489"/>
              <a:gd name="connsiteX60" fmla="*/ 2056528 w 12191286"/>
              <a:gd name="connsiteY60" fmla="*/ 1233679 h 2297489"/>
              <a:gd name="connsiteX61" fmla="*/ 2174912 w 12191286"/>
              <a:gd name="connsiteY61" fmla="*/ 1412631 h 2297489"/>
              <a:gd name="connsiteX62" fmla="*/ 2177388 w 12191286"/>
              <a:gd name="connsiteY62" fmla="*/ 1442427 h 2297489"/>
              <a:gd name="connsiteX63" fmla="*/ 1121229 w 12191286"/>
              <a:gd name="connsiteY63" fmla="*/ 1944740 h 2297489"/>
              <a:gd name="connsiteX64" fmla="*/ 454 w 12191286"/>
              <a:gd name="connsiteY64" fmla="*/ 2297165 h 2297489"/>
              <a:gd name="connsiteX65" fmla="*/ 3629 w 12191286"/>
              <a:gd name="connsiteY65" fmla="*/ 2271765 h 2297489"/>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1271 h 2296995"/>
              <a:gd name="connsiteX1" fmla="*/ 946604 w 12191286"/>
              <a:gd name="connsiteY1" fmla="*/ 1988696 h 2296995"/>
              <a:gd name="connsiteX2" fmla="*/ 2149652 w 12191286"/>
              <a:gd name="connsiteY2" fmla="*/ 1428710 h 2296995"/>
              <a:gd name="connsiteX3" fmla="*/ 2031197 w 12191286"/>
              <a:gd name="connsiteY3" fmla="*/ 1210542 h 2296995"/>
              <a:gd name="connsiteX4" fmla="*/ 2201845 w 12191286"/>
              <a:gd name="connsiteY4" fmla="*/ 1045755 h 2296995"/>
              <a:gd name="connsiteX5" fmla="*/ 2500330 w 12191286"/>
              <a:gd name="connsiteY5" fmla="*/ 1194528 h 2296995"/>
              <a:gd name="connsiteX6" fmla="*/ 2188692 w 12191286"/>
              <a:gd name="connsiteY6" fmla="*/ 1431850 h 2296995"/>
              <a:gd name="connsiteX7" fmla="*/ 2857954 w 12191286"/>
              <a:gd name="connsiteY7" fmla="*/ 1820421 h 2296995"/>
              <a:gd name="connsiteX8" fmla="*/ 3432629 w 12191286"/>
              <a:gd name="connsiteY8" fmla="*/ 2064896 h 2296995"/>
              <a:gd name="connsiteX9" fmla="*/ 3880304 w 12191286"/>
              <a:gd name="connsiteY9" fmla="*/ 2049021 h 2296995"/>
              <a:gd name="connsiteX10" fmla="*/ 4143829 w 12191286"/>
              <a:gd name="connsiteY10" fmla="*/ 2188721 h 2296995"/>
              <a:gd name="connsiteX11" fmla="*/ 4451804 w 12191286"/>
              <a:gd name="connsiteY11" fmla="*/ 2207771 h 2296995"/>
              <a:gd name="connsiteX12" fmla="*/ 4991554 w 12191286"/>
              <a:gd name="connsiteY12" fmla="*/ 2026796 h 2296995"/>
              <a:gd name="connsiteX13" fmla="*/ 5705929 w 12191286"/>
              <a:gd name="connsiteY13" fmla="*/ 1534671 h 2296995"/>
              <a:gd name="connsiteX14" fmla="*/ 6544129 w 12191286"/>
              <a:gd name="connsiteY14" fmla="*/ 1150496 h 2296995"/>
              <a:gd name="connsiteX15" fmla="*/ 7153729 w 12191286"/>
              <a:gd name="connsiteY15" fmla="*/ 1252096 h 2296995"/>
              <a:gd name="connsiteX16" fmla="*/ 7429954 w 12191286"/>
              <a:gd name="connsiteY16" fmla="*/ 1128271 h 2296995"/>
              <a:gd name="connsiteX17" fmla="*/ 8185604 w 12191286"/>
              <a:gd name="connsiteY17" fmla="*/ 1261621 h 2296995"/>
              <a:gd name="connsiteX18" fmla="*/ 8699954 w 12191286"/>
              <a:gd name="connsiteY18" fmla="*/ 1363221 h 2296995"/>
              <a:gd name="connsiteX19" fmla="*/ 8963479 w 12191286"/>
              <a:gd name="connsiteY19" fmla="*/ 1175896 h 2296995"/>
              <a:gd name="connsiteX20" fmla="*/ 9668329 w 12191286"/>
              <a:gd name="connsiteY20" fmla="*/ 1017146 h 2296995"/>
              <a:gd name="connsiteX21" fmla="*/ 10328729 w 12191286"/>
              <a:gd name="connsiteY21" fmla="*/ 883796 h 2296995"/>
              <a:gd name="connsiteX22" fmla="*/ 10243004 w 12191286"/>
              <a:gd name="connsiteY22" fmla="*/ 839346 h 2296995"/>
              <a:gd name="connsiteX23" fmla="*/ 9944554 w 12191286"/>
              <a:gd name="connsiteY23" fmla="*/ 671071 h 2296995"/>
              <a:gd name="connsiteX24" fmla="*/ 10036629 w 12191286"/>
              <a:gd name="connsiteY24" fmla="*/ 7496 h 2296995"/>
              <a:gd name="connsiteX25" fmla="*/ 10366829 w 12191286"/>
              <a:gd name="connsiteY25" fmla="*/ 245621 h 2296995"/>
              <a:gd name="connsiteX26" fmla="*/ 10687504 w 12191286"/>
              <a:gd name="connsiteY26" fmla="*/ 153546 h 2296995"/>
              <a:gd name="connsiteX27" fmla="*/ 10862129 w 12191286"/>
              <a:gd name="connsiteY27" fmla="*/ 296421 h 2296995"/>
              <a:gd name="connsiteX28" fmla="*/ 10941504 w 12191286"/>
              <a:gd name="connsiteY28" fmla="*/ 652021 h 2296995"/>
              <a:gd name="connsiteX29" fmla="*/ 12055929 w 12191286"/>
              <a:gd name="connsiteY29" fmla="*/ 896496 h 2296995"/>
              <a:gd name="connsiteX30" fmla="*/ 12157529 w 12191286"/>
              <a:gd name="connsiteY30" fmla="*/ 972696 h 2296995"/>
              <a:gd name="connsiteX31" fmla="*/ 11922579 w 12191286"/>
              <a:gd name="connsiteY31" fmla="*/ 883796 h 2296995"/>
              <a:gd name="connsiteX32" fmla="*/ 10900229 w 12191286"/>
              <a:gd name="connsiteY32" fmla="*/ 661546 h 2296995"/>
              <a:gd name="connsiteX33" fmla="*/ 10827204 w 12191286"/>
              <a:gd name="connsiteY33" fmla="*/ 280546 h 2296995"/>
              <a:gd name="connsiteX34" fmla="*/ 10592254 w 12191286"/>
              <a:gd name="connsiteY34" fmla="*/ 163071 h 2296995"/>
              <a:gd name="connsiteX35" fmla="*/ 10325554 w 12191286"/>
              <a:gd name="connsiteY35" fmla="*/ 293246 h 2296995"/>
              <a:gd name="connsiteX36" fmla="*/ 10150929 w 12191286"/>
              <a:gd name="connsiteY36" fmla="*/ 13846 h 2296995"/>
              <a:gd name="connsiteX37" fmla="*/ 10017579 w 12191286"/>
              <a:gd name="connsiteY37" fmla="*/ 150371 h 2296995"/>
              <a:gd name="connsiteX38" fmla="*/ 9989004 w 12191286"/>
              <a:gd name="connsiteY38" fmla="*/ 696471 h 2296995"/>
              <a:gd name="connsiteX39" fmla="*/ 10398579 w 12191286"/>
              <a:gd name="connsiteY39" fmla="*/ 880621 h 2296995"/>
              <a:gd name="connsiteX40" fmla="*/ 9668329 w 12191286"/>
              <a:gd name="connsiteY40" fmla="*/ 1048896 h 2296995"/>
              <a:gd name="connsiteX41" fmla="*/ 8982529 w 12191286"/>
              <a:gd name="connsiteY41" fmla="*/ 1204471 h 2296995"/>
              <a:gd name="connsiteX42" fmla="*/ 8715829 w 12191286"/>
              <a:gd name="connsiteY42" fmla="*/ 1391796 h 2296995"/>
              <a:gd name="connsiteX43" fmla="*/ 8169729 w 12191286"/>
              <a:gd name="connsiteY43" fmla="*/ 1287021 h 2296995"/>
              <a:gd name="connsiteX44" fmla="*/ 7439479 w 12191286"/>
              <a:gd name="connsiteY44" fmla="*/ 1150496 h 2296995"/>
              <a:gd name="connsiteX45" fmla="*/ 7233104 w 12191286"/>
              <a:gd name="connsiteY45" fmla="*/ 1264796 h 2296995"/>
              <a:gd name="connsiteX46" fmla="*/ 7026729 w 12191286"/>
              <a:gd name="connsiteY46" fmla="*/ 1258446 h 2296995"/>
              <a:gd name="connsiteX47" fmla="*/ 6601279 w 12191286"/>
              <a:gd name="connsiteY47" fmla="*/ 1169546 h 2296995"/>
              <a:gd name="connsiteX48" fmla="*/ 6010729 w 12191286"/>
              <a:gd name="connsiteY48" fmla="*/ 1398146 h 2296995"/>
              <a:gd name="connsiteX49" fmla="*/ 5305879 w 12191286"/>
              <a:gd name="connsiteY49" fmla="*/ 1826771 h 2296995"/>
              <a:gd name="connsiteX50" fmla="*/ 4724854 w 12191286"/>
              <a:gd name="connsiteY50" fmla="*/ 2166496 h 2296995"/>
              <a:gd name="connsiteX51" fmla="*/ 4213679 w 12191286"/>
              <a:gd name="connsiteY51" fmla="*/ 2229996 h 2296995"/>
              <a:gd name="connsiteX52" fmla="*/ 3883479 w 12191286"/>
              <a:gd name="connsiteY52" fmla="*/ 2077596 h 2296995"/>
              <a:gd name="connsiteX53" fmla="*/ 3496129 w 12191286"/>
              <a:gd name="connsiteY53" fmla="*/ 2102996 h 2296995"/>
              <a:gd name="connsiteX54" fmla="*/ 3102429 w 12191286"/>
              <a:gd name="connsiteY54" fmla="*/ 1975996 h 2296995"/>
              <a:gd name="connsiteX55" fmla="*/ 2581729 w 12191286"/>
              <a:gd name="connsiteY55" fmla="*/ 1690246 h 2296995"/>
              <a:gd name="connsiteX56" fmla="*/ 2177422 w 12191286"/>
              <a:gd name="connsiteY56" fmla="*/ 1450481 h 2296995"/>
              <a:gd name="connsiteX57" fmla="*/ 2174248 w 12191286"/>
              <a:gd name="connsiteY57" fmla="*/ 1406903 h 2296995"/>
              <a:gd name="connsiteX58" fmla="*/ 2464149 w 12191286"/>
              <a:gd name="connsiteY58" fmla="*/ 1189120 h 2296995"/>
              <a:gd name="connsiteX59" fmla="*/ 2200870 w 12191286"/>
              <a:gd name="connsiteY59" fmla="*/ 1073214 h 2296995"/>
              <a:gd name="connsiteX60" fmla="*/ 2056528 w 12191286"/>
              <a:gd name="connsiteY60" fmla="*/ 1233185 h 2296995"/>
              <a:gd name="connsiteX61" fmla="*/ 2174912 w 12191286"/>
              <a:gd name="connsiteY61" fmla="*/ 1412137 h 2296995"/>
              <a:gd name="connsiteX62" fmla="*/ 2177388 w 12191286"/>
              <a:gd name="connsiteY62" fmla="*/ 1441933 h 2296995"/>
              <a:gd name="connsiteX63" fmla="*/ 1121229 w 12191286"/>
              <a:gd name="connsiteY63" fmla="*/ 1944246 h 2296995"/>
              <a:gd name="connsiteX64" fmla="*/ 454 w 12191286"/>
              <a:gd name="connsiteY64" fmla="*/ 2296671 h 2296995"/>
              <a:gd name="connsiteX65" fmla="*/ 3629 w 12191286"/>
              <a:gd name="connsiteY65" fmla="*/ 2271271 h 2296995"/>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4984 h 2300708"/>
              <a:gd name="connsiteX1" fmla="*/ 946604 w 12191286"/>
              <a:gd name="connsiteY1" fmla="*/ 1992409 h 2300708"/>
              <a:gd name="connsiteX2" fmla="*/ 2149652 w 12191286"/>
              <a:gd name="connsiteY2" fmla="*/ 1432423 h 2300708"/>
              <a:gd name="connsiteX3" fmla="*/ 2031197 w 12191286"/>
              <a:gd name="connsiteY3" fmla="*/ 1214255 h 2300708"/>
              <a:gd name="connsiteX4" fmla="*/ 2201845 w 12191286"/>
              <a:gd name="connsiteY4" fmla="*/ 1049468 h 2300708"/>
              <a:gd name="connsiteX5" fmla="*/ 2500330 w 12191286"/>
              <a:gd name="connsiteY5" fmla="*/ 1198241 h 2300708"/>
              <a:gd name="connsiteX6" fmla="*/ 2188692 w 12191286"/>
              <a:gd name="connsiteY6" fmla="*/ 1435563 h 2300708"/>
              <a:gd name="connsiteX7" fmla="*/ 2857954 w 12191286"/>
              <a:gd name="connsiteY7" fmla="*/ 1824134 h 2300708"/>
              <a:gd name="connsiteX8" fmla="*/ 3432629 w 12191286"/>
              <a:gd name="connsiteY8" fmla="*/ 2068609 h 2300708"/>
              <a:gd name="connsiteX9" fmla="*/ 3880304 w 12191286"/>
              <a:gd name="connsiteY9" fmla="*/ 2052734 h 2300708"/>
              <a:gd name="connsiteX10" fmla="*/ 4143829 w 12191286"/>
              <a:gd name="connsiteY10" fmla="*/ 2192434 h 2300708"/>
              <a:gd name="connsiteX11" fmla="*/ 4451804 w 12191286"/>
              <a:gd name="connsiteY11" fmla="*/ 2211484 h 2300708"/>
              <a:gd name="connsiteX12" fmla="*/ 4991554 w 12191286"/>
              <a:gd name="connsiteY12" fmla="*/ 2030509 h 2300708"/>
              <a:gd name="connsiteX13" fmla="*/ 5705929 w 12191286"/>
              <a:gd name="connsiteY13" fmla="*/ 1538384 h 2300708"/>
              <a:gd name="connsiteX14" fmla="*/ 6544129 w 12191286"/>
              <a:gd name="connsiteY14" fmla="*/ 1154209 h 2300708"/>
              <a:gd name="connsiteX15" fmla="*/ 7153729 w 12191286"/>
              <a:gd name="connsiteY15" fmla="*/ 1255809 h 2300708"/>
              <a:gd name="connsiteX16" fmla="*/ 7429954 w 12191286"/>
              <a:gd name="connsiteY16" fmla="*/ 1131984 h 2300708"/>
              <a:gd name="connsiteX17" fmla="*/ 8185604 w 12191286"/>
              <a:gd name="connsiteY17" fmla="*/ 1265334 h 2300708"/>
              <a:gd name="connsiteX18" fmla="*/ 8699954 w 12191286"/>
              <a:gd name="connsiteY18" fmla="*/ 1366934 h 2300708"/>
              <a:gd name="connsiteX19" fmla="*/ 8963479 w 12191286"/>
              <a:gd name="connsiteY19" fmla="*/ 1179609 h 2300708"/>
              <a:gd name="connsiteX20" fmla="*/ 9668329 w 12191286"/>
              <a:gd name="connsiteY20" fmla="*/ 1020859 h 2300708"/>
              <a:gd name="connsiteX21" fmla="*/ 10328729 w 12191286"/>
              <a:gd name="connsiteY21" fmla="*/ 887509 h 2300708"/>
              <a:gd name="connsiteX22" fmla="*/ 10243004 w 12191286"/>
              <a:gd name="connsiteY22" fmla="*/ 843059 h 2300708"/>
              <a:gd name="connsiteX23" fmla="*/ 9944554 w 12191286"/>
              <a:gd name="connsiteY23" fmla="*/ 674784 h 2300708"/>
              <a:gd name="connsiteX24" fmla="*/ 10036629 w 12191286"/>
              <a:gd name="connsiteY24" fmla="*/ 11209 h 2300708"/>
              <a:gd name="connsiteX25" fmla="*/ 10366829 w 12191286"/>
              <a:gd name="connsiteY25" fmla="*/ 249334 h 2300708"/>
              <a:gd name="connsiteX26" fmla="*/ 10646229 w 12191286"/>
              <a:gd name="connsiteY26" fmla="*/ 138209 h 2300708"/>
              <a:gd name="connsiteX27" fmla="*/ 10862129 w 12191286"/>
              <a:gd name="connsiteY27" fmla="*/ 300134 h 2300708"/>
              <a:gd name="connsiteX28" fmla="*/ 10941504 w 12191286"/>
              <a:gd name="connsiteY28" fmla="*/ 655734 h 2300708"/>
              <a:gd name="connsiteX29" fmla="*/ 12055929 w 12191286"/>
              <a:gd name="connsiteY29" fmla="*/ 900209 h 2300708"/>
              <a:gd name="connsiteX30" fmla="*/ 12157529 w 12191286"/>
              <a:gd name="connsiteY30" fmla="*/ 976409 h 2300708"/>
              <a:gd name="connsiteX31" fmla="*/ 11922579 w 12191286"/>
              <a:gd name="connsiteY31" fmla="*/ 887509 h 2300708"/>
              <a:gd name="connsiteX32" fmla="*/ 10900229 w 12191286"/>
              <a:gd name="connsiteY32" fmla="*/ 665259 h 2300708"/>
              <a:gd name="connsiteX33" fmla="*/ 10827204 w 12191286"/>
              <a:gd name="connsiteY33" fmla="*/ 284259 h 2300708"/>
              <a:gd name="connsiteX34" fmla="*/ 10592254 w 12191286"/>
              <a:gd name="connsiteY34" fmla="*/ 166784 h 2300708"/>
              <a:gd name="connsiteX35" fmla="*/ 10325554 w 12191286"/>
              <a:gd name="connsiteY35" fmla="*/ 296959 h 2300708"/>
              <a:gd name="connsiteX36" fmla="*/ 10150929 w 12191286"/>
              <a:gd name="connsiteY36" fmla="*/ 17559 h 2300708"/>
              <a:gd name="connsiteX37" fmla="*/ 10017579 w 12191286"/>
              <a:gd name="connsiteY37" fmla="*/ 154084 h 2300708"/>
              <a:gd name="connsiteX38" fmla="*/ 9989004 w 12191286"/>
              <a:gd name="connsiteY38" fmla="*/ 700184 h 2300708"/>
              <a:gd name="connsiteX39" fmla="*/ 10398579 w 12191286"/>
              <a:gd name="connsiteY39" fmla="*/ 884334 h 2300708"/>
              <a:gd name="connsiteX40" fmla="*/ 9668329 w 12191286"/>
              <a:gd name="connsiteY40" fmla="*/ 1052609 h 2300708"/>
              <a:gd name="connsiteX41" fmla="*/ 8982529 w 12191286"/>
              <a:gd name="connsiteY41" fmla="*/ 1208184 h 2300708"/>
              <a:gd name="connsiteX42" fmla="*/ 8715829 w 12191286"/>
              <a:gd name="connsiteY42" fmla="*/ 1395509 h 2300708"/>
              <a:gd name="connsiteX43" fmla="*/ 8169729 w 12191286"/>
              <a:gd name="connsiteY43" fmla="*/ 1290734 h 2300708"/>
              <a:gd name="connsiteX44" fmla="*/ 7439479 w 12191286"/>
              <a:gd name="connsiteY44" fmla="*/ 1154209 h 2300708"/>
              <a:gd name="connsiteX45" fmla="*/ 7233104 w 12191286"/>
              <a:gd name="connsiteY45" fmla="*/ 1268509 h 2300708"/>
              <a:gd name="connsiteX46" fmla="*/ 7026729 w 12191286"/>
              <a:gd name="connsiteY46" fmla="*/ 1262159 h 2300708"/>
              <a:gd name="connsiteX47" fmla="*/ 6601279 w 12191286"/>
              <a:gd name="connsiteY47" fmla="*/ 1173259 h 2300708"/>
              <a:gd name="connsiteX48" fmla="*/ 6010729 w 12191286"/>
              <a:gd name="connsiteY48" fmla="*/ 1401859 h 2300708"/>
              <a:gd name="connsiteX49" fmla="*/ 5305879 w 12191286"/>
              <a:gd name="connsiteY49" fmla="*/ 1830484 h 2300708"/>
              <a:gd name="connsiteX50" fmla="*/ 4724854 w 12191286"/>
              <a:gd name="connsiteY50" fmla="*/ 2170209 h 2300708"/>
              <a:gd name="connsiteX51" fmla="*/ 4213679 w 12191286"/>
              <a:gd name="connsiteY51" fmla="*/ 2233709 h 2300708"/>
              <a:gd name="connsiteX52" fmla="*/ 3883479 w 12191286"/>
              <a:gd name="connsiteY52" fmla="*/ 2081309 h 2300708"/>
              <a:gd name="connsiteX53" fmla="*/ 3496129 w 12191286"/>
              <a:gd name="connsiteY53" fmla="*/ 2106709 h 2300708"/>
              <a:gd name="connsiteX54" fmla="*/ 3102429 w 12191286"/>
              <a:gd name="connsiteY54" fmla="*/ 1979709 h 2300708"/>
              <a:gd name="connsiteX55" fmla="*/ 2581729 w 12191286"/>
              <a:gd name="connsiteY55" fmla="*/ 1693959 h 2300708"/>
              <a:gd name="connsiteX56" fmla="*/ 2177422 w 12191286"/>
              <a:gd name="connsiteY56" fmla="*/ 1454194 h 2300708"/>
              <a:gd name="connsiteX57" fmla="*/ 2174248 w 12191286"/>
              <a:gd name="connsiteY57" fmla="*/ 1410616 h 2300708"/>
              <a:gd name="connsiteX58" fmla="*/ 2464149 w 12191286"/>
              <a:gd name="connsiteY58" fmla="*/ 1192833 h 2300708"/>
              <a:gd name="connsiteX59" fmla="*/ 2200870 w 12191286"/>
              <a:gd name="connsiteY59" fmla="*/ 1076927 h 2300708"/>
              <a:gd name="connsiteX60" fmla="*/ 2056528 w 12191286"/>
              <a:gd name="connsiteY60" fmla="*/ 1236898 h 2300708"/>
              <a:gd name="connsiteX61" fmla="*/ 2174912 w 12191286"/>
              <a:gd name="connsiteY61" fmla="*/ 1415850 h 2300708"/>
              <a:gd name="connsiteX62" fmla="*/ 2177388 w 12191286"/>
              <a:gd name="connsiteY62" fmla="*/ 1445646 h 2300708"/>
              <a:gd name="connsiteX63" fmla="*/ 1121229 w 12191286"/>
              <a:gd name="connsiteY63" fmla="*/ 1947959 h 2300708"/>
              <a:gd name="connsiteX64" fmla="*/ 454 w 12191286"/>
              <a:gd name="connsiteY64" fmla="*/ 2300384 h 2300708"/>
              <a:gd name="connsiteX65" fmla="*/ 3629 w 12191286"/>
              <a:gd name="connsiteY65" fmla="*/ 2274984 h 2300708"/>
              <a:gd name="connsiteX0" fmla="*/ 3629 w 12191286"/>
              <a:gd name="connsiteY0" fmla="*/ 2275052 h 2300776"/>
              <a:gd name="connsiteX1" fmla="*/ 946604 w 12191286"/>
              <a:gd name="connsiteY1" fmla="*/ 1992477 h 2300776"/>
              <a:gd name="connsiteX2" fmla="*/ 2149652 w 12191286"/>
              <a:gd name="connsiteY2" fmla="*/ 1432491 h 2300776"/>
              <a:gd name="connsiteX3" fmla="*/ 2031197 w 12191286"/>
              <a:gd name="connsiteY3" fmla="*/ 1214323 h 2300776"/>
              <a:gd name="connsiteX4" fmla="*/ 2201845 w 12191286"/>
              <a:gd name="connsiteY4" fmla="*/ 1049536 h 2300776"/>
              <a:gd name="connsiteX5" fmla="*/ 2500330 w 12191286"/>
              <a:gd name="connsiteY5" fmla="*/ 1198309 h 2300776"/>
              <a:gd name="connsiteX6" fmla="*/ 2188692 w 12191286"/>
              <a:gd name="connsiteY6" fmla="*/ 1435631 h 2300776"/>
              <a:gd name="connsiteX7" fmla="*/ 2857954 w 12191286"/>
              <a:gd name="connsiteY7" fmla="*/ 1824202 h 2300776"/>
              <a:gd name="connsiteX8" fmla="*/ 3432629 w 12191286"/>
              <a:gd name="connsiteY8" fmla="*/ 2068677 h 2300776"/>
              <a:gd name="connsiteX9" fmla="*/ 3880304 w 12191286"/>
              <a:gd name="connsiteY9" fmla="*/ 2052802 h 2300776"/>
              <a:gd name="connsiteX10" fmla="*/ 4143829 w 12191286"/>
              <a:gd name="connsiteY10" fmla="*/ 2192502 h 2300776"/>
              <a:gd name="connsiteX11" fmla="*/ 4451804 w 12191286"/>
              <a:gd name="connsiteY11" fmla="*/ 2211552 h 2300776"/>
              <a:gd name="connsiteX12" fmla="*/ 4991554 w 12191286"/>
              <a:gd name="connsiteY12" fmla="*/ 2030577 h 2300776"/>
              <a:gd name="connsiteX13" fmla="*/ 5705929 w 12191286"/>
              <a:gd name="connsiteY13" fmla="*/ 1538452 h 2300776"/>
              <a:gd name="connsiteX14" fmla="*/ 6544129 w 12191286"/>
              <a:gd name="connsiteY14" fmla="*/ 1154277 h 2300776"/>
              <a:gd name="connsiteX15" fmla="*/ 7153729 w 12191286"/>
              <a:gd name="connsiteY15" fmla="*/ 1255877 h 2300776"/>
              <a:gd name="connsiteX16" fmla="*/ 7429954 w 12191286"/>
              <a:gd name="connsiteY16" fmla="*/ 1132052 h 2300776"/>
              <a:gd name="connsiteX17" fmla="*/ 8185604 w 12191286"/>
              <a:gd name="connsiteY17" fmla="*/ 1265402 h 2300776"/>
              <a:gd name="connsiteX18" fmla="*/ 8699954 w 12191286"/>
              <a:gd name="connsiteY18" fmla="*/ 1367002 h 2300776"/>
              <a:gd name="connsiteX19" fmla="*/ 8963479 w 12191286"/>
              <a:gd name="connsiteY19" fmla="*/ 1179677 h 2300776"/>
              <a:gd name="connsiteX20" fmla="*/ 9668329 w 12191286"/>
              <a:gd name="connsiteY20" fmla="*/ 1020927 h 2300776"/>
              <a:gd name="connsiteX21" fmla="*/ 10328729 w 12191286"/>
              <a:gd name="connsiteY21" fmla="*/ 887577 h 2300776"/>
              <a:gd name="connsiteX22" fmla="*/ 10243004 w 12191286"/>
              <a:gd name="connsiteY22" fmla="*/ 843127 h 2300776"/>
              <a:gd name="connsiteX23" fmla="*/ 9944554 w 12191286"/>
              <a:gd name="connsiteY23" fmla="*/ 674852 h 2300776"/>
              <a:gd name="connsiteX24" fmla="*/ 10036629 w 12191286"/>
              <a:gd name="connsiteY24" fmla="*/ 11277 h 2300776"/>
              <a:gd name="connsiteX25" fmla="*/ 10366829 w 12191286"/>
              <a:gd name="connsiteY25" fmla="*/ 249402 h 2300776"/>
              <a:gd name="connsiteX26" fmla="*/ 10655754 w 12191286"/>
              <a:gd name="connsiteY26" fmla="*/ 150977 h 2300776"/>
              <a:gd name="connsiteX27" fmla="*/ 10862129 w 12191286"/>
              <a:gd name="connsiteY27" fmla="*/ 300202 h 2300776"/>
              <a:gd name="connsiteX28" fmla="*/ 10941504 w 12191286"/>
              <a:gd name="connsiteY28" fmla="*/ 655802 h 2300776"/>
              <a:gd name="connsiteX29" fmla="*/ 12055929 w 12191286"/>
              <a:gd name="connsiteY29" fmla="*/ 900277 h 2300776"/>
              <a:gd name="connsiteX30" fmla="*/ 12157529 w 12191286"/>
              <a:gd name="connsiteY30" fmla="*/ 976477 h 2300776"/>
              <a:gd name="connsiteX31" fmla="*/ 11922579 w 12191286"/>
              <a:gd name="connsiteY31" fmla="*/ 887577 h 2300776"/>
              <a:gd name="connsiteX32" fmla="*/ 10900229 w 12191286"/>
              <a:gd name="connsiteY32" fmla="*/ 665327 h 2300776"/>
              <a:gd name="connsiteX33" fmla="*/ 10827204 w 12191286"/>
              <a:gd name="connsiteY33" fmla="*/ 284327 h 2300776"/>
              <a:gd name="connsiteX34" fmla="*/ 10592254 w 12191286"/>
              <a:gd name="connsiteY34" fmla="*/ 166852 h 2300776"/>
              <a:gd name="connsiteX35" fmla="*/ 10325554 w 12191286"/>
              <a:gd name="connsiteY35" fmla="*/ 297027 h 2300776"/>
              <a:gd name="connsiteX36" fmla="*/ 10150929 w 12191286"/>
              <a:gd name="connsiteY36" fmla="*/ 17627 h 2300776"/>
              <a:gd name="connsiteX37" fmla="*/ 10017579 w 12191286"/>
              <a:gd name="connsiteY37" fmla="*/ 154152 h 2300776"/>
              <a:gd name="connsiteX38" fmla="*/ 9989004 w 12191286"/>
              <a:gd name="connsiteY38" fmla="*/ 700252 h 2300776"/>
              <a:gd name="connsiteX39" fmla="*/ 10398579 w 12191286"/>
              <a:gd name="connsiteY39" fmla="*/ 884402 h 2300776"/>
              <a:gd name="connsiteX40" fmla="*/ 9668329 w 12191286"/>
              <a:gd name="connsiteY40" fmla="*/ 1052677 h 2300776"/>
              <a:gd name="connsiteX41" fmla="*/ 8982529 w 12191286"/>
              <a:gd name="connsiteY41" fmla="*/ 1208252 h 2300776"/>
              <a:gd name="connsiteX42" fmla="*/ 8715829 w 12191286"/>
              <a:gd name="connsiteY42" fmla="*/ 1395577 h 2300776"/>
              <a:gd name="connsiteX43" fmla="*/ 8169729 w 12191286"/>
              <a:gd name="connsiteY43" fmla="*/ 1290802 h 2300776"/>
              <a:gd name="connsiteX44" fmla="*/ 7439479 w 12191286"/>
              <a:gd name="connsiteY44" fmla="*/ 1154277 h 2300776"/>
              <a:gd name="connsiteX45" fmla="*/ 7233104 w 12191286"/>
              <a:gd name="connsiteY45" fmla="*/ 1268577 h 2300776"/>
              <a:gd name="connsiteX46" fmla="*/ 7026729 w 12191286"/>
              <a:gd name="connsiteY46" fmla="*/ 1262227 h 2300776"/>
              <a:gd name="connsiteX47" fmla="*/ 6601279 w 12191286"/>
              <a:gd name="connsiteY47" fmla="*/ 1173327 h 2300776"/>
              <a:gd name="connsiteX48" fmla="*/ 6010729 w 12191286"/>
              <a:gd name="connsiteY48" fmla="*/ 1401927 h 2300776"/>
              <a:gd name="connsiteX49" fmla="*/ 5305879 w 12191286"/>
              <a:gd name="connsiteY49" fmla="*/ 1830552 h 2300776"/>
              <a:gd name="connsiteX50" fmla="*/ 4724854 w 12191286"/>
              <a:gd name="connsiteY50" fmla="*/ 2170277 h 2300776"/>
              <a:gd name="connsiteX51" fmla="*/ 4213679 w 12191286"/>
              <a:gd name="connsiteY51" fmla="*/ 2233777 h 2300776"/>
              <a:gd name="connsiteX52" fmla="*/ 3883479 w 12191286"/>
              <a:gd name="connsiteY52" fmla="*/ 2081377 h 2300776"/>
              <a:gd name="connsiteX53" fmla="*/ 3496129 w 12191286"/>
              <a:gd name="connsiteY53" fmla="*/ 2106777 h 2300776"/>
              <a:gd name="connsiteX54" fmla="*/ 3102429 w 12191286"/>
              <a:gd name="connsiteY54" fmla="*/ 1979777 h 2300776"/>
              <a:gd name="connsiteX55" fmla="*/ 2581729 w 12191286"/>
              <a:gd name="connsiteY55" fmla="*/ 1694027 h 2300776"/>
              <a:gd name="connsiteX56" fmla="*/ 2177422 w 12191286"/>
              <a:gd name="connsiteY56" fmla="*/ 1454262 h 2300776"/>
              <a:gd name="connsiteX57" fmla="*/ 2174248 w 12191286"/>
              <a:gd name="connsiteY57" fmla="*/ 1410684 h 2300776"/>
              <a:gd name="connsiteX58" fmla="*/ 2464149 w 12191286"/>
              <a:gd name="connsiteY58" fmla="*/ 1192901 h 2300776"/>
              <a:gd name="connsiteX59" fmla="*/ 2200870 w 12191286"/>
              <a:gd name="connsiteY59" fmla="*/ 1076995 h 2300776"/>
              <a:gd name="connsiteX60" fmla="*/ 2056528 w 12191286"/>
              <a:gd name="connsiteY60" fmla="*/ 1236966 h 2300776"/>
              <a:gd name="connsiteX61" fmla="*/ 2174912 w 12191286"/>
              <a:gd name="connsiteY61" fmla="*/ 1415918 h 2300776"/>
              <a:gd name="connsiteX62" fmla="*/ 2177388 w 12191286"/>
              <a:gd name="connsiteY62" fmla="*/ 1445714 h 2300776"/>
              <a:gd name="connsiteX63" fmla="*/ 1121229 w 12191286"/>
              <a:gd name="connsiteY63" fmla="*/ 1948027 h 2300776"/>
              <a:gd name="connsiteX64" fmla="*/ 454 w 12191286"/>
              <a:gd name="connsiteY64" fmla="*/ 2300452 h 2300776"/>
              <a:gd name="connsiteX65" fmla="*/ 3629 w 12191286"/>
              <a:gd name="connsiteY65" fmla="*/ 2275052 h 2300776"/>
              <a:gd name="connsiteX0" fmla="*/ 3629 w 12191286"/>
              <a:gd name="connsiteY0" fmla="*/ 2276606 h 2302330"/>
              <a:gd name="connsiteX1" fmla="*/ 946604 w 12191286"/>
              <a:gd name="connsiteY1" fmla="*/ 1994031 h 2302330"/>
              <a:gd name="connsiteX2" fmla="*/ 2149652 w 12191286"/>
              <a:gd name="connsiteY2" fmla="*/ 1434045 h 2302330"/>
              <a:gd name="connsiteX3" fmla="*/ 2031197 w 12191286"/>
              <a:gd name="connsiteY3" fmla="*/ 1215877 h 2302330"/>
              <a:gd name="connsiteX4" fmla="*/ 2201845 w 12191286"/>
              <a:gd name="connsiteY4" fmla="*/ 1051090 h 2302330"/>
              <a:gd name="connsiteX5" fmla="*/ 2500330 w 12191286"/>
              <a:gd name="connsiteY5" fmla="*/ 1199863 h 2302330"/>
              <a:gd name="connsiteX6" fmla="*/ 2188692 w 12191286"/>
              <a:gd name="connsiteY6" fmla="*/ 1437185 h 2302330"/>
              <a:gd name="connsiteX7" fmla="*/ 2857954 w 12191286"/>
              <a:gd name="connsiteY7" fmla="*/ 1825756 h 2302330"/>
              <a:gd name="connsiteX8" fmla="*/ 3432629 w 12191286"/>
              <a:gd name="connsiteY8" fmla="*/ 2070231 h 2302330"/>
              <a:gd name="connsiteX9" fmla="*/ 3880304 w 12191286"/>
              <a:gd name="connsiteY9" fmla="*/ 2054356 h 2302330"/>
              <a:gd name="connsiteX10" fmla="*/ 4143829 w 12191286"/>
              <a:gd name="connsiteY10" fmla="*/ 2194056 h 2302330"/>
              <a:gd name="connsiteX11" fmla="*/ 4451804 w 12191286"/>
              <a:gd name="connsiteY11" fmla="*/ 2213106 h 2302330"/>
              <a:gd name="connsiteX12" fmla="*/ 4991554 w 12191286"/>
              <a:gd name="connsiteY12" fmla="*/ 2032131 h 2302330"/>
              <a:gd name="connsiteX13" fmla="*/ 5705929 w 12191286"/>
              <a:gd name="connsiteY13" fmla="*/ 1540006 h 2302330"/>
              <a:gd name="connsiteX14" fmla="*/ 6544129 w 12191286"/>
              <a:gd name="connsiteY14" fmla="*/ 1155831 h 2302330"/>
              <a:gd name="connsiteX15" fmla="*/ 7153729 w 12191286"/>
              <a:gd name="connsiteY15" fmla="*/ 1257431 h 2302330"/>
              <a:gd name="connsiteX16" fmla="*/ 7429954 w 12191286"/>
              <a:gd name="connsiteY16" fmla="*/ 1133606 h 2302330"/>
              <a:gd name="connsiteX17" fmla="*/ 8185604 w 12191286"/>
              <a:gd name="connsiteY17" fmla="*/ 1266956 h 2302330"/>
              <a:gd name="connsiteX18" fmla="*/ 8699954 w 12191286"/>
              <a:gd name="connsiteY18" fmla="*/ 1368556 h 2302330"/>
              <a:gd name="connsiteX19" fmla="*/ 8963479 w 12191286"/>
              <a:gd name="connsiteY19" fmla="*/ 1181231 h 2302330"/>
              <a:gd name="connsiteX20" fmla="*/ 9668329 w 12191286"/>
              <a:gd name="connsiteY20" fmla="*/ 1022481 h 2302330"/>
              <a:gd name="connsiteX21" fmla="*/ 10328729 w 12191286"/>
              <a:gd name="connsiteY21" fmla="*/ 889131 h 2302330"/>
              <a:gd name="connsiteX22" fmla="*/ 10243004 w 12191286"/>
              <a:gd name="connsiteY22" fmla="*/ 844681 h 2302330"/>
              <a:gd name="connsiteX23" fmla="*/ 9944554 w 12191286"/>
              <a:gd name="connsiteY23" fmla="*/ 676406 h 2302330"/>
              <a:gd name="connsiteX24" fmla="*/ 10036629 w 12191286"/>
              <a:gd name="connsiteY24" fmla="*/ 12831 h 2302330"/>
              <a:gd name="connsiteX25" fmla="*/ 10341429 w 12191286"/>
              <a:gd name="connsiteY25" fmla="*/ 231906 h 2302330"/>
              <a:gd name="connsiteX26" fmla="*/ 10655754 w 12191286"/>
              <a:gd name="connsiteY26" fmla="*/ 152531 h 2302330"/>
              <a:gd name="connsiteX27" fmla="*/ 10862129 w 12191286"/>
              <a:gd name="connsiteY27" fmla="*/ 301756 h 2302330"/>
              <a:gd name="connsiteX28" fmla="*/ 10941504 w 12191286"/>
              <a:gd name="connsiteY28" fmla="*/ 657356 h 2302330"/>
              <a:gd name="connsiteX29" fmla="*/ 12055929 w 12191286"/>
              <a:gd name="connsiteY29" fmla="*/ 901831 h 2302330"/>
              <a:gd name="connsiteX30" fmla="*/ 12157529 w 12191286"/>
              <a:gd name="connsiteY30" fmla="*/ 978031 h 2302330"/>
              <a:gd name="connsiteX31" fmla="*/ 11922579 w 12191286"/>
              <a:gd name="connsiteY31" fmla="*/ 889131 h 2302330"/>
              <a:gd name="connsiteX32" fmla="*/ 10900229 w 12191286"/>
              <a:gd name="connsiteY32" fmla="*/ 666881 h 2302330"/>
              <a:gd name="connsiteX33" fmla="*/ 10827204 w 12191286"/>
              <a:gd name="connsiteY33" fmla="*/ 285881 h 2302330"/>
              <a:gd name="connsiteX34" fmla="*/ 10592254 w 12191286"/>
              <a:gd name="connsiteY34" fmla="*/ 168406 h 2302330"/>
              <a:gd name="connsiteX35" fmla="*/ 10325554 w 12191286"/>
              <a:gd name="connsiteY35" fmla="*/ 298581 h 2302330"/>
              <a:gd name="connsiteX36" fmla="*/ 10150929 w 12191286"/>
              <a:gd name="connsiteY36" fmla="*/ 19181 h 2302330"/>
              <a:gd name="connsiteX37" fmla="*/ 10017579 w 12191286"/>
              <a:gd name="connsiteY37" fmla="*/ 155706 h 2302330"/>
              <a:gd name="connsiteX38" fmla="*/ 9989004 w 12191286"/>
              <a:gd name="connsiteY38" fmla="*/ 701806 h 2302330"/>
              <a:gd name="connsiteX39" fmla="*/ 10398579 w 12191286"/>
              <a:gd name="connsiteY39" fmla="*/ 885956 h 2302330"/>
              <a:gd name="connsiteX40" fmla="*/ 9668329 w 12191286"/>
              <a:gd name="connsiteY40" fmla="*/ 1054231 h 2302330"/>
              <a:gd name="connsiteX41" fmla="*/ 8982529 w 12191286"/>
              <a:gd name="connsiteY41" fmla="*/ 1209806 h 2302330"/>
              <a:gd name="connsiteX42" fmla="*/ 8715829 w 12191286"/>
              <a:gd name="connsiteY42" fmla="*/ 1397131 h 2302330"/>
              <a:gd name="connsiteX43" fmla="*/ 8169729 w 12191286"/>
              <a:gd name="connsiteY43" fmla="*/ 1292356 h 2302330"/>
              <a:gd name="connsiteX44" fmla="*/ 7439479 w 12191286"/>
              <a:gd name="connsiteY44" fmla="*/ 1155831 h 2302330"/>
              <a:gd name="connsiteX45" fmla="*/ 7233104 w 12191286"/>
              <a:gd name="connsiteY45" fmla="*/ 1270131 h 2302330"/>
              <a:gd name="connsiteX46" fmla="*/ 7026729 w 12191286"/>
              <a:gd name="connsiteY46" fmla="*/ 1263781 h 2302330"/>
              <a:gd name="connsiteX47" fmla="*/ 6601279 w 12191286"/>
              <a:gd name="connsiteY47" fmla="*/ 1174881 h 2302330"/>
              <a:gd name="connsiteX48" fmla="*/ 6010729 w 12191286"/>
              <a:gd name="connsiteY48" fmla="*/ 1403481 h 2302330"/>
              <a:gd name="connsiteX49" fmla="*/ 5305879 w 12191286"/>
              <a:gd name="connsiteY49" fmla="*/ 1832106 h 2302330"/>
              <a:gd name="connsiteX50" fmla="*/ 4724854 w 12191286"/>
              <a:gd name="connsiteY50" fmla="*/ 2171831 h 2302330"/>
              <a:gd name="connsiteX51" fmla="*/ 4213679 w 12191286"/>
              <a:gd name="connsiteY51" fmla="*/ 2235331 h 2302330"/>
              <a:gd name="connsiteX52" fmla="*/ 3883479 w 12191286"/>
              <a:gd name="connsiteY52" fmla="*/ 2082931 h 2302330"/>
              <a:gd name="connsiteX53" fmla="*/ 3496129 w 12191286"/>
              <a:gd name="connsiteY53" fmla="*/ 2108331 h 2302330"/>
              <a:gd name="connsiteX54" fmla="*/ 3102429 w 12191286"/>
              <a:gd name="connsiteY54" fmla="*/ 1981331 h 2302330"/>
              <a:gd name="connsiteX55" fmla="*/ 2581729 w 12191286"/>
              <a:gd name="connsiteY55" fmla="*/ 1695581 h 2302330"/>
              <a:gd name="connsiteX56" fmla="*/ 2177422 w 12191286"/>
              <a:gd name="connsiteY56" fmla="*/ 1455816 h 2302330"/>
              <a:gd name="connsiteX57" fmla="*/ 2174248 w 12191286"/>
              <a:gd name="connsiteY57" fmla="*/ 1412238 h 2302330"/>
              <a:gd name="connsiteX58" fmla="*/ 2464149 w 12191286"/>
              <a:gd name="connsiteY58" fmla="*/ 1194455 h 2302330"/>
              <a:gd name="connsiteX59" fmla="*/ 2200870 w 12191286"/>
              <a:gd name="connsiteY59" fmla="*/ 1078549 h 2302330"/>
              <a:gd name="connsiteX60" fmla="*/ 2056528 w 12191286"/>
              <a:gd name="connsiteY60" fmla="*/ 1238520 h 2302330"/>
              <a:gd name="connsiteX61" fmla="*/ 2174912 w 12191286"/>
              <a:gd name="connsiteY61" fmla="*/ 1417472 h 2302330"/>
              <a:gd name="connsiteX62" fmla="*/ 2177388 w 12191286"/>
              <a:gd name="connsiteY62" fmla="*/ 1447268 h 2302330"/>
              <a:gd name="connsiteX63" fmla="*/ 1121229 w 12191286"/>
              <a:gd name="connsiteY63" fmla="*/ 1949581 h 2302330"/>
              <a:gd name="connsiteX64" fmla="*/ 454 w 12191286"/>
              <a:gd name="connsiteY64" fmla="*/ 2302006 h 2302330"/>
              <a:gd name="connsiteX65" fmla="*/ 3629 w 12191286"/>
              <a:gd name="connsiteY65" fmla="*/ 2276606 h 2302330"/>
              <a:gd name="connsiteX0" fmla="*/ 3629 w 12191286"/>
              <a:gd name="connsiteY0" fmla="*/ 2273189 h 2298913"/>
              <a:gd name="connsiteX1" fmla="*/ 946604 w 12191286"/>
              <a:gd name="connsiteY1" fmla="*/ 1990614 h 2298913"/>
              <a:gd name="connsiteX2" fmla="*/ 2149652 w 12191286"/>
              <a:gd name="connsiteY2" fmla="*/ 1430628 h 2298913"/>
              <a:gd name="connsiteX3" fmla="*/ 2031197 w 12191286"/>
              <a:gd name="connsiteY3" fmla="*/ 1212460 h 2298913"/>
              <a:gd name="connsiteX4" fmla="*/ 2201845 w 12191286"/>
              <a:gd name="connsiteY4" fmla="*/ 1047673 h 2298913"/>
              <a:gd name="connsiteX5" fmla="*/ 2500330 w 12191286"/>
              <a:gd name="connsiteY5" fmla="*/ 1196446 h 2298913"/>
              <a:gd name="connsiteX6" fmla="*/ 2188692 w 12191286"/>
              <a:gd name="connsiteY6" fmla="*/ 1433768 h 2298913"/>
              <a:gd name="connsiteX7" fmla="*/ 2857954 w 12191286"/>
              <a:gd name="connsiteY7" fmla="*/ 1822339 h 2298913"/>
              <a:gd name="connsiteX8" fmla="*/ 3432629 w 12191286"/>
              <a:gd name="connsiteY8" fmla="*/ 2066814 h 2298913"/>
              <a:gd name="connsiteX9" fmla="*/ 3880304 w 12191286"/>
              <a:gd name="connsiteY9" fmla="*/ 2050939 h 2298913"/>
              <a:gd name="connsiteX10" fmla="*/ 4143829 w 12191286"/>
              <a:gd name="connsiteY10" fmla="*/ 2190639 h 2298913"/>
              <a:gd name="connsiteX11" fmla="*/ 4451804 w 12191286"/>
              <a:gd name="connsiteY11" fmla="*/ 2209689 h 2298913"/>
              <a:gd name="connsiteX12" fmla="*/ 4991554 w 12191286"/>
              <a:gd name="connsiteY12" fmla="*/ 2028714 h 2298913"/>
              <a:gd name="connsiteX13" fmla="*/ 5705929 w 12191286"/>
              <a:gd name="connsiteY13" fmla="*/ 1536589 h 2298913"/>
              <a:gd name="connsiteX14" fmla="*/ 6544129 w 12191286"/>
              <a:gd name="connsiteY14" fmla="*/ 1152414 h 2298913"/>
              <a:gd name="connsiteX15" fmla="*/ 7153729 w 12191286"/>
              <a:gd name="connsiteY15" fmla="*/ 1254014 h 2298913"/>
              <a:gd name="connsiteX16" fmla="*/ 7429954 w 12191286"/>
              <a:gd name="connsiteY16" fmla="*/ 1130189 h 2298913"/>
              <a:gd name="connsiteX17" fmla="*/ 8185604 w 12191286"/>
              <a:gd name="connsiteY17" fmla="*/ 1263539 h 2298913"/>
              <a:gd name="connsiteX18" fmla="*/ 8699954 w 12191286"/>
              <a:gd name="connsiteY18" fmla="*/ 1365139 h 2298913"/>
              <a:gd name="connsiteX19" fmla="*/ 8963479 w 12191286"/>
              <a:gd name="connsiteY19" fmla="*/ 1177814 h 2298913"/>
              <a:gd name="connsiteX20" fmla="*/ 9668329 w 12191286"/>
              <a:gd name="connsiteY20" fmla="*/ 1019064 h 2298913"/>
              <a:gd name="connsiteX21" fmla="*/ 10328729 w 12191286"/>
              <a:gd name="connsiteY21" fmla="*/ 885714 h 2298913"/>
              <a:gd name="connsiteX22" fmla="*/ 10243004 w 12191286"/>
              <a:gd name="connsiteY22" fmla="*/ 841264 h 2298913"/>
              <a:gd name="connsiteX23" fmla="*/ 9944554 w 12191286"/>
              <a:gd name="connsiteY23" fmla="*/ 672989 h 2298913"/>
              <a:gd name="connsiteX24" fmla="*/ 10036629 w 12191286"/>
              <a:gd name="connsiteY24" fmla="*/ 9414 h 2298913"/>
              <a:gd name="connsiteX25" fmla="*/ 10341429 w 12191286"/>
              <a:gd name="connsiteY25" fmla="*/ 228489 h 2298913"/>
              <a:gd name="connsiteX26" fmla="*/ 10655754 w 12191286"/>
              <a:gd name="connsiteY26" fmla="*/ 149114 h 2298913"/>
              <a:gd name="connsiteX27" fmla="*/ 10862129 w 12191286"/>
              <a:gd name="connsiteY27" fmla="*/ 298339 h 2298913"/>
              <a:gd name="connsiteX28" fmla="*/ 10941504 w 12191286"/>
              <a:gd name="connsiteY28" fmla="*/ 653939 h 2298913"/>
              <a:gd name="connsiteX29" fmla="*/ 12055929 w 12191286"/>
              <a:gd name="connsiteY29" fmla="*/ 898414 h 2298913"/>
              <a:gd name="connsiteX30" fmla="*/ 12157529 w 12191286"/>
              <a:gd name="connsiteY30" fmla="*/ 974614 h 2298913"/>
              <a:gd name="connsiteX31" fmla="*/ 11922579 w 12191286"/>
              <a:gd name="connsiteY31" fmla="*/ 885714 h 2298913"/>
              <a:gd name="connsiteX32" fmla="*/ 10900229 w 12191286"/>
              <a:gd name="connsiteY32" fmla="*/ 663464 h 2298913"/>
              <a:gd name="connsiteX33" fmla="*/ 10827204 w 12191286"/>
              <a:gd name="connsiteY33" fmla="*/ 282464 h 2298913"/>
              <a:gd name="connsiteX34" fmla="*/ 10592254 w 12191286"/>
              <a:gd name="connsiteY34" fmla="*/ 164989 h 2298913"/>
              <a:gd name="connsiteX35" fmla="*/ 10325554 w 12191286"/>
              <a:gd name="connsiteY35" fmla="*/ 295164 h 2298913"/>
              <a:gd name="connsiteX36" fmla="*/ 10150929 w 12191286"/>
              <a:gd name="connsiteY36" fmla="*/ 15764 h 2298913"/>
              <a:gd name="connsiteX37" fmla="*/ 10017579 w 12191286"/>
              <a:gd name="connsiteY37" fmla="*/ 152289 h 2298913"/>
              <a:gd name="connsiteX38" fmla="*/ 9989004 w 12191286"/>
              <a:gd name="connsiteY38" fmla="*/ 698389 h 2298913"/>
              <a:gd name="connsiteX39" fmla="*/ 10398579 w 12191286"/>
              <a:gd name="connsiteY39" fmla="*/ 882539 h 2298913"/>
              <a:gd name="connsiteX40" fmla="*/ 9668329 w 12191286"/>
              <a:gd name="connsiteY40" fmla="*/ 1050814 h 2298913"/>
              <a:gd name="connsiteX41" fmla="*/ 8982529 w 12191286"/>
              <a:gd name="connsiteY41" fmla="*/ 1206389 h 2298913"/>
              <a:gd name="connsiteX42" fmla="*/ 8715829 w 12191286"/>
              <a:gd name="connsiteY42" fmla="*/ 1393714 h 2298913"/>
              <a:gd name="connsiteX43" fmla="*/ 8169729 w 12191286"/>
              <a:gd name="connsiteY43" fmla="*/ 1288939 h 2298913"/>
              <a:gd name="connsiteX44" fmla="*/ 7439479 w 12191286"/>
              <a:gd name="connsiteY44" fmla="*/ 1152414 h 2298913"/>
              <a:gd name="connsiteX45" fmla="*/ 7233104 w 12191286"/>
              <a:gd name="connsiteY45" fmla="*/ 1266714 h 2298913"/>
              <a:gd name="connsiteX46" fmla="*/ 7026729 w 12191286"/>
              <a:gd name="connsiteY46" fmla="*/ 1260364 h 2298913"/>
              <a:gd name="connsiteX47" fmla="*/ 6601279 w 12191286"/>
              <a:gd name="connsiteY47" fmla="*/ 1171464 h 2298913"/>
              <a:gd name="connsiteX48" fmla="*/ 6010729 w 12191286"/>
              <a:gd name="connsiteY48" fmla="*/ 1400064 h 2298913"/>
              <a:gd name="connsiteX49" fmla="*/ 5305879 w 12191286"/>
              <a:gd name="connsiteY49" fmla="*/ 1828689 h 2298913"/>
              <a:gd name="connsiteX50" fmla="*/ 4724854 w 12191286"/>
              <a:gd name="connsiteY50" fmla="*/ 2168414 h 2298913"/>
              <a:gd name="connsiteX51" fmla="*/ 4213679 w 12191286"/>
              <a:gd name="connsiteY51" fmla="*/ 2231914 h 2298913"/>
              <a:gd name="connsiteX52" fmla="*/ 3883479 w 12191286"/>
              <a:gd name="connsiteY52" fmla="*/ 2079514 h 2298913"/>
              <a:gd name="connsiteX53" fmla="*/ 3496129 w 12191286"/>
              <a:gd name="connsiteY53" fmla="*/ 2104914 h 2298913"/>
              <a:gd name="connsiteX54" fmla="*/ 3102429 w 12191286"/>
              <a:gd name="connsiteY54" fmla="*/ 1977914 h 2298913"/>
              <a:gd name="connsiteX55" fmla="*/ 2581729 w 12191286"/>
              <a:gd name="connsiteY55" fmla="*/ 1692164 h 2298913"/>
              <a:gd name="connsiteX56" fmla="*/ 2177422 w 12191286"/>
              <a:gd name="connsiteY56" fmla="*/ 1452399 h 2298913"/>
              <a:gd name="connsiteX57" fmla="*/ 2174248 w 12191286"/>
              <a:gd name="connsiteY57" fmla="*/ 1408821 h 2298913"/>
              <a:gd name="connsiteX58" fmla="*/ 2464149 w 12191286"/>
              <a:gd name="connsiteY58" fmla="*/ 1191038 h 2298913"/>
              <a:gd name="connsiteX59" fmla="*/ 2200870 w 12191286"/>
              <a:gd name="connsiteY59" fmla="*/ 1075132 h 2298913"/>
              <a:gd name="connsiteX60" fmla="*/ 2056528 w 12191286"/>
              <a:gd name="connsiteY60" fmla="*/ 1235103 h 2298913"/>
              <a:gd name="connsiteX61" fmla="*/ 2174912 w 12191286"/>
              <a:gd name="connsiteY61" fmla="*/ 1414055 h 2298913"/>
              <a:gd name="connsiteX62" fmla="*/ 2177388 w 12191286"/>
              <a:gd name="connsiteY62" fmla="*/ 1443851 h 2298913"/>
              <a:gd name="connsiteX63" fmla="*/ 1121229 w 12191286"/>
              <a:gd name="connsiteY63" fmla="*/ 1946164 h 2298913"/>
              <a:gd name="connsiteX64" fmla="*/ 454 w 12191286"/>
              <a:gd name="connsiteY64" fmla="*/ 2298589 h 2298913"/>
              <a:gd name="connsiteX65" fmla="*/ 3629 w 12191286"/>
              <a:gd name="connsiteY65" fmla="*/ 2273189 h 2298913"/>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2254 w 12191286"/>
              <a:gd name="connsiteY34" fmla="*/ 165174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3374 h 2299098"/>
              <a:gd name="connsiteX1" fmla="*/ 946604 w 12191286"/>
              <a:gd name="connsiteY1" fmla="*/ 1990799 h 2299098"/>
              <a:gd name="connsiteX2" fmla="*/ 2149652 w 12191286"/>
              <a:gd name="connsiteY2" fmla="*/ 1430813 h 2299098"/>
              <a:gd name="connsiteX3" fmla="*/ 2031197 w 12191286"/>
              <a:gd name="connsiteY3" fmla="*/ 1212645 h 2299098"/>
              <a:gd name="connsiteX4" fmla="*/ 2201845 w 12191286"/>
              <a:gd name="connsiteY4" fmla="*/ 1047858 h 2299098"/>
              <a:gd name="connsiteX5" fmla="*/ 2500330 w 12191286"/>
              <a:gd name="connsiteY5" fmla="*/ 1196631 h 2299098"/>
              <a:gd name="connsiteX6" fmla="*/ 2188692 w 12191286"/>
              <a:gd name="connsiteY6" fmla="*/ 1433953 h 2299098"/>
              <a:gd name="connsiteX7" fmla="*/ 2857954 w 12191286"/>
              <a:gd name="connsiteY7" fmla="*/ 1822524 h 2299098"/>
              <a:gd name="connsiteX8" fmla="*/ 3432629 w 12191286"/>
              <a:gd name="connsiteY8" fmla="*/ 2066999 h 2299098"/>
              <a:gd name="connsiteX9" fmla="*/ 3880304 w 12191286"/>
              <a:gd name="connsiteY9" fmla="*/ 2051124 h 2299098"/>
              <a:gd name="connsiteX10" fmla="*/ 4143829 w 12191286"/>
              <a:gd name="connsiteY10" fmla="*/ 2190824 h 2299098"/>
              <a:gd name="connsiteX11" fmla="*/ 4451804 w 12191286"/>
              <a:gd name="connsiteY11" fmla="*/ 2209874 h 2299098"/>
              <a:gd name="connsiteX12" fmla="*/ 4991554 w 12191286"/>
              <a:gd name="connsiteY12" fmla="*/ 2028899 h 2299098"/>
              <a:gd name="connsiteX13" fmla="*/ 5705929 w 12191286"/>
              <a:gd name="connsiteY13" fmla="*/ 1536774 h 2299098"/>
              <a:gd name="connsiteX14" fmla="*/ 6544129 w 12191286"/>
              <a:gd name="connsiteY14" fmla="*/ 1152599 h 2299098"/>
              <a:gd name="connsiteX15" fmla="*/ 7153729 w 12191286"/>
              <a:gd name="connsiteY15" fmla="*/ 1254199 h 2299098"/>
              <a:gd name="connsiteX16" fmla="*/ 7429954 w 12191286"/>
              <a:gd name="connsiteY16" fmla="*/ 1130374 h 2299098"/>
              <a:gd name="connsiteX17" fmla="*/ 8185604 w 12191286"/>
              <a:gd name="connsiteY17" fmla="*/ 1263724 h 2299098"/>
              <a:gd name="connsiteX18" fmla="*/ 8699954 w 12191286"/>
              <a:gd name="connsiteY18" fmla="*/ 1365324 h 2299098"/>
              <a:gd name="connsiteX19" fmla="*/ 8963479 w 12191286"/>
              <a:gd name="connsiteY19" fmla="*/ 1177999 h 2299098"/>
              <a:gd name="connsiteX20" fmla="*/ 9668329 w 12191286"/>
              <a:gd name="connsiteY20" fmla="*/ 1019249 h 2299098"/>
              <a:gd name="connsiteX21" fmla="*/ 10328729 w 12191286"/>
              <a:gd name="connsiteY21" fmla="*/ 885899 h 2299098"/>
              <a:gd name="connsiteX22" fmla="*/ 10243004 w 12191286"/>
              <a:gd name="connsiteY22" fmla="*/ 841449 h 2299098"/>
              <a:gd name="connsiteX23" fmla="*/ 9944554 w 12191286"/>
              <a:gd name="connsiteY23" fmla="*/ 673174 h 2299098"/>
              <a:gd name="connsiteX24" fmla="*/ 10036629 w 12191286"/>
              <a:gd name="connsiteY24" fmla="*/ 9599 h 2299098"/>
              <a:gd name="connsiteX25" fmla="*/ 10417629 w 12191286"/>
              <a:gd name="connsiteY25" fmla="*/ 225499 h 2299098"/>
              <a:gd name="connsiteX26" fmla="*/ 10655754 w 12191286"/>
              <a:gd name="connsiteY26" fmla="*/ 149299 h 2299098"/>
              <a:gd name="connsiteX27" fmla="*/ 10862129 w 12191286"/>
              <a:gd name="connsiteY27" fmla="*/ 298524 h 2299098"/>
              <a:gd name="connsiteX28" fmla="*/ 10941504 w 12191286"/>
              <a:gd name="connsiteY28" fmla="*/ 654124 h 2299098"/>
              <a:gd name="connsiteX29" fmla="*/ 12055929 w 12191286"/>
              <a:gd name="connsiteY29" fmla="*/ 898599 h 2299098"/>
              <a:gd name="connsiteX30" fmla="*/ 12157529 w 12191286"/>
              <a:gd name="connsiteY30" fmla="*/ 974799 h 2299098"/>
              <a:gd name="connsiteX31" fmla="*/ 11922579 w 12191286"/>
              <a:gd name="connsiteY31" fmla="*/ 885899 h 2299098"/>
              <a:gd name="connsiteX32" fmla="*/ 10900229 w 12191286"/>
              <a:gd name="connsiteY32" fmla="*/ 663649 h 2299098"/>
              <a:gd name="connsiteX33" fmla="*/ 10827204 w 12191286"/>
              <a:gd name="connsiteY33" fmla="*/ 282649 h 2299098"/>
              <a:gd name="connsiteX34" fmla="*/ 10595429 w 12191286"/>
              <a:gd name="connsiteY34" fmla="*/ 174699 h 2299098"/>
              <a:gd name="connsiteX35" fmla="*/ 10325554 w 12191286"/>
              <a:gd name="connsiteY35" fmla="*/ 295349 h 2299098"/>
              <a:gd name="connsiteX36" fmla="*/ 10150929 w 12191286"/>
              <a:gd name="connsiteY36" fmla="*/ 15949 h 2299098"/>
              <a:gd name="connsiteX37" fmla="*/ 10017579 w 12191286"/>
              <a:gd name="connsiteY37" fmla="*/ 152474 h 2299098"/>
              <a:gd name="connsiteX38" fmla="*/ 9989004 w 12191286"/>
              <a:gd name="connsiteY38" fmla="*/ 698574 h 2299098"/>
              <a:gd name="connsiteX39" fmla="*/ 10398579 w 12191286"/>
              <a:gd name="connsiteY39" fmla="*/ 882724 h 2299098"/>
              <a:gd name="connsiteX40" fmla="*/ 9668329 w 12191286"/>
              <a:gd name="connsiteY40" fmla="*/ 1050999 h 2299098"/>
              <a:gd name="connsiteX41" fmla="*/ 8982529 w 12191286"/>
              <a:gd name="connsiteY41" fmla="*/ 1206574 h 2299098"/>
              <a:gd name="connsiteX42" fmla="*/ 8715829 w 12191286"/>
              <a:gd name="connsiteY42" fmla="*/ 1393899 h 2299098"/>
              <a:gd name="connsiteX43" fmla="*/ 8169729 w 12191286"/>
              <a:gd name="connsiteY43" fmla="*/ 1289124 h 2299098"/>
              <a:gd name="connsiteX44" fmla="*/ 7439479 w 12191286"/>
              <a:gd name="connsiteY44" fmla="*/ 1152599 h 2299098"/>
              <a:gd name="connsiteX45" fmla="*/ 7233104 w 12191286"/>
              <a:gd name="connsiteY45" fmla="*/ 1266899 h 2299098"/>
              <a:gd name="connsiteX46" fmla="*/ 7026729 w 12191286"/>
              <a:gd name="connsiteY46" fmla="*/ 1260549 h 2299098"/>
              <a:gd name="connsiteX47" fmla="*/ 6601279 w 12191286"/>
              <a:gd name="connsiteY47" fmla="*/ 1171649 h 2299098"/>
              <a:gd name="connsiteX48" fmla="*/ 6010729 w 12191286"/>
              <a:gd name="connsiteY48" fmla="*/ 1400249 h 2299098"/>
              <a:gd name="connsiteX49" fmla="*/ 5305879 w 12191286"/>
              <a:gd name="connsiteY49" fmla="*/ 1828874 h 2299098"/>
              <a:gd name="connsiteX50" fmla="*/ 4724854 w 12191286"/>
              <a:gd name="connsiteY50" fmla="*/ 2168599 h 2299098"/>
              <a:gd name="connsiteX51" fmla="*/ 4213679 w 12191286"/>
              <a:gd name="connsiteY51" fmla="*/ 2232099 h 2299098"/>
              <a:gd name="connsiteX52" fmla="*/ 3883479 w 12191286"/>
              <a:gd name="connsiteY52" fmla="*/ 2079699 h 2299098"/>
              <a:gd name="connsiteX53" fmla="*/ 3496129 w 12191286"/>
              <a:gd name="connsiteY53" fmla="*/ 2105099 h 2299098"/>
              <a:gd name="connsiteX54" fmla="*/ 3102429 w 12191286"/>
              <a:gd name="connsiteY54" fmla="*/ 1978099 h 2299098"/>
              <a:gd name="connsiteX55" fmla="*/ 2581729 w 12191286"/>
              <a:gd name="connsiteY55" fmla="*/ 1692349 h 2299098"/>
              <a:gd name="connsiteX56" fmla="*/ 2177422 w 12191286"/>
              <a:gd name="connsiteY56" fmla="*/ 1452584 h 2299098"/>
              <a:gd name="connsiteX57" fmla="*/ 2174248 w 12191286"/>
              <a:gd name="connsiteY57" fmla="*/ 1409006 h 2299098"/>
              <a:gd name="connsiteX58" fmla="*/ 2464149 w 12191286"/>
              <a:gd name="connsiteY58" fmla="*/ 1191223 h 2299098"/>
              <a:gd name="connsiteX59" fmla="*/ 2200870 w 12191286"/>
              <a:gd name="connsiteY59" fmla="*/ 1075317 h 2299098"/>
              <a:gd name="connsiteX60" fmla="*/ 2056528 w 12191286"/>
              <a:gd name="connsiteY60" fmla="*/ 1235288 h 2299098"/>
              <a:gd name="connsiteX61" fmla="*/ 2174912 w 12191286"/>
              <a:gd name="connsiteY61" fmla="*/ 1414240 h 2299098"/>
              <a:gd name="connsiteX62" fmla="*/ 2177388 w 12191286"/>
              <a:gd name="connsiteY62" fmla="*/ 1444036 h 2299098"/>
              <a:gd name="connsiteX63" fmla="*/ 1121229 w 12191286"/>
              <a:gd name="connsiteY63" fmla="*/ 1946349 h 2299098"/>
              <a:gd name="connsiteX64" fmla="*/ 454 w 12191286"/>
              <a:gd name="connsiteY64" fmla="*/ 2298774 h 2299098"/>
              <a:gd name="connsiteX65" fmla="*/ 3629 w 12191286"/>
              <a:gd name="connsiteY65" fmla="*/ 2273374 h 2299098"/>
              <a:gd name="connsiteX0" fmla="*/ 3629 w 12191286"/>
              <a:gd name="connsiteY0" fmla="*/ 2277206 h 2302930"/>
              <a:gd name="connsiteX1" fmla="*/ 946604 w 12191286"/>
              <a:gd name="connsiteY1" fmla="*/ 1994631 h 2302930"/>
              <a:gd name="connsiteX2" fmla="*/ 2149652 w 12191286"/>
              <a:gd name="connsiteY2" fmla="*/ 1434645 h 2302930"/>
              <a:gd name="connsiteX3" fmla="*/ 2031197 w 12191286"/>
              <a:gd name="connsiteY3" fmla="*/ 1216477 h 2302930"/>
              <a:gd name="connsiteX4" fmla="*/ 2201845 w 12191286"/>
              <a:gd name="connsiteY4" fmla="*/ 1051690 h 2302930"/>
              <a:gd name="connsiteX5" fmla="*/ 2500330 w 12191286"/>
              <a:gd name="connsiteY5" fmla="*/ 1200463 h 2302930"/>
              <a:gd name="connsiteX6" fmla="*/ 2188692 w 12191286"/>
              <a:gd name="connsiteY6" fmla="*/ 1437785 h 2302930"/>
              <a:gd name="connsiteX7" fmla="*/ 2857954 w 12191286"/>
              <a:gd name="connsiteY7" fmla="*/ 1826356 h 2302930"/>
              <a:gd name="connsiteX8" fmla="*/ 3432629 w 12191286"/>
              <a:gd name="connsiteY8" fmla="*/ 2070831 h 2302930"/>
              <a:gd name="connsiteX9" fmla="*/ 3880304 w 12191286"/>
              <a:gd name="connsiteY9" fmla="*/ 2054956 h 2302930"/>
              <a:gd name="connsiteX10" fmla="*/ 4143829 w 12191286"/>
              <a:gd name="connsiteY10" fmla="*/ 2194656 h 2302930"/>
              <a:gd name="connsiteX11" fmla="*/ 4451804 w 12191286"/>
              <a:gd name="connsiteY11" fmla="*/ 2213706 h 2302930"/>
              <a:gd name="connsiteX12" fmla="*/ 4991554 w 12191286"/>
              <a:gd name="connsiteY12" fmla="*/ 2032731 h 2302930"/>
              <a:gd name="connsiteX13" fmla="*/ 5705929 w 12191286"/>
              <a:gd name="connsiteY13" fmla="*/ 1540606 h 2302930"/>
              <a:gd name="connsiteX14" fmla="*/ 6544129 w 12191286"/>
              <a:gd name="connsiteY14" fmla="*/ 1156431 h 2302930"/>
              <a:gd name="connsiteX15" fmla="*/ 7153729 w 12191286"/>
              <a:gd name="connsiteY15" fmla="*/ 1258031 h 2302930"/>
              <a:gd name="connsiteX16" fmla="*/ 7429954 w 12191286"/>
              <a:gd name="connsiteY16" fmla="*/ 1134206 h 2302930"/>
              <a:gd name="connsiteX17" fmla="*/ 8185604 w 12191286"/>
              <a:gd name="connsiteY17" fmla="*/ 1267556 h 2302930"/>
              <a:gd name="connsiteX18" fmla="*/ 8699954 w 12191286"/>
              <a:gd name="connsiteY18" fmla="*/ 1369156 h 2302930"/>
              <a:gd name="connsiteX19" fmla="*/ 8963479 w 12191286"/>
              <a:gd name="connsiteY19" fmla="*/ 1181831 h 2302930"/>
              <a:gd name="connsiteX20" fmla="*/ 9668329 w 12191286"/>
              <a:gd name="connsiteY20" fmla="*/ 1023081 h 2302930"/>
              <a:gd name="connsiteX21" fmla="*/ 10328729 w 12191286"/>
              <a:gd name="connsiteY21" fmla="*/ 889731 h 2302930"/>
              <a:gd name="connsiteX22" fmla="*/ 10243004 w 12191286"/>
              <a:gd name="connsiteY22" fmla="*/ 845281 h 2302930"/>
              <a:gd name="connsiteX23" fmla="*/ 9944554 w 12191286"/>
              <a:gd name="connsiteY23" fmla="*/ 677006 h 2302930"/>
              <a:gd name="connsiteX24" fmla="*/ 10036629 w 12191286"/>
              <a:gd name="connsiteY24" fmla="*/ 13431 h 2302930"/>
              <a:gd name="connsiteX25" fmla="*/ 10317234 w 12191286"/>
              <a:gd name="connsiteY25" fmla="*/ 231423 h 2302930"/>
              <a:gd name="connsiteX26" fmla="*/ 10417629 w 12191286"/>
              <a:gd name="connsiteY26" fmla="*/ 229331 h 2302930"/>
              <a:gd name="connsiteX27" fmla="*/ 10655754 w 12191286"/>
              <a:gd name="connsiteY27" fmla="*/ 153131 h 2302930"/>
              <a:gd name="connsiteX28" fmla="*/ 10862129 w 12191286"/>
              <a:gd name="connsiteY28" fmla="*/ 302356 h 2302930"/>
              <a:gd name="connsiteX29" fmla="*/ 10941504 w 12191286"/>
              <a:gd name="connsiteY29" fmla="*/ 657956 h 2302930"/>
              <a:gd name="connsiteX30" fmla="*/ 12055929 w 12191286"/>
              <a:gd name="connsiteY30" fmla="*/ 902431 h 2302930"/>
              <a:gd name="connsiteX31" fmla="*/ 12157529 w 12191286"/>
              <a:gd name="connsiteY31" fmla="*/ 978631 h 2302930"/>
              <a:gd name="connsiteX32" fmla="*/ 11922579 w 12191286"/>
              <a:gd name="connsiteY32" fmla="*/ 889731 h 2302930"/>
              <a:gd name="connsiteX33" fmla="*/ 10900229 w 12191286"/>
              <a:gd name="connsiteY33" fmla="*/ 667481 h 2302930"/>
              <a:gd name="connsiteX34" fmla="*/ 10827204 w 12191286"/>
              <a:gd name="connsiteY34" fmla="*/ 286481 h 2302930"/>
              <a:gd name="connsiteX35" fmla="*/ 10595429 w 12191286"/>
              <a:gd name="connsiteY35" fmla="*/ 178531 h 2302930"/>
              <a:gd name="connsiteX36" fmla="*/ 10325554 w 12191286"/>
              <a:gd name="connsiteY36" fmla="*/ 299181 h 2302930"/>
              <a:gd name="connsiteX37" fmla="*/ 10150929 w 12191286"/>
              <a:gd name="connsiteY37" fmla="*/ 19781 h 2302930"/>
              <a:gd name="connsiteX38" fmla="*/ 10017579 w 12191286"/>
              <a:gd name="connsiteY38" fmla="*/ 156306 h 2302930"/>
              <a:gd name="connsiteX39" fmla="*/ 9989004 w 12191286"/>
              <a:gd name="connsiteY39" fmla="*/ 702406 h 2302930"/>
              <a:gd name="connsiteX40" fmla="*/ 10398579 w 12191286"/>
              <a:gd name="connsiteY40" fmla="*/ 886556 h 2302930"/>
              <a:gd name="connsiteX41" fmla="*/ 9668329 w 12191286"/>
              <a:gd name="connsiteY41" fmla="*/ 1054831 h 2302930"/>
              <a:gd name="connsiteX42" fmla="*/ 8982529 w 12191286"/>
              <a:gd name="connsiteY42" fmla="*/ 1210406 h 2302930"/>
              <a:gd name="connsiteX43" fmla="*/ 8715829 w 12191286"/>
              <a:gd name="connsiteY43" fmla="*/ 1397731 h 2302930"/>
              <a:gd name="connsiteX44" fmla="*/ 8169729 w 12191286"/>
              <a:gd name="connsiteY44" fmla="*/ 1292956 h 2302930"/>
              <a:gd name="connsiteX45" fmla="*/ 7439479 w 12191286"/>
              <a:gd name="connsiteY45" fmla="*/ 1156431 h 2302930"/>
              <a:gd name="connsiteX46" fmla="*/ 7233104 w 12191286"/>
              <a:gd name="connsiteY46" fmla="*/ 1270731 h 2302930"/>
              <a:gd name="connsiteX47" fmla="*/ 7026729 w 12191286"/>
              <a:gd name="connsiteY47" fmla="*/ 1264381 h 2302930"/>
              <a:gd name="connsiteX48" fmla="*/ 6601279 w 12191286"/>
              <a:gd name="connsiteY48" fmla="*/ 1175481 h 2302930"/>
              <a:gd name="connsiteX49" fmla="*/ 6010729 w 12191286"/>
              <a:gd name="connsiteY49" fmla="*/ 1404081 h 2302930"/>
              <a:gd name="connsiteX50" fmla="*/ 5305879 w 12191286"/>
              <a:gd name="connsiteY50" fmla="*/ 1832706 h 2302930"/>
              <a:gd name="connsiteX51" fmla="*/ 4724854 w 12191286"/>
              <a:gd name="connsiteY51" fmla="*/ 2172431 h 2302930"/>
              <a:gd name="connsiteX52" fmla="*/ 4213679 w 12191286"/>
              <a:gd name="connsiteY52" fmla="*/ 2235931 h 2302930"/>
              <a:gd name="connsiteX53" fmla="*/ 3883479 w 12191286"/>
              <a:gd name="connsiteY53" fmla="*/ 2083531 h 2302930"/>
              <a:gd name="connsiteX54" fmla="*/ 3496129 w 12191286"/>
              <a:gd name="connsiteY54" fmla="*/ 2108931 h 2302930"/>
              <a:gd name="connsiteX55" fmla="*/ 3102429 w 12191286"/>
              <a:gd name="connsiteY55" fmla="*/ 1981931 h 2302930"/>
              <a:gd name="connsiteX56" fmla="*/ 2581729 w 12191286"/>
              <a:gd name="connsiteY56" fmla="*/ 1696181 h 2302930"/>
              <a:gd name="connsiteX57" fmla="*/ 2177422 w 12191286"/>
              <a:gd name="connsiteY57" fmla="*/ 1456416 h 2302930"/>
              <a:gd name="connsiteX58" fmla="*/ 2174248 w 12191286"/>
              <a:gd name="connsiteY58" fmla="*/ 1412838 h 2302930"/>
              <a:gd name="connsiteX59" fmla="*/ 2464149 w 12191286"/>
              <a:gd name="connsiteY59" fmla="*/ 1195055 h 2302930"/>
              <a:gd name="connsiteX60" fmla="*/ 2200870 w 12191286"/>
              <a:gd name="connsiteY60" fmla="*/ 1079149 h 2302930"/>
              <a:gd name="connsiteX61" fmla="*/ 2056528 w 12191286"/>
              <a:gd name="connsiteY61" fmla="*/ 1239120 h 2302930"/>
              <a:gd name="connsiteX62" fmla="*/ 2174912 w 12191286"/>
              <a:gd name="connsiteY62" fmla="*/ 1418072 h 2302930"/>
              <a:gd name="connsiteX63" fmla="*/ 2177388 w 12191286"/>
              <a:gd name="connsiteY63" fmla="*/ 1447868 h 2302930"/>
              <a:gd name="connsiteX64" fmla="*/ 1121229 w 12191286"/>
              <a:gd name="connsiteY64" fmla="*/ 1950181 h 2302930"/>
              <a:gd name="connsiteX65" fmla="*/ 454 w 12191286"/>
              <a:gd name="connsiteY65" fmla="*/ 2302606 h 2302930"/>
              <a:gd name="connsiteX66" fmla="*/ 3629 w 12191286"/>
              <a:gd name="connsiteY66" fmla="*/ 2277206 h 2302930"/>
              <a:gd name="connsiteX0" fmla="*/ 3629 w 12191286"/>
              <a:gd name="connsiteY0" fmla="*/ 2282096 h 2307820"/>
              <a:gd name="connsiteX1" fmla="*/ 946604 w 12191286"/>
              <a:gd name="connsiteY1" fmla="*/ 1999521 h 2307820"/>
              <a:gd name="connsiteX2" fmla="*/ 2149652 w 12191286"/>
              <a:gd name="connsiteY2" fmla="*/ 1439535 h 2307820"/>
              <a:gd name="connsiteX3" fmla="*/ 2031197 w 12191286"/>
              <a:gd name="connsiteY3" fmla="*/ 1221367 h 2307820"/>
              <a:gd name="connsiteX4" fmla="*/ 2201845 w 12191286"/>
              <a:gd name="connsiteY4" fmla="*/ 1056580 h 2307820"/>
              <a:gd name="connsiteX5" fmla="*/ 2500330 w 12191286"/>
              <a:gd name="connsiteY5" fmla="*/ 1205353 h 2307820"/>
              <a:gd name="connsiteX6" fmla="*/ 2188692 w 12191286"/>
              <a:gd name="connsiteY6" fmla="*/ 1442675 h 2307820"/>
              <a:gd name="connsiteX7" fmla="*/ 2857954 w 12191286"/>
              <a:gd name="connsiteY7" fmla="*/ 1831246 h 2307820"/>
              <a:gd name="connsiteX8" fmla="*/ 3432629 w 12191286"/>
              <a:gd name="connsiteY8" fmla="*/ 2075721 h 2307820"/>
              <a:gd name="connsiteX9" fmla="*/ 3880304 w 12191286"/>
              <a:gd name="connsiteY9" fmla="*/ 2059846 h 2307820"/>
              <a:gd name="connsiteX10" fmla="*/ 4143829 w 12191286"/>
              <a:gd name="connsiteY10" fmla="*/ 2199546 h 2307820"/>
              <a:gd name="connsiteX11" fmla="*/ 4451804 w 12191286"/>
              <a:gd name="connsiteY11" fmla="*/ 2218596 h 2307820"/>
              <a:gd name="connsiteX12" fmla="*/ 4991554 w 12191286"/>
              <a:gd name="connsiteY12" fmla="*/ 2037621 h 2307820"/>
              <a:gd name="connsiteX13" fmla="*/ 5705929 w 12191286"/>
              <a:gd name="connsiteY13" fmla="*/ 1545496 h 2307820"/>
              <a:gd name="connsiteX14" fmla="*/ 6544129 w 12191286"/>
              <a:gd name="connsiteY14" fmla="*/ 1161321 h 2307820"/>
              <a:gd name="connsiteX15" fmla="*/ 7153729 w 12191286"/>
              <a:gd name="connsiteY15" fmla="*/ 1262921 h 2307820"/>
              <a:gd name="connsiteX16" fmla="*/ 7429954 w 12191286"/>
              <a:gd name="connsiteY16" fmla="*/ 1139096 h 2307820"/>
              <a:gd name="connsiteX17" fmla="*/ 8185604 w 12191286"/>
              <a:gd name="connsiteY17" fmla="*/ 1272446 h 2307820"/>
              <a:gd name="connsiteX18" fmla="*/ 8699954 w 12191286"/>
              <a:gd name="connsiteY18" fmla="*/ 1374046 h 2307820"/>
              <a:gd name="connsiteX19" fmla="*/ 8963479 w 12191286"/>
              <a:gd name="connsiteY19" fmla="*/ 1186721 h 2307820"/>
              <a:gd name="connsiteX20" fmla="*/ 9668329 w 12191286"/>
              <a:gd name="connsiteY20" fmla="*/ 1027971 h 2307820"/>
              <a:gd name="connsiteX21" fmla="*/ 10328729 w 12191286"/>
              <a:gd name="connsiteY21" fmla="*/ 894621 h 2307820"/>
              <a:gd name="connsiteX22" fmla="*/ 10243004 w 12191286"/>
              <a:gd name="connsiteY22" fmla="*/ 850171 h 2307820"/>
              <a:gd name="connsiteX23" fmla="*/ 9944554 w 12191286"/>
              <a:gd name="connsiteY23" fmla="*/ 681896 h 2307820"/>
              <a:gd name="connsiteX24" fmla="*/ 10036629 w 12191286"/>
              <a:gd name="connsiteY24" fmla="*/ 18321 h 2307820"/>
              <a:gd name="connsiteX25" fmla="*/ 10317234 w 12191286"/>
              <a:gd name="connsiteY25" fmla="*/ 236313 h 2307820"/>
              <a:gd name="connsiteX26" fmla="*/ 10417629 w 12191286"/>
              <a:gd name="connsiteY26" fmla="*/ 234221 h 2307820"/>
              <a:gd name="connsiteX27" fmla="*/ 10655754 w 12191286"/>
              <a:gd name="connsiteY27" fmla="*/ 158021 h 2307820"/>
              <a:gd name="connsiteX28" fmla="*/ 10862129 w 12191286"/>
              <a:gd name="connsiteY28" fmla="*/ 307246 h 2307820"/>
              <a:gd name="connsiteX29" fmla="*/ 10941504 w 12191286"/>
              <a:gd name="connsiteY29" fmla="*/ 662846 h 2307820"/>
              <a:gd name="connsiteX30" fmla="*/ 12055929 w 12191286"/>
              <a:gd name="connsiteY30" fmla="*/ 907321 h 2307820"/>
              <a:gd name="connsiteX31" fmla="*/ 12157529 w 12191286"/>
              <a:gd name="connsiteY31" fmla="*/ 983521 h 2307820"/>
              <a:gd name="connsiteX32" fmla="*/ 11922579 w 12191286"/>
              <a:gd name="connsiteY32" fmla="*/ 894621 h 2307820"/>
              <a:gd name="connsiteX33" fmla="*/ 10900229 w 12191286"/>
              <a:gd name="connsiteY33" fmla="*/ 672371 h 2307820"/>
              <a:gd name="connsiteX34" fmla="*/ 10827204 w 12191286"/>
              <a:gd name="connsiteY34" fmla="*/ 291371 h 2307820"/>
              <a:gd name="connsiteX35" fmla="*/ 10595429 w 12191286"/>
              <a:gd name="connsiteY35" fmla="*/ 183421 h 2307820"/>
              <a:gd name="connsiteX36" fmla="*/ 10325554 w 12191286"/>
              <a:gd name="connsiteY36" fmla="*/ 304071 h 2307820"/>
              <a:gd name="connsiteX37" fmla="*/ 10150929 w 12191286"/>
              <a:gd name="connsiteY37" fmla="*/ 24671 h 2307820"/>
              <a:gd name="connsiteX38" fmla="*/ 10017579 w 12191286"/>
              <a:gd name="connsiteY38" fmla="*/ 161196 h 2307820"/>
              <a:gd name="connsiteX39" fmla="*/ 9989004 w 12191286"/>
              <a:gd name="connsiteY39" fmla="*/ 707296 h 2307820"/>
              <a:gd name="connsiteX40" fmla="*/ 10398579 w 12191286"/>
              <a:gd name="connsiteY40" fmla="*/ 891446 h 2307820"/>
              <a:gd name="connsiteX41" fmla="*/ 9668329 w 12191286"/>
              <a:gd name="connsiteY41" fmla="*/ 1059721 h 2307820"/>
              <a:gd name="connsiteX42" fmla="*/ 8982529 w 12191286"/>
              <a:gd name="connsiteY42" fmla="*/ 1215296 h 2307820"/>
              <a:gd name="connsiteX43" fmla="*/ 8715829 w 12191286"/>
              <a:gd name="connsiteY43" fmla="*/ 1402621 h 2307820"/>
              <a:gd name="connsiteX44" fmla="*/ 8169729 w 12191286"/>
              <a:gd name="connsiteY44" fmla="*/ 1297846 h 2307820"/>
              <a:gd name="connsiteX45" fmla="*/ 7439479 w 12191286"/>
              <a:gd name="connsiteY45" fmla="*/ 1161321 h 2307820"/>
              <a:gd name="connsiteX46" fmla="*/ 7233104 w 12191286"/>
              <a:gd name="connsiteY46" fmla="*/ 1275621 h 2307820"/>
              <a:gd name="connsiteX47" fmla="*/ 7026729 w 12191286"/>
              <a:gd name="connsiteY47" fmla="*/ 1269271 h 2307820"/>
              <a:gd name="connsiteX48" fmla="*/ 6601279 w 12191286"/>
              <a:gd name="connsiteY48" fmla="*/ 1180371 h 2307820"/>
              <a:gd name="connsiteX49" fmla="*/ 6010729 w 12191286"/>
              <a:gd name="connsiteY49" fmla="*/ 1408971 h 2307820"/>
              <a:gd name="connsiteX50" fmla="*/ 5305879 w 12191286"/>
              <a:gd name="connsiteY50" fmla="*/ 1837596 h 2307820"/>
              <a:gd name="connsiteX51" fmla="*/ 4724854 w 12191286"/>
              <a:gd name="connsiteY51" fmla="*/ 2177321 h 2307820"/>
              <a:gd name="connsiteX52" fmla="*/ 4213679 w 12191286"/>
              <a:gd name="connsiteY52" fmla="*/ 2240821 h 2307820"/>
              <a:gd name="connsiteX53" fmla="*/ 3883479 w 12191286"/>
              <a:gd name="connsiteY53" fmla="*/ 2088421 h 2307820"/>
              <a:gd name="connsiteX54" fmla="*/ 3496129 w 12191286"/>
              <a:gd name="connsiteY54" fmla="*/ 2113821 h 2307820"/>
              <a:gd name="connsiteX55" fmla="*/ 3102429 w 12191286"/>
              <a:gd name="connsiteY55" fmla="*/ 1986821 h 2307820"/>
              <a:gd name="connsiteX56" fmla="*/ 2581729 w 12191286"/>
              <a:gd name="connsiteY56" fmla="*/ 1701071 h 2307820"/>
              <a:gd name="connsiteX57" fmla="*/ 2177422 w 12191286"/>
              <a:gd name="connsiteY57" fmla="*/ 1461306 h 2307820"/>
              <a:gd name="connsiteX58" fmla="*/ 2174248 w 12191286"/>
              <a:gd name="connsiteY58" fmla="*/ 1417728 h 2307820"/>
              <a:gd name="connsiteX59" fmla="*/ 2464149 w 12191286"/>
              <a:gd name="connsiteY59" fmla="*/ 1199945 h 2307820"/>
              <a:gd name="connsiteX60" fmla="*/ 2200870 w 12191286"/>
              <a:gd name="connsiteY60" fmla="*/ 1084039 h 2307820"/>
              <a:gd name="connsiteX61" fmla="*/ 2056528 w 12191286"/>
              <a:gd name="connsiteY61" fmla="*/ 1244010 h 2307820"/>
              <a:gd name="connsiteX62" fmla="*/ 2174912 w 12191286"/>
              <a:gd name="connsiteY62" fmla="*/ 1422962 h 2307820"/>
              <a:gd name="connsiteX63" fmla="*/ 2177388 w 12191286"/>
              <a:gd name="connsiteY63" fmla="*/ 1452758 h 2307820"/>
              <a:gd name="connsiteX64" fmla="*/ 1121229 w 12191286"/>
              <a:gd name="connsiteY64" fmla="*/ 1955071 h 2307820"/>
              <a:gd name="connsiteX65" fmla="*/ 454 w 12191286"/>
              <a:gd name="connsiteY65" fmla="*/ 2307496 h 2307820"/>
              <a:gd name="connsiteX66" fmla="*/ 3629 w 12191286"/>
              <a:gd name="connsiteY66" fmla="*/ 2282096 h 2307820"/>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17629 w 12191286"/>
              <a:gd name="connsiteY26" fmla="*/ 24801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595429 w 12191286"/>
              <a:gd name="connsiteY35" fmla="*/ 19721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7204 w 12191286"/>
              <a:gd name="connsiteY34" fmla="*/ 30516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295893 h 2321617"/>
              <a:gd name="connsiteX1" fmla="*/ 946604 w 12191286"/>
              <a:gd name="connsiteY1" fmla="*/ 2013318 h 2321617"/>
              <a:gd name="connsiteX2" fmla="*/ 2149652 w 12191286"/>
              <a:gd name="connsiteY2" fmla="*/ 1453332 h 2321617"/>
              <a:gd name="connsiteX3" fmla="*/ 2031197 w 12191286"/>
              <a:gd name="connsiteY3" fmla="*/ 1235164 h 2321617"/>
              <a:gd name="connsiteX4" fmla="*/ 2201845 w 12191286"/>
              <a:gd name="connsiteY4" fmla="*/ 1070377 h 2321617"/>
              <a:gd name="connsiteX5" fmla="*/ 2500330 w 12191286"/>
              <a:gd name="connsiteY5" fmla="*/ 1219150 h 2321617"/>
              <a:gd name="connsiteX6" fmla="*/ 2188692 w 12191286"/>
              <a:gd name="connsiteY6" fmla="*/ 1456472 h 2321617"/>
              <a:gd name="connsiteX7" fmla="*/ 2857954 w 12191286"/>
              <a:gd name="connsiteY7" fmla="*/ 1845043 h 2321617"/>
              <a:gd name="connsiteX8" fmla="*/ 3432629 w 12191286"/>
              <a:gd name="connsiteY8" fmla="*/ 2089518 h 2321617"/>
              <a:gd name="connsiteX9" fmla="*/ 3880304 w 12191286"/>
              <a:gd name="connsiteY9" fmla="*/ 2073643 h 2321617"/>
              <a:gd name="connsiteX10" fmla="*/ 4143829 w 12191286"/>
              <a:gd name="connsiteY10" fmla="*/ 2213343 h 2321617"/>
              <a:gd name="connsiteX11" fmla="*/ 4451804 w 12191286"/>
              <a:gd name="connsiteY11" fmla="*/ 2232393 h 2321617"/>
              <a:gd name="connsiteX12" fmla="*/ 4991554 w 12191286"/>
              <a:gd name="connsiteY12" fmla="*/ 2051418 h 2321617"/>
              <a:gd name="connsiteX13" fmla="*/ 5705929 w 12191286"/>
              <a:gd name="connsiteY13" fmla="*/ 1559293 h 2321617"/>
              <a:gd name="connsiteX14" fmla="*/ 6544129 w 12191286"/>
              <a:gd name="connsiteY14" fmla="*/ 1175118 h 2321617"/>
              <a:gd name="connsiteX15" fmla="*/ 7153729 w 12191286"/>
              <a:gd name="connsiteY15" fmla="*/ 1276718 h 2321617"/>
              <a:gd name="connsiteX16" fmla="*/ 7429954 w 12191286"/>
              <a:gd name="connsiteY16" fmla="*/ 1152893 h 2321617"/>
              <a:gd name="connsiteX17" fmla="*/ 8185604 w 12191286"/>
              <a:gd name="connsiteY17" fmla="*/ 1286243 h 2321617"/>
              <a:gd name="connsiteX18" fmla="*/ 8699954 w 12191286"/>
              <a:gd name="connsiteY18" fmla="*/ 1387843 h 2321617"/>
              <a:gd name="connsiteX19" fmla="*/ 8963479 w 12191286"/>
              <a:gd name="connsiteY19" fmla="*/ 1200518 h 2321617"/>
              <a:gd name="connsiteX20" fmla="*/ 9668329 w 12191286"/>
              <a:gd name="connsiteY20" fmla="*/ 1041768 h 2321617"/>
              <a:gd name="connsiteX21" fmla="*/ 10328729 w 12191286"/>
              <a:gd name="connsiteY21" fmla="*/ 908418 h 2321617"/>
              <a:gd name="connsiteX22" fmla="*/ 10243004 w 12191286"/>
              <a:gd name="connsiteY22" fmla="*/ 863968 h 2321617"/>
              <a:gd name="connsiteX23" fmla="*/ 9944554 w 12191286"/>
              <a:gd name="connsiteY23" fmla="*/ 695693 h 2321617"/>
              <a:gd name="connsiteX24" fmla="*/ 10036629 w 12191286"/>
              <a:gd name="connsiteY24" fmla="*/ 32118 h 2321617"/>
              <a:gd name="connsiteX25" fmla="*/ 10275959 w 12191286"/>
              <a:gd name="connsiteY25" fmla="*/ 173910 h 2321617"/>
              <a:gd name="connsiteX26" fmla="*/ 10443029 w 12191286"/>
              <a:gd name="connsiteY26" fmla="*/ 241668 h 2321617"/>
              <a:gd name="connsiteX27" fmla="*/ 10655754 w 12191286"/>
              <a:gd name="connsiteY27" fmla="*/ 171818 h 2321617"/>
              <a:gd name="connsiteX28" fmla="*/ 10862129 w 12191286"/>
              <a:gd name="connsiteY28" fmla="*/ 321043 h 2321617"/>
              <a:gd name="connsiteX29" fmla="*/ 10941504 w 12191286"/>
              <a:gd name="connsiteY29" fmla="*/ 676643 h 2321617"/>
              <a:gd name="connsiteX30" fmla="*/ 12055929 w 12191286"/>
              <a:gd name="connsiteY30" fmla="*/ 921118 h 2321617"/>
              <a:gd name="connsiteX31" fmla="*/ 12157529 w 12191286"/>
              <a:gd name="connsiteY31" fmla="*/ 997318 h 2321617"/>
              <a:gd name="connsiteX32" fmla="*/ 11922579 w 12191286"/>
              <a:gd name="connsiteY32" fmla="*/ 908418 h 2321617"/>
              <a:gd name="connsiteX33" fmla="*/ 10900229 w 12191286"/>
              <a:gd name="connsiteY33" fmla="*/ 686168 h 2321617"/>
              <a:gd name="connsiteX34" fmla="*/ 10824029 w 12191286"/>
              <a:gd name="connsiteY34" fmla="*/ 324218 h 2321617"/>
              <a:gd name="connsiteX35" fmla="*/ 10604954 w 12191286"/>
              <a:gd name="connsiteY35" fmla="*/ 203568 h 2321617"/>
              <a:gd name="connsiteX36" fmla="*/ 10325554 w 12191286"/>
              <a:gd name="connsiteY36" fmla="*/ 317868 h 2321617"/>
              <a:gd name="connsiteX37" fmla="*/ 10150929 w 12191286"/>
              <a:gd name="connsiteY37" fmla="*/ 38468 h 2321617"/>
              <a:gd name="connsiteX38" fmla="*/ 10017579 w 12191286"/>
              <a:gd name="connsiteY38" fmla="*/ 174993 h 2321617"/>
              <a:gd name="connsiteX39" fmla="*/ 9989004 w 12191286"/>
              <a:gd name="connsiteY39" fmla="*/ 721093 h 2321617"/>
              <a:gd name="connsiteX40" fmla="*/ 10398579 w 12191286"/>
              <a:gd name="connsiteY40" fmla="*/ 905243 h 2321617"/>
              <a:gd name="connsiteX41" fmla="*/ 9668329 w 12191286"/>
              <a:gd name="connsiteY41" fmla="*/ 1073518 h 2321617"/>
              <a:gd name="connsiteX42" fmla="*/ 8982529 w 12191286"/>
              <a:gd name="connsiteY42" fmla="*/ 1229093 h 2321617"/>
              <a:gd name="connsiteX43" fmla="*/ 8715829 w 12191286"/>
              <a:gd name="connsiteY43" fmla="*/ 1416418 h 2321617"/>
              <a:gd name="connsiteX44" fmla="*/ 8169729 w 12191286"/>
              <a:gd name="connsiteY44" fmla="*/ 1311643 h 2321617"/>
              <a:gd name="connsiteX45" fmla="*/ 7439479 w 12191286"/>
              <a:gd name="connsiteY45" fmla="*/ 1175118 h 2321617"/>
              <a:gd name="connsiteX46" fmla="*/ 7233104 w 12191286"/>
              <a:gd name="connsiteY46" fmla="*/ 1289418 h 2321617"/>
              <a:gd name="connsiteX47" fmla="*/ 7026729 w 12191286"/>
              <a:gd name="connsiteY47" fmla="*/ 1283068 h 2321617"/>
              <a:gd name="connsiteX48" fmla="*/ 6601279 w 12191286"/>
              <a:gd name="connsiteY48" fmla="*/ 1194168 h 2321617"/>
              <a:gd name="connsiteX49" fmla="*/ 6010729 w 12191286"/>
              <a:gd name="connsiteY49" fmla="*/ 1422768 h 2321617"/>
              <a:gd name="connsiteX50" fmla="*/ 5305879 w 12191286"/>
              <a:gd name="connsiteY50" fmla="*/ 1851393 h 2321617"/>
              <a:gd name="connsiteX51" fmla="*/ 4724854 w 12191286"/>
              <a:gd name="connsiteY51" fmla="*/ 2191118 h 2321617"/>
              <a:gd name="connsiteX52" fmla="*/ 4213679 w 12191286"/>
              <a:gd name="connsiteY52" fmla="*/ 2254618 h 2321617"/>
              <a:gd name="connsiteX53" fmla="*/ 3883479 w 12191286"/>
              <a:gd name="connsiteY53" fmla="*/ 2102218 h 2321617"/>
              <a:gd name="connsiteX54" fmla="*/ 3496129 w 12191286"/>
              <a:gd name="connsiteY54" fmla="*/ 2127618 h 2321617"/>
              <a:gd name="connsiteX55" fmla="*/ 3102429 w 12191286"/>
              <a:gd name="connsiteY55" fmla="*/ 2000618 h 2321617"/>
              <a:gd name="connsiteX56" fmla="*/ 2581729 w 12191286"/>
              <a:gd name="connsiteY56" fmla="*/ 1714868 h 2321617"/>
              <a:gd name="connsiteX57" fmla="*/ 2177422 w 12191286"/>
              <a:gd name="connsiteY57" fmla="*/ 1475103 h 2321617"/>
              <a:gd name="connsiteX58" fmla="*/ 2174248 w 12191286"/>
              <a:gd name="connsiteY58" fmla="*/ 1431525 h 2321617"/>
              <a:gd name="connsiteX59" fmla="*/ 2464149 w 12191286"/>
              <a:gd name="connsiteY59" fmla="*/ 1213742 h 2321617"/>
              <a:gd name="connsiteX60" fmla="*/ 2200870 w 12191286"/>
              <a:gd name="connsiteY60" fmla="*/ 1097836 h 2321617"/>
              <a:gd name="connsiteX61" fmla="*/ 2056528 w 12191286"/>
              <a:gd name="connsiteY61" fmla="*/ 1257807 h 2321617"/>
              <a:gd name="connsiteX62" fmla="*/ 2174912 w 12191286"/>
              <a:gd name="connsiteY62" fmla="*/ 1436759 h 2321617"/>
              <a:gd name="connsiteX63" fmla="*/ 2177388 w 12191286"/>
              <a:gd name="connsiteY63" fmla="*/ 1466555 h 2321617"/>
              <a:gd name="connsiteX64" fmla="*/ 1121229 w 12191286"/>
              <a:gd name="connsiteY64" fmla="*/ 1968868 h 2321617"/>
              <a:gd name="connsiteX65" fmla="*/ 454 w 12191286"/>
              <a:gd name="connsiteY65" fmla="*/ 2321293 h 2321617"/>
              <a:gd name="connsiteX66" fmla="*/ 3629 w 12191286"/>
              <a:gd name="connsiteY66" fmla="*/ 2295893 h 2321617"/>
              <a:gd name="connsiteX0" fmla="*/ 3629 w 12191286"/>
              <a:gd name="connsiteY0" fmla="*/ 2303535 h 2329259"/>
              <a:gd name="connsiteX1" fmla="*/ 946604 w 12191286"/>
              <a:gd name="connsiteY1" fmla="*/ 2020960 h 2329259"/>
              <a:gd name="connsiteX2" fmla="*/ 2149652 w 12191286"/>
              <a:gd name="connsiteY2" fmla="*/ 1460974 h 2329259"/>
              <a:gd name="connsiteX3" fmla="*/ 2031197 w 12191286"/>
              <a:gd name="connsiteY3" fmla="*/ 1242806 h 2329259"/>
              <a:gd name="connsiteX4" fmla="*/ 2201845 w 12191286"/>
              <a:gd name="connsiteY4" fmla="*/ 1078019 h 2329259"/>
              <a:gd name="connsiteX5" fmla="*/ 2500330 w 12191286"/>
              <a:gd name="connsiteY5" fmla="*/ 1226792 h 2329259"/>
              <a:gd name="connsiteX6" fmla="*/ 2188692 w 12191286"/>
              <a:gd name="connsiteY6" fmla="*/ 1464114 h 2329259"/>
              <a:gd name="connsiteX7" fmla="*/ 2857954 w 12191286"/>
              <a:gd name="connsiteY7" fmla="*/ 1852685 h 2329259"/>
              <a:gd name="connsiteX8" fmla="*/ 3432629 w 12191286"/>
              <a:gd name="connsiteY8" fmla="*/ 2097160 h 2329259"/>
              <a:gd name="connsiteX9" fmla="*/ 3880304 w 12191286"/>
              <a:gd name="connsiteY9" fmla="*/ 2081285 h 2329259"/>
              <a:gd name="connsiteX10" fmla="*/ 4143829 w 12191286"/>
              <a:gd name="connsiteY10" fmla="*/ 2220985 h 2329259"/>
              <a:gd name="connsiteX11" fmla="*/ 4451804 w 12191286"/>
              <a:gd name="connsiteY11" fmla="*/ 2240035 h 2329259"/>
              <a:gd name="connsiteX12" fmla="*/ 4991554 w 12191286"/>
              <a:gd name="connsiteY12" fmla="*/ 2059060 h 2329259"/>
              <a:gd name="connsiteX13" fmla="*/ 5705929 w 12191286"/>
              <a:gd name="connsiteY13" fmla="*/ 1566935 h 2329259"/>
              <a:gd name="connsiteX14" fmla="*/ 6544129 w 12191286"/>
              <a:gd name="connsiteY14" fmla="*/ 1182760 h 2329259"/>
              <a:gd name="connsiteX15" fmla="*/ 7153729 w 12191286"/>
              <a:gd name="connsiteY15" fmla="*/ 1284360 h 2329259"/>
              <a:gd name="connsiteX16" fmla="*/ 7429954 w 12191286"/>
              <a:gd name="connsiteY16" fmla="*/ 1160535 h 2329259"/>
              <a:gd name="connsiteX17" fmla="*/ 8185604 w 12191286"/>
              <a:gd name="connsiteY17" fmla="*/ 1293885 h 2329259"/>
              <a:gd name="connsiteX18" fmla="*/ 8699954 w 12191286"/>
              <a:gd name="connsiteY18" fmla="*/ 1395485 h 2329259"/>
              <a:gd name="connsiteX19" fmla="*/ 8963479 w 12191286"/>
              <a:gd name="connsiteY19" fmla="*/ 1208160 h 2329259"/>
              <a:gd name="connsiteX20" fmla="*/ 9668329 w 12191286"/>
              <a:gd name="connsiteY20" fmla="*/ 1049410 h 2329259"/>
              <a:gd name="connsiteX21" fmla="*/ 10328729 w 12191286"/>
              <a:gd name="connsiteY21" fmla="*/ 916060 h 2329259"/>
              <a:gd name="connsiteX22" fmla="*/ 10243004 w 12191286"/>
              <a:gd name="connsiteY22" fmla="*/ 871610 h 2329259"/>
              <a:gd name="connsiteX23" fmla="*/ 9944554 w 12191286"/>
              <a:gd name="connsiteY23" fmla="*/ 703335 h 2329259"/>
              <a:gd name="connsiteX24" fmla="*/ 10036629 w 12191286"/>
              <a:gd name="connsiteY24" fmla="*/ 39760 h 2329259"/>
              <a:gd name="connsiteX25" fmla="*/ 10275959 w 12191286"/>
              <a:gd name="connsiteY25" fmla="*/ 181552 h 2329259"/>
              <a:gd name="connsiteX26" fmla="*/ 10443029 w 12191286"/>
              <a:gd name="connsiteY26" fmla="*/ 249310 h 2329259"/>
              <a:gd name="connsiteX27" fmla="*/ 10655754 w 12191286"/>
              <a:gd name="connsiteY27" fmla="*/ 179460 h 2329259"/>
              <a:gd name="connsiteX28" fmla="*/ 10862129 w 12191286"/>
              <a:gd name="connsiteY28" fmla="*/ 328685 h 2329259"/>
              <a:gd name="connsiteX29" fmla="*/ 10941504 w 12191286"/>
              <a:gd name="connsiteY29" fmla="*/ 684285 h 2329259"/>
              <a:gd name="connsiteX30" fmla="*/ 12055929 w 12191286"/>
              <a:gd name="connsiteY30" fmla="*/ 928760 h 2329259"/>
              <a:gd name="connsiteX31" fmla="*/ 12157529 w 12191286"/>
              <a:gd name="connsiteY31" fmla="*/ 1004960 h 2329259"/>
              <a:gd name="connsiteX32" fmla="*/ 11922579 w 12191286"/>
              <a:gd name="connsiteY32" fmla="*/ 916060 h 2329259"/>
              <a:gd name="connsiteX33" fmla="*/ 10900229 w 12191286"/>
              <a:gd name="connsiteY33" fmla="*/ 693810 h 2329259"/>
              <a:gd name="connsiteX34" fmla="*/ 10824029 w 12191286"/>
              <a:gd name="connsiteY34" fmla="*/ 331860 h 2329259"/>
              <a:gd name="connsiteX35" fmla="*/ 10604954 w 12191286"/>
              <a:gd name="connsiteY35" fmla="*/ 211210 h 2329259"/>
              <a:gd name="connsiteX36" fmla="*/ 10325554 w 12191286"/>
              <a:gd name="connsiteY36" fmla="*/ 325510 h 2329259"/>
              <a:gd name="connsiteX37" fmla="*/ 10150929 w 12191286"/>
              <a:gd name="connsiteY37" fmla="*/ 46110 h 2329259"/>
              <a:gd name="connsiteX38" fmla="*/ 10017579 w 12191286"/>
              <a:gd name="connsiteY38" fmla="*/ 182635 h 2329259"/>
              <a:gd name="connsiteX39" fmla="*/ 9989004 w 12191286"/>
              <a:gd name="connsiteY39" fmla="*/ 728735 h 2329259"/>
              <a:gd name="connsiteX40" fmla="*/ 10398579 w 12191286"/>
              <a:gd name="connsiteY40" fmla="*/ 912885 h 2329259"/>
              <a:gd name="connsiteX41" fmla="*/ 9668329 w 12191286"/>
              <a:gd name="connsiteY41" fmla="*/ 1081160 h 2329259"/>
              <a:gd name="connsiteX42" fmla="*/ 8982529 w 12191286"/>
              <a:gd name="connsiteY42" fmla="*/ 1236735 h 2329259"/>
              <a:gd name="connsiteX43" fmla="*/ 8715829 w 12191286"/>
              <a:gd name="connsiteY43" fmla="*/ 1424060 h 2329259"/>
              <a:gd name="connsiteX44" fmla="*/ 8169729 w 12191286"/>
              <a:gd name="connsiteY44" fmla="*/ 1319285 h 2329259"/>
              <a:gd name="connsiteX45" fmla="*/ 7439479 w 12191286"/>
              <a:gd name="connsiteY45" fmla="*/ 1182760 h 2329259"/>
              <a:gd name="connsiteX46" fmla="*/ 7233104 w 12191286"/>
              <a:gd name="connsiteY46" fmla="*/ 1297060 h 2329259"/>
              <a:gd name="connsiteX47" fmla="*/ 7026729 w 12191286"/>
              <a:gd name="connsiteY47" fmla="*/ 1290710 h 2329259"/>
              <a:gd name="connsiteX48" fmla="*/ 6601279 w 12191286"/>
              <a:gd name="connsiteY48" fmla="*/ 1201810 h 2329259"/>
              <a:gd name="connsiteX49" fmla="*/ 6010729 w 12191286"/>
              <a:gd name="connsiteY49" fmla="*/ 1430410 h 2329259"/>
              <a:gd name="connsiteX50" fmla="*/ 5305879 w 12191286"/>
              <a:gd name="connsiteY50" fmla="*/ 1859035 h 2329259"/>
              <a:gd name="connsiteX51" fmla="*/ 4724854 w 12191286"/>
              <a:gd name="connsiteY51" fmla="*/ 2198760 h 2329259"/>
              <a:gd name="connsiteX52" fmla="*/ 4213679 w 12191286"/>
              <a:gd name="connsiteY52" fmla="*/ 2262260 h 2329259"/>
              <a:gd name="connsiteX53" fmla="*/ 3883479 w 12191286"/>
              <a:gd name="connsiteY53" fmla="*/ 2109860 h 2329259"/>
              <a:gd name="connsiteX54" fmla="*/ 3496129 w 12191286"/>
              <a:gd name="connsiteY54" fmla="*/ 2135260 h 2329259"/>
              <a:gd name="connsiteX55" fmla="*/ 3102429 w 12191286"/>
              <a:gd name="connsiteY55" fmla="*/ 2008260 h 2329259"/>
              <a:gd name="connsiteX56" fmla="*/ 2581729 w 12191286"/>
              <a:gd name="connsiteY56" fmla="*/ 1722510 h 2329259"/>
              <a:gd name="connsiteX57" fmla="*/ 2177422 w 12191286"/>
              <a:gd name="connsiteY57" fmla="*/ 1482745 h 2329259"/>
              <a:gd name="connsiteX58" fmla="*/ 2174248 w 12191286"/>
              <a:gd name="connsiteY58" fmla="*/ 1439167 h 2329259"/>
              <a:gd name="connsiteX59" fmla="*/ 2464149 w 12191286"/>
              <a:gd name="connsiteY59" fmla="*/ 1221384 h 2329259"/>
              <a:gd name="connsiteX60" fmla="*/ 2200870 w 12191286"/>
              <a:gd name="connsiteY60" fmla="*/ 1105478 h 2329259"/>
              <a:gd name="connsiteX61" fmla="*/ 2056528 w 12191286"/>
              <a:gd name="connsiteY61" fmla="*/ 1265449 h 2329259"/>
              <a:gd name="connsiteX62" fmla="*/ 2174912 w 12191286"/>
              <a:gd name="connsiteY62" fmla="*/ 1444401 h 2329259"/>
              <a:gd name="connsiteX63" fmla="*/ 2177388 w 12191286"/>
              <a:gd name="connsiteY63" fmla="*/ 1474197 h 2329259"/>
              <a:gd name="connsiteX64" fmla="*/ 1121229 w 12191286"/>
              <a:gd name="connsiteY64" fmla="*/ 1976510 h 2329259"/>
              <a:gd name="connsiteX65" fmla="*/ 454 w 12191286"/>
              <a:gd name="connsiteY65" fmla="*/ 2328935 h 2329259"/>
              <a:gd name="connsiteX66" fmla="*/ 3629 w 12191286"/>
              <a:gd name="connsiteY66" fmla="*/ 2303535 h 2329259"/>
              <a:gd name="connsiteX0" fmla="*/ 3629 w 12191286"/>
              <a:gd name="connsiteY0" fmla="*/ 2293892 h 2319616"/>
              <a:gd name="connsiteX1" fmla="*/ 946604 w 12191286"/>
              <a:gd name="connsiteY1" fmla="*/ 2011317 h 2319616"/>
              <a:gd name="connsiteX2" fmla="*/ 2149652 w 12191286"/>
              <a:gd name="connsiteY2" fmla="*/ 1451331 h 2319616"/>
              <a:gd name="connsiteX3" fmla="*/ 2031197 w 12191286"/>
              <a:gd name="connsiteY3" fmla="*/ 1233163 h 2319616"/>
              <a:gd name="connsiteX4" fmla="*/ 2201845 w 12191286"/>
              <a:gd name="connsiteY4" fmla="*/ 1068376 h 2319616"/>
              <a:gd name="connsiteX5" fmla="*/ 2500330 w 12191286"/>
              <a:gd name="connsiteY5" fmla="*/ 1217149 h 2319616"/>
              <a:gd name="connsiteX6" fmla="*/ 2188692 w 12191286"/>
              <a:gd name="connsiteY6" fmla="*/ 1454471 h 2319616"/>
              <a:gd name="connsiteX7" fmla="*/ 2857954 w 12191286"/>
              <a:gd name="connsiteY7" fmla="*/ 1843042 h 2319616"/>
              <a:gd name="connsiteX8" fmla="*/ 3432629 w 12191286"/>
              <a:gd name="connsiteY8" fmla="*/ 2087517 h 2319616"/>
              <a:gd name="connsiteX9" fmla="*/ 3880304 w 12191286"/>
              <a:gd name="connsiteY9" fmla="*/ 2071642 h 2319616"/>
              <a:gd name="connsiteX10" fmla="*/ 4143829 w 12191286"/>
              <a:gd name="connsiteY10" fmla="*/ 2211342 h 2319616"/>
              <a:gd name="connsiteX11" fmla="*/ 4451804 w 12191286"/>
              <a:gd name="connsiteY11" fmla="*/ 2230392 h 2319616"/>
              <a:gd name="connsiteX12" fmla="*/ 4991554 w 12191286"/>
              <a:gd name="connsiteY12" fmla="*/ 2049417 h 2319616"/>
              <a:gd name="connsiteX13" fmla="*/ 5705929 w 12191286"/>
              <a:gd name="connsiteY13" fmla="*/ 1557292 h 2319616"/>
              <a:gd name="connsiteX14" fmla="*/ 6544129 w 12191286"/>
              <a:gd name="connsiteY14" fmla="*/ 1173117 h 2319616"/>
              <a:gd name="connsiteX15" fmla="*/ 7153729 w 12191286"/>
              <a:gd name="connsiteY15" fmla="*/ 1274717 h 2319616"/>
              <a:gd name="connsiteX16" fmla="*/ 7429954 w 12191286"/>
              <a:gd name="connsiteY16" fmla="*/ 1150892 h 2319616"/>
              <a:gd name="connsiteX17" fmla="*/ 8185604 w 12191286"/>
              <a:gd name="connsiteY17" fmla="*/ 1284242 h 2319616"/>
              <a:gd name="connsiteX18" fmla="*/ 8699954 w 12191286"/>
              <a:gd name="connsiteY18" fmla="*/ 1385842 h 2319616"/>
              <a:gd name="connsiteX19" fmla="*/ 8963479 w 12191286"/>
              <a:gd name="connsiteY19" fmla="*/ 1198517 h 2319616"/>
              <a:gd name="connsiteX20" fmla="*/ 9668329 w 12191286"/>
              <a:gd name="connsiteY20" fmla="*/ 1039767 h 2319616"/>
              <a:gd name="connsiteX21" fmla="*/ 10328729 w 12191286"/>
              <a:gd name="connsiteY21" fmla="*/ 906417 h 2319616"/>
              <a:gd name="connsiteX22" fmla="*/ 10243004 w 12191286"/>
              <a:gd name="connsiteY22" fmla="*/ 861967 h 2319616"/>
              <a:gd name="connsiteX23" fmla="*/ 9944554 w 12191286"/>
              <a:gd name="connsiteY23" fmla="*/ 693692 h 2319616"/>
              <a:gd name="connsiteX24" fmla="*/ 10036629 w 12191286"/>
              <a:gd name="connsiteY24" fmla="*/ 42817 h 2319616"/>
              <a:gd name="connsiteX25" fmla="*/ 10275959 w 12191286"/>
              <a:gd name="connsiteY25" fmla="*/ 171909 h 2319616"/>
              <a:gd name="connsiteX26" fmla="*/ 10443029 w 12191286"/>
              <a:gd name="connsiteY26" fmla="*/ 239667 h 2319616"/>
              <a:gd name="connsiteX27" fmla="*/ 10655754 w 12191286"/>
              <a:gd name="connsiteY27" fmla="*/ 169817 h 2319616"/>
              <a:gd name="connsiteX28" fmla="*/ 10862129 w 12191286"/>
              <a:gd name="connsiteY28" fmla="*/ 319042 h 2319616"/>
              <a:gd name="connsiteX29" fmla="*/ 10941504 w 12191286"/>
              <a:gd name="connsiteY29" fmla="*/ 674642 h 2319616"/>
              <a:gd name="connsiteX30" fmla="*/ 12055929 w 12191286"/>
              <a:gd name="connsiteY30" fmla="*/ 919117 h 2319616"/>
              <a:gd name="connsiteX31" fmla="*/ 12157529 w 12191286"/>
              <a:gd name="connsiteY31" fmla="*/ 995317 h 2319616"/>
              <a:gd name="connsiteX32" fmla="*/ 11922579 w 12191286"/>
              <a:gd name="connsiteY32" fmla="*/ 906417 h 2319616"/>
              <a:gd name="connsiteX33" fmla="*/ 10900229 w 12191286"/>
              <a:gd name="connsiteY33" fmla="*/ 684167 h 2319616"/>
              <a:gd name="connsiteX34" fmla="*/ 10824029 w 12191286"/>
              <a:gd name="connsiteY34" fmla="*/ 322217 h 2319616"/>
              <a:gd name="connsiteX35" fmla="*/ 10604954 w 12191286"/>
              <a:gd name="connsiteY35" fmla="*/ 201567 h 2319616"/>
              <a:gd name="connsiteX36" fmla="*/ 10325554 w 12191286"/>
              <a:gd name="connsiteY36" fmla="*/ 315867 h 2319616"/>
              <a:gd name="connsiteX37" fmla="*/ 10150929 w 12191286"/>
              <a:gd name="connsiteY37" fmla="*/ 36467 h 2319616"/>
              <a:gd name="connsiteX38" fmla="*/ 10017579 w 12191286"/>
              <a:gd name="connsiteY38" fmla="*/ 172992 h 2319616"/>
              <a:gd name="connsiteX39" fmla="*/ 9989004 w 12191286"/>
              <a:gd name="connsiteY39" fmla="*/ 719092 h 2319616"/>
              <a:gd name="connsiteX40" fmla="*/ 10398579 w 12191286"/>
              <a:gd name="connsiteY40" fmla="*/ 903242 h 2319616"/>
              <a:gd name="connsiteX41" fmla="*/ 9668329 w 12191286"/>
              <a:gd name="connsiteY41" fmla="*/ 1071517 h 2319616"/>
              <a:gd name="connsiteX42" fmla="*/ 8982529 w 12191286"/>
              <a:gd name="connsiteY42" fmla="*/ 1227092 h 2319616"/>
              <a:gd name="connsiteX43" fmla="*/ 8715829 w 12191286"/>
              <a:gd name="connsiteY43" fmla="*/ 1414417 h 2319616"/>
              <a:gd name="connsiteX44" fmla="*/ 8169729 w 12191286"/>
              <a:gd name="connsiteY44" fmla="*/ 1309642 h 2319616"/>
              <a:gd name="connsiteX45" fmla="*/ 7439479 w 12191286"/>
              <a:gd name="connsiteY45" fmla="*/ 1173117 h 2319616"/>
              <a:gd name="connsiteX46" fmla="*/ 7233104 w 12191286"/>
              <a:gd name="connsiteY46" fmla="*/ 1287417 h 2319616"/>
              <a:gd name="connsiteX47" fmla="*/ 7026729 w 12191286"/>
              <a:gd name="connsiteY47" fmla="*/ 1281067 h 2319616"/>
              <a:gd name="connsiteX48" fmla="*/ 6601279 w 12191286"/>
              <a:gd name="connsiteY48" fmla="*/ 1192167 h 2319616"/>
              <a:gd name="connsiteX49" fmla="*/ 6010729 w 12191286"/>
              <a:gd name="connsiteY49" fmla="*/ 1420767 h 2319616"/>
              <a:gd name="connsiteX50" fmla="*/ 5305879 w 12191286"/>
              <a:gd name="connsiteY50" fmla="*/ 1849392 h 2319616"/>
              <a:gd name="connsiteX51" fmla="*/ 4724854 w 12191286"/>
              <a:gd name="connsiteY51" fmla="*/ 2189117 h 2319616"/>
              <a:gd name="connsiteX52" fmla="*/ 4213679 w 12191286"/>
              <a:gd name="connsiteY52" fmla="*/ 2252617 h 2319616"/>
              <a:gd name="connsiteX53" fmla="*/ 3883479 w 12191286"/>
              <a:gd name="connsiteY53" fmla="*/ 2100217 h 2319616"/>
              <a:gd name="connsiteX54" fmla="*/ 3496129 w 12191286"/>
              <a:gd name="connsiteY54" fmla="*/ 2125617 h 2319616"/>
              <a:gd name="connsiteX55" fmla="*/ 3102429 w 12191286"/>
              <a:gd name="connsiteY55" fmla="*/ 1998617 h 2319616"/>
              <a:gd name="connsiteX56" fmla="*/ 2581729 w 12191286"/>
              <a:gd name="connsiteY56" fmla="*/ 1712867 h 2319616"/>
              <a:gd name="connsiteX57" fmla="*/ 2177422 w 12191286"/>
              <a:gd name="connsiteY57" fmla="*/ 1473102 h 2319616"/>
              <a:gd name="connsiteX58" fmla="*/ 2174248 w 12191286"/>
              <a:gd name="connsiteY58" fmla="*/ 1429524 h 2319616"/>
              <a:gd name="connsiteX59" fmla="*/ 2464149 w 12191286"/>
              <a:gd name="connsiteY59" fmla="*/ 1211741 h 2319616"/>
              <a:gd name="connsiteX60" fmla="*/ 2200870 w 12191286"/>
              <a:gd name="connsiteY60" fmla="*/ 1095835 h 2319616"/>
              <a:gd name="connsiteX61" fmla="*/ 2056528 w 12191286"/>
              <a:gd name="connsiteY61" fmla="*/ 1255806 h 2319616"/>
              <a:gd name="connsiteX62" fmla="*/ 2174912 w 12191286"/>
              <a:gd name="connsiteY62" fmla="*/ 1434758 h 2319616"/>
              <a:gd name="connsiteX63" fmla="*/ 2177388 w 12191286"/>
              <a:gd name="connsiteY63" fmla="*/ 1464554 h 2319616"/>
              <a:gd name="connsiteX64" fmla="*/ 1121229 w 12191286"/>
              <a:gd name="connsiteY64" fmla="*/ 1966867 h 2319616"/>
              <a:gd name="connsiteX65" fmla="*/ 454 w 12191286"/>
              <a:gd name="connsiteY65" fmla="*/ 2319292 h 2319616"/>
              <a:gd name="connsiteX66" fmla="*/ 3629 w 12191286"/>
              <a:gd name="connsiteY66" fmla="*/ 2293892 h 2319616"/>
              <a:gd name="connsiteX0" fmla="*/ 3629 w 12191286"/>
              <a:gd name="connsiteY0" fmla="*/ 2304238 h 2329962"/>
              <a:gd name="connsiteX1" fmla="*/ 946604 w 12191286"/>
              <a:gd name="connsiteY1" fmla="*/ 2021663 h 2329962"/>
              <a:gd name="connsiteX2" fmla="*/ 2149652 w 12191286"/>
              <a:gd name="connsiteY2" fmla="*/ 1461677 h 2329962"/>
              <a:gd name="connsiteX3" fmla="*/ 2031197 w 12191286"/>
              <a:gd name="connsiteY3" fmla="*/ 1243509 h 2329962"/>
              <a:gd name="connsiteX4" fmla="*/ 2201845 w 12191286"/>
              <a:gd name="connsiteY4" fmla="*/ 1078722 h 2329962"/>
              <a:gd name="connsiteX5" fmla="*/ 2500330 w 12191286"/>
              <a:gd name="connsiteY5" fmla="*/ 1227495 h 2329962"/>
              <a:gd name="connsiteX6" fmla="*/ 2188692 w 12191286"/>
              <a:gd name="connsiteY6" fmla="*/ 1464817 h 2329962"/>
              <a:gd name="connsiteX7" fmla="*/ 2857954 w 12191286"/>
              <a:gd name="connsiteY7" fmla="*/ 1853388 h 2329962"/>
              <a:gd name="connsiteX8" fmla="*/ 3432629 w 12191286"/>
              <a:gd name="connsiteY8" fmla="*/ 2097863 h 2329962"/>
              <a:gd name="connsiteX9" fmla="*/ 3880304 w 12191286"/>
              <a:gd name="connsiteY9" fmla="*/ 2081988 h 2329962"/>
              <a:gd name="connsiteX10" fmla="*/ 4143829 w 12191286"/>
              <a:gd name="connsiteY10" fmla="*/ 2221688 h 2329962"/>
              <a:gd name="connsiteX11" fmla="*/ 4451804 w 12191286"/>
              <a:gd name="connsiteY11" fmla="*/ 2240738 h 2329962"/>
              <a:gd name="connsiteX12" fmla="*/ 4991554 w 12191286"/>
              <a:gd name="connsiteY12" fmla="*/ 2059763 h 2329962"/>
              <a:gd name="connsiteX13" fmla="*/ 5705929 w 12191286"/>
              <a:gd name="connsiteY13" fmla="*/ 1567638 h 2329962"/>
              <a:gd name="connsiteX14" fmla="*/ 6544129 w 12191286"/>
              <a:gd name="connsiteY14" fmla="*/ 1183463 h 2329962"/>
              <a:gd name="connsiteX15" fmla="*/ 7153729 w 12191286"/>
              <a:gd name="connsiteY15" fmla="*/ 1285063 h 2329962"/>
              <a:gd name="connsiteX16" fmla="*/ 7429954 w 12191286"/>
              <a:gd name="connsiteY16" fmla="*/ 1161238 h 2329962"/>
              <a:gd name="connsiteX17" fmla="*/ 8185604 w 12191286"/>
              <a:gd name="connsiteY17" fmla="*/ 1294588 h 2329962"/>
              <a:gd name="connsiteX18" fmla="*/ 8699954 w 12191286"/>
              <a:gd name="connsiteY18" fmla="*/ 1396188 h 2329962"/>
              <a:gd name="connsiteX19" fmla="*/ 8963479 w 12191286"/>
              <a:gd name="connsiteY19" fmla="*/ 1208863 h 2329962"/>
              <a:gd name="connsiteX20" fmla="*/ 9668329 w 12191286"/>
              <a:gd name="connsiteY20" fmla="*/ 1050113 h 2329962"/>
              <a:gd name="connsiteX21" fmla="*/ 10328729 w 12191286"/>
              <a:gd name="connsiteY21" fmla="*/ 916763 h 2329962"/>
              <a:gd name="connsiteX22" fmla="*/ 10243004 w 12191286"/>
              <a:gd name="connsiteY22" fmla="*/ 872313 h 2329962"/>
              <a:gd name="connsiteX23" fmla="*/ 9944554 w 12191286"/>
              <a:gd name="connsiteY23" fmla="*/ 704038 h 2329962"/>
              <a:gd name="connsiteX24" fmla="*/ 10036629 w 12191286"/>
              <a:gd name="connsiteY24" fmla="*/ 53163 h 2329962"/>
              <a:gd name="connsiteX25" fmla="*/ 10263259 w 12191286"/>
              <a:gd name="connsiteY25" fmla="*/ 153680 h 2329962"/>
              <a:gd name="connsiteX26" fmla="*/ 10443029 w 12191286"/>
              <a:gd name="connsiteY26" fmla="*/ 250013 h 2329962"/>
              <a:gd name="connsiteX27" fmla="*/ 10655754 w 12191286"/>
              <a:gd name="connsiteY27" fmla="*/ 180163 h 2329962"/>
              <a:gd name="connsiteX28" fmla="*/ 10862129 w 12191286"/>
              <a:gd name="connsiteY28" fmla="*/ 329388 h 2329962"/>
              <a:gd name="connsiteX29" fmla="*/ 10941504 w 12191286"/>
              <a:gd name="connsiteY29" fmla="*/ 684988 h 2329962"/>
              <a:gd name="connsiteX30" fmla="*/ 12055929 w 12191286"/>
              <a:gd name="connsiteY30" fmla="*/ 929463 h 2329962"/>
              <a:gd name="connsiteX31" fmla="*/ 12157529 w 12191286"/>
              <a:gd name="connsiteY31" fmla="*/ 1005663 h 2329962"/>
              <a:gd name="connsiteX32" fmla="*/ 11922579 w 12191286"/>
              <a:gd name="connsiteY32" fmla="*/ 916763 h 2329962"/>
              <a:gd name="connsiteX33" fmla="*/ 10900229 w 12191286"/>
              <a:gd name="connsiteY33" fmla="*/ 694513 h 2329962"/>
              <a:gd name="connsiteX34" fmla="*/ 10824029 w 12191286"/>
              <a:gd name="connsiteY34" fmla="*/ 332563 h 2329962"/>
              <a:gd name="connsiteX35" fmla="*/ 10604954 w 12191286"/>
              <a:gd name="connsiteY35" fmla="*/ 211913 h 2329962"/>
              <a:gd name="connsiteX36" fmla="*/ 10325554 w 12191286"/>
              <a:gd name="connsiteY36" fmla="*/ 326213 h 2329962"/>
              <a:gd name="connsiteX37" fmla="*/ 10150929 w 12191286"/>
              <a:gd name="connsiteY37" fmla="*/ 46813 h 2329962"/>
              <a:gd name="connsiteX38" fmla="*/ 10017579 w 12191286"/>
              <a:gd name="connsiteY38" fmla="*/ 183338 h 2329962"/>
              <a:gd name="connsiteX39" fmla="*/ 9989004 w 12191286"/>
              <a:gd name="connsiteY39" fmla="*/ 729438 h 2329962"/>
              <a:gd name="connsiteX40" fmla="*/ 10398579 w 12191286"/>
              <a:gd name="connsiteY40" fmla="*/ 913588 h 2329962"/>
              <a:gd name="connsiteX41" fmla="*/ 9668329 w 12191286"/>
              <a:gd name="connsiteY41" fmla="*/ 1081863 h 2329962"/>
              <a:gd name="connsiteX42" fmla="*/ 8982529 w 12191286"/>
              <a:gd name="connsiteY42" fmla="*/ 1237438 h 2329962"/>
              <a:gd name="connsiteX43" fmla="*/ 8715829 w 12191286"/>
              <a:gd name="connsiteY43" fmla="*/ 1424763 h 2329962"/>
              <a:gd name="connsiteX44" fmla="*/ 8169729 w 12191286"/>
              <a:gd name="connsiteY44" fmla="*/ 1319988 h 2329962"/>
              <a:gd name="connsiteX45" fmla="*/ 7439479 w 12191286"/>
              <a:gd name="connsiteY45" fmla="*/ 1183463 h 2329962"/>
              <a:gd name="connsiteX46" fmla="*/ 7233104 w 12191286"/>
              <a:gd name="connsiteY46" fmla="*/ 1297763 h 2329962"/>
              <a:gd name="connsiteX47" fmla="*/ 7026729 w 12191286"/>
              <a:gd name="connsiteY47" fmla="*/ 1291413 h 2329962"/>
              <a:gd name="connsiteX48" fmla="*/ 6601279 w 12191286"/>
              <a:gd name="connsiteY48" fmla="*/ 1202513 h 2329962"/>
              <a:gd name="connsiteX49" fmla="*/ 6010729 w 12191286"/>
              <a:gd name="connsiteY49" fmla="*/ 1431113 h 2329962"/>
              <a:gd name="connsiteX50" fmla="*/ 5305879 w 12191286"/>
              <a:gd name="connsiteY50" fmla="*/ 1859738 h 2329962"/>
              <a:gd name="connsiteX51" fmla="*/ 4724854 w 12191286"/>
              <a:gd name="connsiteY51" fmla="*/ 2199463 h 2329962"/>
              <a:gd name="connsiteX52" fmla="*/ 4213679 w 12191286"/>
              <a:gd name="connsiteY52" fmla="*/ 2262963 h 2329962"/>
              <a:gd name="connsiteX53" fmla="*/ 3883479 w 12191286"/>
              <a:gd name="connsiteY53" fmla="*/ 2110563 h 2329962"/>
              <a:gd name="connsiteX54" fmla="*/ 3496129 w 12191286"/>
              <a:gd name="connsiteY54" fmla="*/ 2135963 h 2329962"/>
              <a:gd name="connsiteX55" fmla="*/ 3102429 w 12191286"/>
              <a:gd name="connsiteY55" fmla="*/ 2008963 h 2329962"/>
              <a:gd name="connsiteX56" fmla="*/ 2581729 w 12191286"/>
              <a:gd name="connsiteY56" fmla="*/ 1723213 h 2329962"/>
              <a:gd name="connsiteX57" fmla="*/ 2177422 w 12191286"/>
              <a:gd name="connsiteY57" fmla="*/ 1483448 h 2329962"/>
              <a:gd name="connsiteX58" fmla="*/ 2174248 w 12191286"/>
              <a:gd name="connsiteY58" fmla="*/ 1439870 h 2329962"/>
              <a:gd name="connsiteX59" fmla="*/ 2464149 w 12191286"/>
              <a:gd name="connsiteY59" fmla="*/ 1222087 h 2329962"/>
              <a:gd name="connsiteX60" fmla="*/ 2200870 w 12191286"/>
              <a:gd name="connsiteY60" fmla="*/ 1106181 h 2329962"/>
              <a:gd name="connsiteX61" fmla="*/ 2056528 w 12191286"/>
              <a:gd name="connsiteY61" fmla="*/ 1266152 h 2329962"/>
              <a:gd name="connsiteX62" fmla="*/ 2174912 w 12191286"/>
              <a:gd name="connsiteY62" fmla="*/ 1445104 h 2329962"/>
              <a:gd name="connsiteX63" fmla="*/ 2177388 w 12191286"/>
              <a:gd name="connsiteY63" fmla="*/ 1474900 h 2329962"/>
              <a:gd name="connsiteX64" fmla="*/ 1121229 w 12191286"/>
              <a:gd name="connsiteY64" fmla="*/ 1977213 h 2329962"/>
              <a:gd name="connsiteX65" fmla="*/ 454 w 12191286"/>
              <a:gd name="connsiteY65" fmla="*/ 2329638 h 2329962"/>
              <a:gd name="connsiteX66" fmla="*/ 3629 w 12191286"/>
              <a:gd name="connsiteY66" fmla="*/ 2304238 h 2329962"/>
              <a:gd name="connsiteX0" fmla="*/ 3629 w 12191286"/>
              <a:gd name="connsiteY0" fmla="*/ 2292929 h 2318653"/>
              <a:gd name="connsiteX1" fmla="*/ 946604 w 12191286"/>
              <a:gd name="connsiteY1" fmla="*/ 2010354 h 2318653"/>
              <a:gd name="connsiteX2" fmla="*/ 2149652 w 12191286"/>
              <a:gd name="connsiteY2" fmla="*/ 1450368 h 2318653"/>
              <a:gd name="connsiteX3" fmla="*/ 2031197 w 12191286"/>
              <a:gd name="connsiteY3" fmla="*/ 1232200 h 2318653"/>
              <a:gd name="connsiteX4" fmla="*/ 2201845 w 12191286"/>
              <a:gd name="connsiteY4" fmla="*/ 1067413 h 2318653"/>
              <a:gd name="connsiteX5" fmla="*/ 2500330 w 12191286"/>
              <a:gd name="connsiteY5" fmla="*/ 1216186 h 2318653"/>
              <a:gd name="connsiteX6" fmla="*/ 2188692 w 12191286"/>
              <a:gd name="connsiteY6" fmla="*/ 1453508 h 2318653"/>
              <a:gd name="connsiteX7" fmla="*/ 2857954 w 12191286"/>
              <a:gd name="connsiteY7" fmla="*/ 1842079 h 2318653"/>
              <a:gd name="connsiteX8" fmla="*/ 3432629 w 12191286"/>
              <a:gd name="connsiteY8" fmla="*/ 2086554 h 2318653"/>
              <a:gd name="connsiteX9" fmla="*/ 3880304 w 12191286"/>
              <a:gd name="connsiteY9" fmla="*/ 2070679 h 2318653"/>
              <a:gd name="connsiteX10" fmla="*/ 4143829 w 12191286"/>
              <a:gd name="connsiteY10" fmla="*/ 2210379 h 2318653"/>
              <a:gd name="connsiteX11" fmla="*/ 4451804 w 12191286"/>
              <a:gd name="connsiteY11" fmla="*/ 2229429 h 2318653"/>
              <a:gd name="connsiteX12" fmla="*/ 4991554 w 12191286"/>
              <a:gd name="connsiteY12" fmla="*/ 2048454 h 2318653"/>
              <a:gd name="connsiteX13" fmla="*/ 5705929 w 12191286"/>
              <a:gd name="connsiteY13" fmla="*/ 1556329 h 2318653"/>
              <a:gd name="connsiteX14" fmla="*/ 6544129 w 12191286"/>
              <a:gd name="connsiteY14" fmla="*/ 1172154 h 2318653"/>
              <a:gd name="connsiteX15" fmla="*/ 7153729 w 12191286"/>
              <a:gd name="connsiteY15" fmla="*/ 1273754 h 2318653"/>
              <a:gd name="connsiteX16" fmla="*/ 7429954 w 12191286"/>
              <a:gd name="connsiteY16" fmla="*/ 1149929 h 2318653"/>
              <a:gd name="connsiteX17" fmla="*/ 8185604 w 12191286"/>
              <a:gd name="connsiteY17" fmla="*/ 1283279 h 2318653"/>
              <a:gd name="connsiteX18" fmla="*/ 8699954 w 12191286"/>
              <a:gd name="connsiteY18" fmla="*/ 1384879 h 2318653"/>
              <a:gd name="connsiteX19" fmla="*/ 8963479 w 12191286"/>
              <a:gd name="connsiteY19" fmla="*/ 1197554 h 2318653"/>
              <a:gd name="connsiteX20" fmla="*/ 9668329 w 12191286"/>
              <a:gd name="connsiteY20" fmla="*/ 1038804 h 2318653"/>
              <a:gd name="connsiteX21" fmla="*/ 10328729 w 12191286"/>
              <a:gd name="connsiteY21" fmla="*/ 905454 h 2318653"/>
              <a:gd name="connsiteX22" fmla="*/ 10243004 w 12191286"/>
              <a:gd name="connsiteY22" fmla="*/ 861004 h 2318653"/>
              <a:gd name="connsiteX23" fmla="*/ 9944554 w 12191286"/>
              <a:gd name="connsiteY23" fmla="*/ 692729 h 2318653"/>
              <a:gd name="connsiteX24" fmla="*/ 10036629 w 12191286"/>
              <a:gd name="connsiteY24" fmla="*/ 41854 h 2318653"/>
              <a:gd name="connsiteX25" fmla="*/ 10263259 w 12191286"/>
              <a:gd name="connsiteY25" fmla="*/ 142371 h 2318653"/>
              <a:gd name="connsiteX26" fmla="*/ 10443029 w 12191286"/>
              <a:gd name="connsiteY26" fmla="*/ 238704 h 2318653"/>
              <a:gd name="connsiteX27" fmla="*/ 10655754 w 12191286"/>
              <a:gd name="connsiteY27" fmla="*/ 168854 h 2318653"/>
              <a:gd name="connsiteX28" fmla="*/ 10862129 w 12191286"/>
              <a:gd name="connsiteY28" fmla="*/ 318079 h 2318653"/>
              <a:gd name="connsiteX29" fmla="*/ 10941504 w 12191286"/>
              <a:gd name="connsiteY29" fmla="*/ 673679 h 2318653"/>
              <a:gd name="connsiteX30" fmla="*/ 12055929 w 12191286"/>
              <a:gd name="connsiteY30" fmla="*/ 918154 h 2318653"/>
              <a:gd name="connsiteX31" fmla="*/ 12157529 w 12191286"/>
              <a:gd name="connsiteY31" fmla="*/ 994354 h 2318653"/>
              <a:gd name="connsiteX32" fmla="*/ 11922579 w 12191286"/>
              <a:gd name="connsiteY32" fmla="*/ 905454 h 2318653"/>
              <a:gd name="connsiteX33" fmla="*/ 10900229 w 12191286"/>
              <a:gd name="connsiteY33" fmla="*/ 683204 h 2318653"/>
              <a:gd name="connsiteX34" fmla="*/ 10824029 w 12191286"/>
              <a:gd name="connsiteY34" fmla="*/ 321254 h 2318653"/>
              <a:gd name="connsiteX35" fmla="*/ 10604954 w 12191286"/>
              <a:gd name="connsiteY35" fmla="*/ 200604 h 2318653"/>
              <a:gd name="connsiteX36" fmla="*/ 10325554 w 12191286"/>
              <a:gd name="connsiteY36" fmla="*/ 314904 h 2318653"/>
              <a:gd name="connsiteX37" fmla="*/ 10150929 w 12191286"/>
              <a:gd name="connsiteY37" fmla="*/ 35504 h 2318653"/>
              <a:gd name="connsiteX38" fmla="*/ 10017579 w 12191286"/>
              <a:gd name="connsiteY38" fmla="*/ 172029 h 2318653"/>
              <a:gd name="connsiteX39" fmla="*/ 9989004 w 12191286"/>
              <a:gd name="connsiteY39" fmla="*/ 718129 h 2318653"/>
              <a:gd name="connsiteX40" fmla="*/ 10398579 w 12191286"/>
              <a:gd name="connsiteY40" fmla="*/ 902279 h 2318653"/>
              <a:gd name="connsiteX41" fmla="*/ 9668329 w 12191286"/>
              <a:gd name="connsiteY41" fmla="*/ 1070554 h 2318653"/>
              <a:gd name="connsiteX42" fmla="*/ 8982529 w 12191286"/>
              <a:gd name="connsiteY42" fmla="*/ 1226129 h 2318653"/>
              <a:gd name="connsiteX43" fmla="*/ 8715829 w 12191286"/>
              <a:gd name="connsiteY43" fmla="*/ 1413454 h 2318653"/>
              <a:gd name="connsiteX44" fmla="*/ 8169729 w 12191286"/>
              <a:gd name="connsiteY44" fmla="*/ 1308679 h 2318653"/>
              <a:gd name="connsiteX45" fmla="*/ 7439479 w 12191286"/>
              <a:gd name="connsiteY45" fmla="*/ 1172154 h 2318653"/>
              <a:gd name="connsiteX46" fmla="*/ 7233104 w 12191286"/>
              <a:gd name="connsiteY46" fmla="*/ 1286454 h 2318653"/>
              <a:gd name="connsiteX47" fmla="*/ 7026729 w 12191286"/>
              <a:gd name="connsiteY47" fmla="*/ 1280104 h 2318653"/>
              <a:gd name="connsiteX48" fmla="*/ 6601279 w 12191286"/>
              <a:gd name="connsiteY48" fmla="*/ 1191204 h 2318653"/>
              <a:gd name="connsiteX49" fmla="*/ 6010729 w 12191286"/>
              <a:gd name="connsiteY49" fmla="*/ 1419804 h 2318653"/>
              <a:gd name="connsiteX50" fmla="*/ 5305879 w 12191286"/>
              <a:gd name="connsiteY50" fmla="*/ 1848429 h 2318653"/>
              <a:gd name="connsiteX51" fmla="*/ 4724854 w 12191286"/>
              <a:gd name="connsiteY51" fmla="*/ 2188154 h 2318653"/>
              <a:gd name="connsiteX52" fmla="*/ 4213679 w 12191286"/>
              <a:gd name="connsiteY52" fmla="*/ 2251654 h 2318653"/>
              <a:gd name="connsiteX53" fmla="*/ 3883479 w 12191286"/>
              <a:gd name="connsiteY53" fmla="*/ 2099254 h 2318653"/>
              <a:gd name="connsiteX54" fmla="*/ 3496129 w 12191286"/>
              <a:gd name="connsiteY54" fmla="*/ 2124654 h 2318653"/>
              <a:gd name="connsiteX55" fmla="*/ 3102429 w 12191286"/>
              <a:gd name="connsiteY55" fmla="*/ 1997654 h 2318653"/>
              <a:gd name="connsiteX56" fmla="*/ 2581729 w 12191286"/>
              <a:gd name="connsiteY56" fmla="*/ 1711904 h 2318653"/>
              <a:gd name="connsiteX57" fmla="*/ 2177422 w 12191286"/>
              <a:gd name="connsiteY57" fmla="*/ 1472139 h 2318653"/>
              <a:gd name="connsiteX58" fmla="*/ 2174248 w 12191286"/>
              <a:gd name="connsiteY58" fmla="*/ 1428561 h 2318653"/>
              <a:gd name="connsiteX59" fmla="*/ 2464149 w 12191286"/>
              <a:gd name="connsiteY59" fmla="*/ 1210778 h 2318653"/>
              <a:gd name="connsiteX60" fmla="*/ 2200870 w 12191286"/>
              <a:gd name="connsiteY60" fmla="*/ 1094872 h 2318653"/>
              <a:gd name="connsiteX61" fmla="*/ 2056528 w 12191286"/>
              <a:gd name="connsiteY61" fmla="*/ 1254843 h 2318653"/>
              <a:gd name="connsiteX62" fmla="*/ 2174912 w 12191286"/>
              <a:gd name="connsiteY62" fmla="*/ 1433795 h 2318653"/>
              <a:gd name="connsiteX63" fmla="*/ 2177388 w 12191286"/>
              <a:gd name="connsiteY63" fmla="*/ 1463591 h 2318653"/>
              <a:gd name="connsiteX64" fmla="*/ 1121229 w 12191286"/>
              <a:gd name="connsiteY64" fmla="*/ 1965904 h 2318653"/>
              <a:gd name="connsiteX65" fmla="*/ 454 w 12191286"/>
              <a:gd name="connsiteY65" fmla="*/ 2318329 h 2318653"/>
              <a:gd name="connsiteX66" fmla="*/ 3629 w 12191286"/>
              <a:gd name="connsiteY66" fmla="*/ 2292929 h 2318653"/>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3029 w 12191286"/>
              <a:gd name="connsiteY26" fmla="*/ 24394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173 h 2323897"/>
              <a:gd name="connsiteX1" fmla="*/ 946604 w 12191286"/>
              <a:gd name="connsiteY1" fmla="*/ 2015598 h 2323897"/>
              <a:gd name="connsiteX2" fmla="*/ 2149652 w 12191286"/>
              <a:gd name="connsiteY2" fmla="*/ 1455612 h 2323897"/>
              <a:gd name="connsiteX3" fmla="*/ 2031197 w 12191286"/>
              <a:gd name="connsiteY3" fmla="*/ 1237444 h 2323897"/>
              <a:gd name="connsiteX4" fmla="*/ 2201845 w 12191286"/>
              <a:gd name="connsiteY4" fmla="*/ 1072657 h 2323897"/>
              <a:gd name="connsiteX5" fmla="*/ 2500330 w 12191286"/>
              <a:gd name="connsiteY5" fmla="*/ 1221430 h 2323897"/>
              <a:gd name="connsiteX6" fmla="*/ 2188692 w 12191286"/>
              <a:gd name="connsiteY6" fmla="*/ 1458752 h 2323897"/>
              <a:gd name="connsiteX7" fmla="*/ 2857954 w 12191286"/>
              <a:gd name="connsiteY7" fmla="*/ 1847323 h 2323897"/>
              <a:gd name="connsiteX8" fmla="*/ 3432629 w 12191286"/>
              <a:gd name="connsiteY8" fmla="*/ 2091798 h 2323897"/>
              <a:gd name="connsiteX9" fmla="*/ 3880304 w 12191286"/>
              <a:gd name="connsiteY9" fmla="*/ 2075923 h 2323897"/>
              <a:gd name="connsiteX10" fmla="*/ 4143829 w 12191286"/>
              <a:gd name="connsiteY10" fmla="*/ 2215623 h 2323897"/>
              <a:gd name="connsiteX11" fmla="*/ 4451804 w 12191286"/>
              <a:gd name="connsiteY11" fmla="*/ 2234673 h 2323897"/>
              <a:gd name="connsiteX12" fmla="*/ 4991554 w 12191286"/>
              <a:gd name="connsiteY12" fmla="*/ 2053698 h 2323897"/>
              <a:gd name="connsiteX13" fmla="*/ 5705929 w 12191286"/>
              <a:gd name="connsiteY13" fmla="*/ 1561573 h 2323897"/>
              <a:gd name="connsiteX14" fmla="*/ 6544129 w 12191286"/>
              <a:gd name="connsiteY14" fmla="*/ 1177398 h 2323897"/>
              <a:gd name="connsiteX15" fmla="*/ 7153729 w 12191286"/>
              <a:gd name="connsiteY15" fmla="*/ 1278998 h 2323897"/>
              <a:gd name="connsiteX16" fmla="*/ 7429954 w 12191286"/>
              <a:gd name="connsiteY16" fmla="*/ 1155173 h 2323897"/>
              <a:gd name="connsiteX17" fmla="*/ 8185604 w 12191286"/>
              <a:gd name="connsiteY17" fmla="*/ 1288523 h 2323897"/>
              <a:gd name="connsiteX18" fmla="*/ 8699954 w 12191286"/>
              <a:gd name="connsiteY18" fmla="*/ 1390123 h 2323897"/>
              <a:gd name="connsiteX19" fmla="*/ 8963479 w 12191286"/>
              <a:gd name="connsiteY19" fmla="*/ 1202798 h 2323897"/>
              <a:gd name="connsiteX20" fmla="*/ 9668329 w 12191286"/>
              <a:gd name="connsiteY20" fmla="*/ 1044048 h 2323897"/>
              <a:gd name="connsiteX21" fmla="*/ 10328729 w 12191286"/>
              <a:gd name="connsiteY21" fmla="*/ 910698 h 2323897"/>
              <a:gd name="connsiteX22" fmla="*/ 10243004 w 12191286"/>
              <a:gd name="connsiteY22" fmla="*/ 866248 h 2323897"/>
              <a:gd name="connsiteX23" fmla="*/ 9944554 w 12191286"/>
              <a:gd name="connsiteY23" fmla="*/ 697973 h 2323897"/>
              <a:gd name="connsiteX24" fmla="*/ 10036629 w 12191286"/>
              <a:gd name="connsiteY24" fmla="*/ 47098 h 2323897"/>
              <a:gd name="connsiteX25" fmla="*/ 10241034 w 12191286"/>
              <a:gd name="connsiteY25" fmla="*/ 131740 h 2323897"/>
              <a:gd name="connsiteX26" fmla="*/ 10446204 w 12191286"/>
              <a:gd name="connsiteY26" fmla="*/ 250298 h 2323897"/>
              <a:gd name="connsiteX27" fmla="*/ 10655754 w 12191286"/>
              <a:gd name="connsiteY27" fmla="*/ 174098 h 2323897"/>
              <a:gd name="connsiteX28" fmla="*/ 10862129 w 12191286"/>
              <a:gd name="connsiteY28" fmla="*/ 323323 h 2323897"/>
              <a:gd name="connsiteX29" fmla="*/ 10941504 w 12191286"/>
              <a:gd name="connsiteY29" fmla="*/ 678923 h 2323897"/>
              <a:gd name="connsiteX30" fmla="*/ 12055929 w 12191286"/>
              <a:gd name="connsiteY30" fmla="*/ 923398 h 2323897"/>
              <a:gd name="connsiteX31" fmla="*/ 12157529 w 12191286"/>
              <a:gd name="connsiteY31" fmla="*/ 999598 h 2323897"/>
              <a:gd name="connsiteX32" fmla="*/ 11922579 w 12191286"/>
              <a:gd name="connsiteY32" fmla="*/ 910698 h 2323897"/>
              <a:gd name="connsiteX33" fmla="*/ 10900229 w 12191286"/>
              <a:gd name="connsiteY33" fmla="*/ 688448 h 2323897"/>
              <a:gd name="connsiteX34" fmla="*/ 10824029 w 12191286"/>
              <a:gd name="connsiteY34" fmla="*/ 326498 h 2323897"/>
              <a:gd name="connsiteX35" fmla="*/ 10604954 w 12191286"/>
              <a:gd name="connsiteY35" fmla="*/ 205848 h 2323897"/>
              <a:gd name="connsiteX36" fmla="*/ 10325554 w 12191286"/>
              <a:gd name="connsiteY36" fmla="*/ 320148 h 2323897"/>
              <a:gd name="connsiteX37" fmla="*/ 10150929 w 12191286"/>
              <a:gd name="connsiteY37" fmla="*/ 40748 h 2323897"/>
              <a:gd name="connsiteX38" fmla="*/ 10017579 w 12191286"/>
              <a:gd name="connsiteY38" fmla="*/ 177273 h 2323897"/>
              <a:gd name="connsiteX39" fmla="*/ 9989004 w 12191286"/>
              <a:gd name="connsiteY39" fmla="*/ 723373 h 2323897"/>
              <a:gd name="connsiteX40" fmla="*/ 10398579 w 12191286"/>
              <a:gd name="connsiteY40" fmla="*/ 907523 h 2323897"/>
              <a:gd name="connsiteX41" fmla="*/ 9668329 w 12191286"/>
              <a:gd name="connsiteY41" fmla="*/ 1075798 h 2323897"/>
              <a:gd name="connsiteX42" fmla="*/ 8982529 w 12191286"/>
              <a:gd name="connsiteY42" fmla="*/ 1231373 h 2323897"/>
              <a:gd name="connsiteX43" fmla="*/ 8715829 w 12191286"/>
              <a:gd name="connsiteY43" fmla="*/ 1418698 h 2323897"/>
              <a:gd name="connsiteX44" fmla="*/ 8169729 w 12191286"/>
              <a:gd name="connsiteY44" fmla="*/ 1313923 h 2323897"/>
              <a:gd name="connsiteX45" fmla="*/ 7439479 w 12191286"/>
              <a:gd name="connsiteY45" fmla="*/ 1177398 h 2323897"/>
              <a:gd name="connsiteX46" fmla="*/ 7233104 w 12191286"/>
              <a:gd name="connsiteY46" fmla="*/ 1291698 h 2323897"/>
              <a:gd name="connsiteX47" fmla="*/ 7026729 w 12191286"/>
              <a:gd name="connsiteY47" fmla="*/ 1285348 h 2323897"/>
              <a:gd name="connsiteX48" fmla="*/ 6601279 w 12191286"/>
              <a:gd name="connsiteY48" fmla="*/ 1196448 h 2323897"/>
              <a:gd name="connsiteX49" fmla="*/ 6010729 w 12191286"/>
              <a:gd name="connsiteY49" fmla="*/ 1425048 h 2323897"/>
              <a:gd name="connsiteX50" fmla="*/ 5305879 w 12191286"/>
              <a:gd name="connsiteY50" fmla="*/ 1853673 h 2323897"/>
              <a:gd name="connsiteX51" fmla="*/ 4724854 w 12191286"/>
              <a:gd name="connsiteY51" fmla="*/ 2193398 h 2323897"/>
              <a:gd name="connsiteX52" fmla="*/ 4213679 w 12191286"/>
              <a:gd name="connsiteY52" fmla="*/ 2256898 h 2323897"/>
              <a:gd name="connsiteX53" fmla="*/ 3883479 w 12191286"/>
              <a:gd name="connsiteY53" fmla="*/ 2104498 h 2323897"/>
              <a:gd name="connsiteX54" fmla="*/ 3496129 w 12191286"/>
              <a:gd name="connsiteY54" fmla="*/ 2129898 h 2323897"/>
              <a:gd name="connsiteX55" fmla="*/ 3102429 w 12191286"/>
              <a:gd name="connsiteY55" fmla="*/ 2002898 h 2323897"/>
              <a:gd name="connsiteX56" fmla="*/ 2581729 w 12191286"/>
              <a:gd name="connsiteY56" fmla="*/ 1717148 h 2323897"/>
              <a:gd name="connsiteX57" fmla="*/ 2177422 w 12191286"/>
              <a:gd name="connsiteY57" fmla="*/ 1477383 h 2323897"/>
              <a:gd name="connsiteX58" fmla="*/ 2174248 w 12191286"/>
              <a:gd name="connsiteY58" fmla="*/ 1433805 h 2323897"/>
              <a:gd name="connsiteX59" fmla="*/ 2464149 w 12191286"/>
              <a:gd name="connsiteY59" fmla="*/ 1216022 h 2323897"/>
              <a:gd name="connsiteX60" fmla="*/ 2200870 w 12191286"/>
              <a:gd name="connsiteY60" fmla="*/ 1100116 h 2323897"/>
              <a:gd name="connsiteX61" fmla="*/ 2056528 w 12191286"/>
              <a:gd name="connsiteY61" fmla="*/ 1260087 h 2323897"/>
              <a:gd name="connsiteX62" fmla="*/ 2174912 w 12191286"/>
              <a:gd name="connsiteY62" fmla="*/ 1439039 h 2323897"/>
              <a:gd name="connsiteX63" fmla="*/ 2177388 w 12191286"/>
              <a:gd name="connsiteY63" fmla="*/ 1468835 h 2323897"/>
              <a:gd name="connsiteX64" fmla="*/ 1121229 w 12191286"/>
              <a:gd name="connsiteY64" fmla="*/ 1971148 h 2323897"/>
              <a:gd name="connsiteX65" fmla="*/ 454 w 12191286"/>
              <a:gd name="connsiteY65" fmla="*/ 2323573 h 2323897"/>
              <a:gd name="connsiteX66" fmla="*/ 3629 w 12191286"/>
              <a:gd name="connsiteY66" fmla="*/ 2298173 h 2323897"/>
              <a:gd name="connsiteX0" fmla="*/ 3629 w 12191286"/>
              <a:gd name="connsiteY0" fmla="*/ 2298924 h 2324648"/>
              <a:gd name="connsiteX1" fmla="*/ 946604 w 12191286"/>
              <a:gd name="connsiteY1" fmla="*/ 2016349 h 2324648"/>
              <a:gd name="connsiteX2" fmla="*/ 2149652 w 12191286"/>
              <a:gd name="connsiteY2" fmla="*/ 1456363 h 2324648"/>
              <a:gd name="connsiteX3" fmla="*/ 2031197 w 12191286"/>
              <a:gd name="connsiteY3" fmla="*/ 1238195 h 2324648"/>
              <a:gd name="connsiteX4" fmla="*/ 2201845 w 12191286"/>
              <a:gd name="connsiteY4" fmla="*/ 1073408 h 2324648"/>
              <a:gd name="connsiteX5" fmla="*/ 2500330 w 12191286"/>
              <a:gd name="connsiteY5" fmla="*/ 1222181 h 2324648"/>
              <a:gd name="connsiteX6" fmla="*/ 2188692 w 12191286"/>
              <a:gd name="connsiteY6" fmla="*/ 1459503 h 2324648"/>
              <a:gd name="connsiteX7" fmla="*/ 2857954 w 12191286"/>
              <a:gd name="connsiteY7" fmla="*/ 1848074 h 2324648"/>
              <a:gd name="connsiteX8" fmla="*/ 3432629 w 12191286"/>
              <a:gd name="connsiteY8" fmla="*/ 2092549 h 2324648"/>
              <a:gd name="connsiteX9" fmla="*/ 3880304 w 12191286"/>
              <a:gd name="connsiteY9" fmla="*/ 2076674 h 2324648"/>
              <a:gd name="connsiteX10" fmla="*/ 4143829 w 12191286"/>
              <a:gd name="connsiteY10" fmla="*/ 2216374 h 2324648"/>
              <a:gd name="connsiteX11" fmla="*/ 4451804 w 12191286"/>
              <a:gd name="connsiteY11" fmla="*/ 2235424 h 2324648"/>
              <a:gd name="connsiteX12" fmla="*/ 4991554 w 12191286"/>
              <a:gd name="connsiteY12" fmla="*/ 2054449 h 2324648"/>
              <a:gd name="connsiteX13" fmla="*/ 5705929 w 12191286"/>
              <a:gd name="connsiteY13" fmla="*/ 1562324 h 2324648"/>
              <a:gd name="connsiteX14" fmla="*/ 6544129 w 12191286"/>
              <a:gd name="connsiteY14" fmla="*/ 1178149 h 2324648"/>
              <a:gd name="connsiteX15" fmla="*/ 7153729 w 12191286"/>
              <a:gd name="connsiteY15" fmla="*/ 1279749 h 2324648"/>
              <a:gd name="connsiteX16" fmla="*/ 7429954 w 12191286"/>
              <a:gd name="connsiteY16" fmla="*/ 1155924 h 2324648"/>
              <a:gd name="connsiteX17" fmla="*/ 8185604 w 12191286"/>
              <a:gd name="connsiteY17" fmla="*/ 1289274 h 2324648"/>
              <a:gd name="connsiteX18" fmla="*/ 8699954 w 12191286"/>
              <a:gd name="connsiteY18" fmla="*/ 1390874 h 2324648"/>
              <a:gd name="connsiteX19" fmla="*/ 8963479 w 12191286"/>
              <a:gd name="connsiteY19" fmla="*/ 1203549 h 2324648"/>
              <a:gd name="connsiteX20" fmla="*/ 9668329 w 12191286"/>
              <a:gd name="connsiteY20" fmla="*/ 1044799 h 2324648"/>
              <a:gd name="connsiteX21" fmla="*/ 10328729 w 12191286"/>
              <a:gd name="connsiteY21" fmla="*/ 911449 h 2324648"/>
              <a:gd name="connsiteX22" fmla="*/ 10243004 w 12191286"/>
              <a:gd name="connsiteY22" fmla="*/ 866999 h 2324648"/>
              <a:gd name="connsiteX23" fmla="*/ 9944554 w 12191286"/>
              <a:gd name="connsiteY23" fmla="*/ 698724 h 2324648"/>
              <a:gd name="connsiteX24" fmla="*/ 10036629 w 12191286"/>
              <a:gd name="connsiteY24" fmla="*/ 47849 h 2324648"/>
              <a:gd name="connsiteX25" fmla="*/ 10241034 w 12191286"/>
              <a:gd name="connsiteY25" fmla="*/ 132491 h 2324648"/>
              <a:gd name="connsiteX26" fmla="*/ 10446204 w 12191286"/>
              <a:gd name="connsiteY26" fmla="*/ 251049 h 2324648"/>
              <a:gd name="connsiteX27" fmla="*/ 10655754 w 12191286"/>
              <a:gd name="connsiteY27" fmla="*/ 174849 h 2324648"/>
              <a:gd name="connsiteX28" fmla="*/ 10862129 w 12191286"/>
              <a:gd name="connsiteY28" fmla="*/ 324074 h 2324648"/>
              <a:gd name="connsiteX29" fmla="*/ 10941504 w 12191286"/>
              <a:gd name="connsiteY29" fmla="*/ 679674 h 2324648"/>
              <a:gd name="connsiteX30" fmla="*/ 12055929 w 12191286"/>
              <a:gd name="connsiteY30" fmla="*/ 924149 h 2324648"/>
              <a:gd name="connsiteX31" fmla="*/ 12157529 w 12191286"/>
              <a:gd name="connsiteY31" fmla="*/ 1000349 h 2324648"/>
              <a:gd name="connsiteX32" fmla="*/ 11922579 w 12191286"/>
              <a:gd name="connsiteY32" fmla="*/ 911449 h 2324648"/>
              <a:gd name="connsiteX33" fmla="*/ 10900229 w 12191286"/>
              <a:gd name="connsiteY33" fmla="*/ 689199 h 2324648"/>
              <a:gd name="connsiteX34" fmla="*/ 10824029 w 12191286"/>
              <a:gd name="connsiteY34" fmla="*/ 327249 h 2324648"/>
              <a:gd name="connsiteX35" fmla="*/ 10604954 w 12191286"/>
              <a:gd name="connsiteY35" fmla="*/ 206599 h 2324648"/>
              <a:gd name="connsiteX36" fmla="*/ 10325554 w 12191286"/>
              <a:gd name="connsiteY36" fmla="*/ 320899 h 2324648"/>
              <a:gd name="connsiteX37" fmla="*/ 10150929 w 12191286"/>
              <a:gd name="connsiteY37" fmla="*/ 41499 h 2324648"/>
              <a:gd name="connsiteX38" fmla="*/ 10017579 w 12191286"/>
              <a:gd name="connsiteY38" fmla="*/ 178024 h 2324648"/>
              <a:gd name="connsiteX39" fmla="*/ 9989004 w 12191286"/>
              <a:gd name="connsiteY39" fmla="*/ 724124 h 2324648"/>
              <a:gd name="connsiteX40" fmla="*/ 10398579 w 12191286"/>
              <a:gd name="connsiteY40" fmla="*/ 908274 h 2324648"/>
              <a:gd name="connsiteX41" fmla="*/ 9668329 w 12191286"/>
              <a:gd name="connsiteY41" fmla="*/ 1076549 h 2324648"/>
              <a:gd name="connsiteX42" fmla="*/ 8982529 w 12191286"/>
              <a:gd name="connsiteY42" fmla="*/ 1232124 h 2324648"/>
              <a:gd name="connsiteX43" fmla="*/ 8715829 w 12191286"/>
              <a:gd name="connsiteY43" fmla="*/ 1419449 h 2324648"/>
              <a:gd name="connsiteX44" fmla="*/ 8169729 w 12191286"/>
              <a:gd name="connsiteY44" fmla="*/ 1314674 h 2324648"/>
              <a:gd name="connsiteX45" fmla="*/ 7439479 w 12191286"/>
              <a:gd name="connsiteY45" fmla="*/ 1178149 h 2324648"/>
              <a:gd name="connsiteX46" fmla="*/ 7233104 w 12191286"/>
              <a:gd name="connsiteY46" fmla="*/ 1292449 h 2324648"/>
              <a:gd name="connsiteX47" fmla="*/ 7026729 w 12191286"/>
              <a:gd name="connsiteY47" fmla="*/ 1286099 h 2324648"/>
              <a:gd name="connsiteX48" fmla="*/ 6601279 w 12191286"/>
              <a:gd name="connsiteY48" fmla="*/ 1197199 h 2324648"/>
              <a:gd name="connsiteX49" fmla="*/ 6010729 w 12191286"/>
              <a:gd name="connsiteY49" fmla="*/ 1425799 h 2324648"/>
              <a:gd name="connsiteX50" fmla="*/ 5305879 w 12191286"/>
              <a:gd name="connsiteY50" fmla="*/ 1854424 h 2324648"/>
              <a:gd name="connsiteX51" fmla="*/ 4724854 w 12191286"/>
              <a:gd name="connsiteY51" fmla="*/ 2194149 h 2324648"/>
              <a:gd name="connsiteX52" fmla="*/ 4213679 w 12191286"/>
              <a:gd name="connsiteY52" fmla="*/ 2257649 h 2324648"/>
              <a:gd name="connsiteX53" fmla="*/ 3883479 w 12191286"/>
              <a:gd name="connsiteY53" fmla="*/ 2105249 h 2324648"/>
              <a:gd name="connsiteX54" fmla="*/ 3496129 w 12191286"/>
              <a:gd name="connsiteY54" fmla="*/ 2130649 h 2324648"/>
              <a:gd name="connsiteX55" fmla="*/ 3102429 w 12191286"/>
              <a:gd name="connsiteY55" fmla="*/ 2003649 h 2324648"/>
              <a:gd name="connsiteX56" fmla="*/ 2581729 w 12191286"/>
              <a:gd name="connsiteY56" fmla="*/ 1717899 h 2324648"/>
              <a:gd name="connsiteX57" fmla="*/ 2177422 w 12191286"/>
              <a:gd name="connsiteY57" fmla="*/ 1478134 h 2324648"/>
              <a:gd name="connsiteX58" fmla="*/ 2174248 w 12191286"/>
              <a:gd name="connsiteY58" fmla="*/ 1434556 h 2324648"/>
              <a:gd name="connsiteX59" fmla="*/ 2464149 w 12191286"/>
              <a:gd name="connsiteY59" fmla="*/ 1216773 h 2324648"/>
              <a:gd name="connsiteX60" fmla="*/ 2200870 w 12191286"/>
              <a:gd name="connsiteY60" fmla="*/ 1100867 h 2324648"/>
              <a:gd name="connsiteX61" fmla="*/ 2056528 w 12191286"/>
              <a:gd name="connsiteY61" fmla="*/ 1260838 h 2324648"/>
              <a:gd name="connsiteX62" fmla="*/ 2174912 w 12191286"/>
              <a:gd name="connsiteY62" fmla="*/ 1439790 h 2324648"/>
              <a:gd name="connsiteX63" fmla="*/ 2177388 w 12191286"/>
              <a:gd name="connsiteY63" fmla="*/ 1469586 h 2324648"/>
              <a:gd name="connsiteX64" fmla="*/ 1121229 w 12191286"/>
              <a:gd name="connsiteY64" fmla="*/ 1971899 h 2324648"/>
              <a:gd name="connsiteX65" fmla="*/ 454 w 12191286"/>
              <a:gd name="connsiteY65" fmla="*/ 2324324 h 2324648"/>
              <a:gd name="connsiteX66" fmla="*/ 3629 w 12191286"/>
              <a:gd name="connsiteY66" fmla="*/ 2298924 h 2324648"/>
              <a:gd name="connsiteX0" fmla="*/ 3629 w 12191286"/>
              <a:gd name="connsiteY0" fmla="*/ 2291884 h 2317608"/>
              <a:gd name="connsiteX1" fmla="*/ 946604 w 12191286"/>
              <a:gd name="connsiteY1" fmla="*/ 2009309 h 2317608"/>
              <a:gd name="connsiteX2" fmla="*/ 2149652 w 12191286"/>
              <a:gd name="connsiteY2" fmla="*/ 1449323 h 2317608"/>
              <a:gd name="connsiteX3" fmla="*/ 2031197 w 12191286"/>
              <a:gd name="connsiteY3" fmla="*/ 1231155 h 2317608"/>
              <a:gd name="connsiteX4" fmla="*/ 2201845 w 12191286"/>
              <a:gd name="connsiteY4" fmla="*/ 1066368 h 2317608"/>
              <a:gd name="connsiteX5" fmla="*/ 2500330 w 12191286"/>
              <a:gd name="connsiteY5" fmla="*/ 1215141 h 2317608"/>
              <a:gd name="connsiteX6" fmla="*/ 2188692 w 12191286"/>
              <a:gd name="connsiteY6" fmla="*/ 1452463 h 2317608"/>
              <a:gd name="connsiteX7" fmla="*/ 2857954 w 12191286"/>
              <a:gd name="connsiteY7" fmla="*/ 1841034 h 2317608"/>
              <a:gd name="connsiteX8" fmla="*/ 3432629 w 12191286"/>
              <a:gd name="connsiteY8" fmla="*/ 2085509 h 2317608"/>
              <a:gd name="connsiteX9" fmla="*/ 3880304 w 12191286"/>
              <a:gd name="connsiteY9" fmla="*/ 2069634 h 2317608"/>
              <a:gd name="connsiteX10" fmla="*/ 4143829 w 12191286"/>
              <a:gd name="connsiteY10" fmla="*/ 2209334 h 2317608"/>
              <a:gd name="connsiteX11" fmla="*/ 4451804 w 12191286"/>
              <a:gd name="connsiteY11" fmla="*/ 2228384 h 2317608"/>
              <a:gd name="connsiteX12" fmla="*/ 4991554 w 12191286"/>
              <a:gd name="connsiteY12" fmla="*/ 2047409 h 2317608"/>
              <a:gd name="connsiteX13" fmla="*/ 5705929 w 12191286"/>
              <a:gd name="connsiteY13" fmla="*/ 1555284 h 2317608"/>
              <a:gd name="connsiteX14" fmla="*/ 6544129 w 12191286"/>
              <a:gd name="connsiteY14" fmla="*/ 1171109 h 2317608"/>
              <a:gd name="connsiteX15" fmla="*/ 7153729 w 12191286"/>
              <a:gd name="connsiteY15" fmla="*/ 1272709 h 2317608"/>
              <a:gd name="connsiteX16" fmla="*/ 7429954 w 12191286"/>
              <a:gd name="connsiteY16" fmla="*/ 1148884 h 2317608"/>
              <a:gd name="connsiteX17" fmla="*/ 8185604 w 12191286"/>
              <a:gd name="connsiteY17" fmla="*/ 1282234 h 2317608"/>
              <a:gd name="connsiteX18" fmla="*/ 8699954 w 12191286"/>
              <a:gd name="connsiteY18" fmla="*/ 1383834 h 2317608"/>
              <a:gd name="connsiteX19" fmla="*/ 8963479 w 12191286"/>
              <a:gd name="connsiteY19" fmla="*/ 1196509 h 2317608"/>
              <a:gd name="connsiteX20" fmla="*/ 9668329 w 12191286"/>
              <a:gd name="connsiteY20" fmla="*/ 1037759 h 2317608"/>
              <a:gd name="connsiteX21" fmla="*/ 10328729 w 12191286"/>
              <a:gd name="connsiteY21" fmla="*/ 904409 h 2317608"/>
              <a:gd name="connsiteX22" fmla="*/ 10243004 w 12191286"/>
              <a:gd name="connsiteY22" fmla="*/ 859959 h 2317608"/>
              <a:gd name="connsiteX23" fmla="*/ 9944554 w 12191286"/>
              <a:gd name="connsiteY23" fmla="*/ 691684 h 2317608"/>
              <a:gd name="connsiteX24" fmla="*/ 10036629 w 12191286"/>
              <a:gd name="connsiteY24" fmla="*/ 40809 h 2317608"/>
              <a:gd name="connsiteX25" fmla="*/ 10241034 w 12191286"/>
              <a:gd name="connsiteY25" fmla="*/ 125451 h 2317608"/>
              <a:gd name="connsiteX26" fmla="*/ 10446204 w 12191286"/>
              <a:gd name="connsiteY26" fmla="*/ 244009 h 2317608"/>
              <a:gd name="connsiteX27" fmla="*/ 10655754 w 12191286"/>
              <a:gd name="connsiteY27" fmla="*/ 167809 h 2317608"/>
              <a:gd name="connsiteX28" fmla="*/ 10862129 w 12191286"/>
              <a:gd name="connsiteY28" fmla="*/ 317034 h 2317608"/>
              <a:gd name="connsiteX29" fmla="*/ 10941504 w 12191286"/>
              <a:gd name="connsiteY29" fmla="*/ 672634 h 2317608"/>
              <a:gd name="connsiteX30" fmla="*/ 12055929 w 12191286"/>
              <a:gd name="connsiteY30" fmla="*/ 917109 h 2317608"/>
              <a:gd name="connsiteX31" fmla="*/ 12157529 w 12191286"/>
              <a:gd name="connsiteY31" fmla="*/ 993309 h 2317608"/>
              <a:gd name="connsiteX32" fmla="*/ 11922579 w 12191286"/>
              <a:gd name="connsiteY32" fmla="*/ 904409 h 2317608"/>
              <a:gd name="connsiteX33" fmla="*/ 10900229 w 12191286"/>
              <a:gd name="connsiteY33" fmla="*/ 682159 h 2317608"/>
              <a:gd name="connsiteX34" fmla="*/ 10824029 w 12191286"/>
              <a:gd name="connsiteY34" fmla="*/ 320209 h 2317608"/>
              <a:gd name="connsiteX35" fmla="*/ 10604954 w 12191286"/>
              <a:gd name="connsiteY35" fmla="*/ 199559 h 2317608"/>
              <a:gd name="connsiteX36" fmla="*/ 10325554 w 12191286"/>
              <a:gd name="connsiteY36" fmla="*/ 313859 h 2317608"/>
              <a:gd name="connsiteX37" fmla="*/ 10150929 w 12191286"/>
              <a:gd name="connsiteY37" fmla="*/ 34459 h 2317608"/>
              <a:gd name="connsiteX38" fmla="*/ 10017579 w 12191286"/>
              <a:gd name="connsiteY38" fmla="*/ 170984 h 2317608"/>
              <a:gd name="connsiteX39" fmla="*/ 9989004 w 12191286"/>
              <a:gd name="connsiteY39" fmla="*/ 717084 h 2317608"/>
              <a:gd name="connsiteX40" fmla="*/ 10398579 w 12191286"/>
              <a:gd name="connsiteY40" fmla="*/ 901234 h 2317608"/>
              <a:gd name="connsiteX41" fmla="*/ 9668329 w 12191286"/>
              <a:gd name="connsiteY41" fmla="*/ 1069509 h 2317608"/>
              <a:gd name="connsiteX42" fmla="*/ 8982529 w 12191286"/>
              <a:gd name="connsiteY42" fmla="*/ 1225084 h 2317608"/>
              <a:gd name="connsiteX43" fmla="*/ 8715829 w 12191286"/>
              <a:gd name="connsiteY43" fmla="*/ 1412409 h 2317608"/>
              <a:gd name="connsiteX44" fmla="*/ 8169729 w 12191286"/>
              <a:gd name="connsiteY44" fmla="*/ 1307634 h 2317608"/>
              <a:gd name="connsiteX45" fmla="*/ 7439479 w 12191286"/>
              <a:gd name="connsiteY45" fmla="*/ 1171109 h 2317608"/>
              <a:gd name="connsiteX46" fmla="*/ 7233104 w 12191286"/>
              <a:gd name="connsiteY46" fmla="*/ 1285409 h 2317608"/>
              <a:gd name="connsiteX47" fmla="*/ 7026729 w 12191286"/>
              <a:gd name="connsiteY47" fmla="*/ 1279059 h 2317608"/>
              <a:gd name="connsiteX48" fmla="*/ 6601279 w 12191286"/>
              <a:gd name="connsiteY48" fmla="*/ 1190159 h 2317608"/>
              <a:gd name="connsiteX49" fmla="*/ 6010729 w 12191286"/>
              <a:gd name="connsiteY49" fmla="*/ 1418759 h 2317608"/>
              <a:gd name="connsiteX50" fmla="*/ 5305879 w 12191286"/>
              <a:gd name="connsiteY50" fmla="*/ 1847384 h 2317608"/>
              <a:gd name="connsiteX51" fmla="*/ 4724854 w 12191286"/>
              <a:gd name="connsiteY51" fmla="*/ 2187109 h 2317608"/>
              <a:gd name="connsiteX52" fmla="*/ 4213679 w 12191286"/>
              <a:gd name="connsiteY52" fmla="*/ 2250609 h 2317608"/>
              <a:gd name="connsiteX53" fmla="*/ 3883479 w 12191286"/>
              <a:gd name="connsiteY53" fmla="*/ 2098209 h 2317608"/>
              <a:gd name="connsiteX54" fmla="*/ 3496129 w 12191286"/>
              <a:gd name="connsiteY54" fmla="*/ 2123609 h 2317608"/>
              <a:gd name="connsiteX55" fmla="*/ 3102429 w 12191286"/>
              <a:gd name="connsiteY55" fmla="*/ 1996609 h 2317608"/>
              <a:gd name="connsiteX56" fmla="*/ 2581729 w 12191286"/>
              <a:gd name="connsiteY56" fmla="*/ 1710859 h 2317608"/>
              <a:gd name="connsiteX57" fmla="*/ 2177422 w 12191286"/>
              <a:gd name="connsiteY57" fmla="*/ 1471094 h 2317608"/>
              <a:gd name="connsiteX58" fmla="*/ 2174248 w 12191286"/>
              <a:gd name="connsiteY58" fmla="*/ 1427516 h 2317608"/>
              <a:gd name="connsiteX59" fmla="*/ 2464149 w 12191286"/>
              <a:gd name="connsiteY59" fmla="*/ 1209733 h 2317608"/>
              <a:gd name="connsiteX60" fmla="*/ 2200870 w 12191286"/>
              <a:gd name="connsiteY60" fmla="*/ 1093827 h 2317608"/>
              <a:gd name="connsiteX61" fmla="*/ 2056528 w 12191286"/>
              <a:gd name="connsiteY61" fmla="*/ 1253798 h 2317608"/>
              <a:gd name="connsiteX62" fmla="*/ 2174912 w 12191286"/>
              <a:gd name="connsiteY62" fmla="*/ 1432750 h 2317608"/>
              <a:gd name="connsiteX63" fmla="*/ 2177388 w 12191286"/>
              <a:gd name="connsiteY63" fmla="*/ 1462546 h 2317608"/>
              <a:gd name="connsiteX64" fmla="*/ 1121229 w 12191286"/>
              <a:gd name="connsiteY64" fmla="*/ 1964859 h 2317608"/>
              <a:gd name="connsiteX65" fmla="*/ 454 w 12191286"/>
              <a:gd name="connsiteY65" fmla="*/ 2317284 h 2317608"/>
              <a:gd name="connsiteX66" fmla="*/ 3629 w 12191286"/>
              <a:gd name="connsiteY66" fmla="*/ 2291884 h 2317608"/>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17579 w 12191286"/>
              <a:gd name="connsiteY38" fmla="*/ 173268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191286"/>
              <a:gd name="connsiteY0" fmla="*/ 2294168 h 2319892"/>
              <a:gd name="connsiteX1" fmla="*/ 946604 w 12191286"/>
              <a:gd name="connsiteY1" fmla="*/ 2011593 h 2319892"/>
              <a:gd name="connsiteX2" fmla="*/ 2149652 w 12191286"/>
              <a:gd name="connsiteY2" fmla="*/ 1451607 h 2319892"/>
              <a:gd name="connsiteX3" fmla="*/ 2031197 w 12191286"/>
              <a:gd name="connsiteY3" fmla="*/ 1233439 h 2319892"/>
              <a:gd name="connsiteX4" fmla="*/ 2201845 w 12191286"/>
              <a:gd name="connsiteY4" fmla="*/ 1068652 h 2319892"/>
              <a:gd name="connsiteX5" fmla="*/ 2500330 w 12191286"/>
              <a:gd name="connsiteY5" fmla="*/ 1217425 h 2319892"/>
              <a:gd name="connsiteX6" fmla="*/ 2188692 w 12191286"/>
              <a:gd name="connsiteY6" fmla="*/ 1454747 h 2319892"/>
              <a:gd name="connsiteX7" fmla="*/ 2857954 w 12191286"/>
              <a:gd name="connsiteY7" fmla="*/ 1843318 h 2319892"/>
              <a:gd name="connsiteX8" fmla="*/ 3432629 w 12191286"/>
              <a:gd name="connsiteY8" fmla="*/ 2087793 h 2319892"/>
              <a:gd name="connsiteX9" fmla="*/ 3880304 w 12191286"/>
              <a:gd name="connsiteY9" fmla="*/ 2071918 h 2319892"/>
              <a:gd name="connsiteX10" fmla="*/ 4143829 w 12191286"/>
              <a:gd name="connsiteY10" fmla="*/ 2211618 h 2319892"/>
              <a:gd name="connsiteX11" fmla="*/ 4451804 w 12191286"/>
              <a:gd name="connsiteY11" fmla="*/ 2230668 h 2319892"/>
              <a:gd name="connsiteX12" fmla="*/ 4991554 w 12191286"/>
              <a:gd name="connsiteY12" fmla="*/ 2049693 h 2319892"/>
              <a:gd name="connsiteX13" fmla="*/ 5705929 w 12191286"/>
              <a:gd name="connsiteY13" fmla="*/ 1557568 h 2319892"/>
              <a:gd name="connsiteX14" fmla="*/ 6544129 w 12191286"/>
              <a:gd name="connsiteY14" fmla="*/ 1173393 h 2319892"/>
              <a:gd name="connsiteX15" fmla="*/ 7153729 w 12191286"/>
              <a:gd name="connsiteY15" fmla="*/ 1274993 h 2319892"/>
              <a:gd name="connsiteX16" fmla="*/ 7429954 w 12191286"/>
              <a:gd name="connsiteY16" fmla="*/ 1151168 h 2319892"/>
              <a:gd name="connsiteX17" fmla="*/ 8185604 w 12191286"/>
              <a:gd name="connsiteY17" fmla="*/ 1284518 h 2319892"/>
              <a:gd name="connsiteX18" fmla="*/ 8699954 w 12191286"/>
              <a:gd name="connsiteY18" fmla="*/ 1386118 h 2319892"/>
              <a:gd name="connsiteX19" fmla="*/ 8963479 w 12191286"/>
              <a:gd name="connsiteY19" fmla="*/ 1198793 h 2319892"/>
              <a:gd name="connsiteX20" fmla="*/ 9668329 w 12191286"/>
              <a:gd name="connsiteY20" fmla="*/ 1040043 h 2319892"/>
              <a:gd name="connsiteX21" fmla="*/ 10328729 w 12191286"/>
              <a:gd name="connsiteY21" fmla="*/ 906693 h 2319892"/>
              <a:gd name="connsiteX22" fmla="*/ 10243004 w 12191286"/>
              <a:gd name="connsiteY22" fmla="*/ 862243 h 2319892"/>
              <a:gd name="connsiteX23" fmla="*/ 9944554 w 12191286"/>
              <a:gd name="connsiteY23" fmla="*/ 693968 h 2319892"/>
              <a:gd name="connsiteX24" fmla="*/ 10046154 w 12191286"/>
              <a:gd name="connsiteY24" fmla="*/ 39918 h 2319892"/>
              <a:gd name="connsiteX25" fmla="*/ 10241034 w 12191286"/>
              <a:gd name="connsiteY25" fmla="*/ 127735 h 2319892"/>
              <a:gd name="connsiteX26" fmla="*/ 10446204 w 12191286"/>
              <a:gd name="connsiteY26" fmla="*/ 246293 h 2319892"/>
              <a:gd name="connsiteX27" fmla="*/ 10655754 w 12191286"/>
              <a:gd name="connsiteY27" fmla="*/ 170093 h 2319892"/>
              <a:gd name="connsiteX28" fmla="*/ 10862129 w 12191286"/>
              <a:gd name="connsiteY28" fmla="*/ 319318 h 2319892"/>
              <a:gd name="connsiteX29" fmla="*/ 10941504 w 12191286"/>
              <a:gd name="connsiteY29" fmla="*/ 674918 h 2319892"/>
              <a:gd name="connsiteX30" fmla="*/ 12055929 w 12191286"/>
              <a:gd name="connsiteY30" fmla="*/ 919393 h 2319892"/>
              <a:gd name="connsiteX31" fmla="*/ 12157529 w 12191286"/>
              <a:gd name="connsiteY31" fmla="*/ 995593 h 2319892"/>
              <a:gd name="connsiteX32" fmla="*/ 11922579 w 12191286"/>
              <a:gd name="connsiteY32" fmla="*/ 906693 h 2319892"/>
              <a:gd name="connsiteX33" fmla="*/ 10900229 w 12191286"/>
              <a:gd name="connsiteY33" fmla="*/ 684443 h 2319892"/>
              <a:gd name="connsiteX34" fmla="*/ 10824029 w 12191286"/>
              <a:gd name="connsiteY34" fmla="*/ 322493 h 2319892"/>
              <a:gd name="connsiteX35" fmla="*/ 10604954 w 12191286"/>
              <a:gd name="connsiteY35" fmla="*/ 201843 h 2319892"/>
              <a:gd name="connsiteX36" fmla="*/ 10325554 w 12191286"/>
              <a:gd name="connsiteY36" fmla="*/ 316143 h 2319892"/>
              <a:gd name="connsiteX37" fmla="*/ 10150929 w 12191286"/>
              <a:gd name="connsiteY37" fmla="*/ 36743 h 2319892"/>
              <a:gd name="connsiteX38" fmla="*/ 10023929 w 12191286"/>
              <a:gd name="connsiteY38" fmla="*/ 189143 h 2319892"/>
              <a:gd name="connsiteX39" fmla="*/ 9989004 w 12191286"/>
              <a:gd name="connsiteY39" fmla="*/ 719368 h 2319892"/>
              <a:gd name="connsiteX40" fmla="*/ 10398579 w 12191286"/>
              <a:gd name="connsiteY40" fmla="*/ 903518 h 2319892"/>
              <a:gd name="connsiteX41" fmla="*/ 9668329 w 12191286"/>
              <a:gd name="connsiteY41" fmla="*/ 1071793 h 2319892"/>
              <a:gd name="connsiteX42" fmla="*/ 8982529 w 12191286"/>
              <a:gd name="connsiteY42" fmla="*/ 1227368 h 2319892"/>
              <a:gd name="connsiteX43" fmla="*/ 8715829 w 12191286"/>
              <a:gd name="connsiteY43" fmla="*/ 1414693 h 2319892"/>
              <a:gd name="connsiteX44" fmla="*/ 8169729 w 12191286"/>
              <a:gd name="connsiteY44" fmla="*/ 1309918 h 2319892"/>
              <a:gd name="connsiteX45" fmla="*/ 7439479 w 12191286"/>
              <a:gd name="connsiteY45" fmla="*/ 1173393 h 2319892"/>
              <a:gd name="connsiteX46" fmla="*/ 7233104 w 12191286"/>
              <a:gd name="connsiteY46" fmla="*/ 1287693 h 2319892"/>
              <a:gd name="connsiteX47" fmla="*/ 7026729 w 12191286"/>
              <a:gd name="connsiteY47" fmla="*/ 1281343 h 2319892"/>
              <a:gd name="connsiteX48" fmla="*/ 6601279 w 12191286"/>
              <a:gd name="connsiteY48" fmla="*/ 1192443 h 2319892"/>
              <a:gd name="connsiteX49" fmla="*/ 6010729 w 12191286"/>
              <a:gd name="connsiteY49" fmla="*/ 1421043 h 2319892"/>
              <a:gd name="connsiteX50" fmla="*/ 5305879 w 12191286"/>
              <a:gd name="connsiteY50" fmla="*/ 1849668 h 2319892"/>
              <a:gd name="connsiteX51" fmla="*/ 4724854 w 12191286"/>
              <a:gd name="connsiteY51" fmla="*/ 2189393 h 2319892"/>
              <a:gd name="connsiteX52" fmla="*/ 4213679 w 12191286"/>
              <a:gd name="connsiteY52" fmla="*/ 2252893 h 2319892"/>
              <a:gd name="connsiteX53" fmla="*/ 3883479 w 12191286"/>
              <a:gd name="connsiteY53" fmla="*/ 2100493 h 2319892"/>
              <a:gd name="connsiteX54" fmla="*/ 3496129 w 12191286"/>
              <a:gd name="connsiteY54" fmla="*/ 2125893 h 2319892"/>
              <a:gd name="connsiteX55" fmla="*/ 3102429 w 12191286"/>
              <a:gd name="connsiteY55" fmla="*/ 1998893 h 2319892"/>
              <a:gd name="connsiteX56" fmla="*/ 2581729 w 12191286"/>
              <a:gd name="connsiteY56" fmla="*/ 1713143 h 2319892"/>
              <a:gd name="connsiteX57" fmla="*/ 2177422 w 12191286"/>
              <a:gd name="connsiteY57" fmla="*/ 1473378 h 2319892"/>
              <a:gd name="connsiteX58" fmla="*/ 2174248 w 12191286"/>
              <a:gd name="connsiteY58" fmla="*/ 1429800 h 2319892"/>
              <a:gd name="connsiteX59" fmla="*/ 2464149 w 12191286"/>
              <a:gd name="connsiteY59" fmla="*/ 1212017 h 2319892"/>
              <a:gd name="connsiteX60" fmla="*/ 2200870 w 12191286"/>
              <a:gd name="connsiteY60" fmla="*/ 1096111 h 2319892"/>
              <a:gd name="connsiteX61" fmla="*/ 2056528 w 12191286"/>
              <a:gd name="connsiteY61" fmla="*/ 1256082 h 2319892"/>
              <a:gd name="connsiteX62" fmla="*/ 2174912 w 12191286"/>
              <a:gd name="connsiteY62" fmla="*/ 1435034 h 2319892"/>
              <a:gd name="connsiteX63" fmla="*/ 2177388 w 12191286"/>
              <a:gd name="connsiteY63" fmla="*/ 1464830 h 2319892"/>
              <a:gd name="connsiteX64" fmla="*/ 1121229 w 12191286"/>
              <a:gd name="connsiteY64" fmla="*/ 1967143 h 2319892"/>
              <a:gd name="connsiteX65" fmla="*/ 454 w 12191286"/>
              <a:gd name="connsiteY65" fmla="*/ 2319568 h 2319892"/>
              <a:gd name="connsiteX66" fmla="*/ 3629 w 12191286"/>
              <a:gd name="connsiteY66" fmla="*/ 2294168 h 2319892"/>
              <a:gd name="connsiteX0" fmla="*/ 3629 w 12233034"/>
              <a:gd name="connsiteY0" fmla="*/ 2294168 h 2319892"/>
              <a:gd name="connsiteX1" fmla="*/ 946604 w 12233034"/>
              <a:gd name="connsiteY1" fmla="*/ 2011593 h 2319892"/>
              <a:gd name="connsiteX2" fmla="*/ 2149652 w 12233034"/>
              <a:gd name="connsiteY2" fmla="*/ 1451607 h 2319892"/>
              <a:gd name="connsiteX3" fmla="*/ 2031197 w 12233034"/>
              <a:gd name="connsiteY3" fmla="*/ 1233439 h 2319892"/>
              <a:gd name="connsiteX4" fmla="*/ 2201845 w 12233034"/>
              <a:gd name="connsiteY4" fmla="*/ 1068652 h 2319892"/>
              <a:gd name="connsiteX5" fmla="*/ 2500330 w 12233034"/>
              <a:gd name="connsiteY5" fmla="*/ 1217425 h 2319892"/>
              <a:gd name="connsiteX6" fmla="*/ 2188692 w 12233034"/>
              <a:gd name="connsiteY6" fmla="*/ 1454747 h 2319892"/>
              <a:gd name="connsiteX7" fmla="*/ 2857954 w 12233034"/>
              <a:gd name="connsiteY7" fmla="*/ 1843318 h 2319892"/>
              <a:gd name="connsiteX8" fmla="*/ 3432629 w 12233034"/>
              <a:gd name="connsiteY8" fmla="*/ 2087793 h 2319892"/>
              <a:gd name="connsiteX9" fmla="*/ 3880304 w 12233034"/>
              <a:gd name="connsiteY9" fmla="*/ 2071918 h 2319892"/>
              <a:gd name="connsiteX10" fmla="*/ 4143829 w 12233034"/>
              <a:gd name="connsiteY10" fmla="*/ 2211618 h 2319892"/>
              <a:gd name="connsiteX11" fmla="*/ 4451804 w 12233034"/>
              <a:gd name="connsiteY11" fmla="*/ 2230668 h 2319892"/>
              <a:gd name="connsiteX12" fmla="*/ 4991554 w 12233034"/>
              <a:gd name="connsiteY12" fmla="*/ 2049693 h 2319892"/>
              <a:gd name="connsiteX13" fmla="*/ 5705929 w 12233034"/>
              <a:gd name="connsiteY13" fmla="*/ 1557568 h 2319892"/>
              <a:gd name="connsiteX14" fmla="*/ 6544129 w 12233034"/>
              <a:gd name="connsiteY14" fmla="*/ 1173393 h 2319892"/>
              <a:gd name="connsiteX15" fmla="*/ 7153729 w 12233034"/>
              <a:gd name="connsiteY15" fmla="*/ 1274993 h 2319892"/>
              <a:gd name="connsiteX16" fmla="*/ 7429954 w 12233034"/>
              <a:gd name="connsiteY16" fmla="*/ 1151168 h 2319892"/>
              <a:gd name="connsiteX17" fmla="*/ 8185604 w 12233034"/>
              <a:gd name="connsiteY17" fmla="*/ 1284518 h 2319892"/>
              <a:gd name="connsiteX18" fmla="*/ 8699954 w 12233034"/>
              <a:gd name="connsiteY18" fmla="*/ 1386118 h 2319892"/>
              <a:gd name="connsiteX19" fmla="*/ 8963479 w 12233034"/>
              <a:gd name="connsiteY19" fmla="*/ 1198793 h 2319892"/>
              <a:gd name="connsiteX20" fmla="*/ 9668329 w 12233034"/>
              <a:gd name="connsiteY20" fmla="*/ 1040043 h 2319892"/>
              <a:gd name="connsiteX21" fmla="*/ 10328729 w 12233034"/>
              <a:gd name="connsiteY21" fmla="*/ 906693 h 2319892"/>
              <a:gd name="connsiteX22" fmla="*/ 10243004 w 12233034"/>
              <a:gd name="connsiteY22" fmla="*/ 862243 h 2319892"/>
              <a:gd name="connsiteX23" fmla="*/ 9944554 w 12233034"/>
              <a:gd name="connsiteY23" fmla="*/ 693968 h 2319892"/>
              <a:gd name="connsiteX24" fmla="*/ 10046154 w 12233034"/>
              <a:gd name="connsiteY24" fmla="*/ 39918 h 2319892"/>
              <a:gd name="connsiteX25" fmla="*/ 10241034 w 12233034"/>
              <a:gd name="connsiteY25" fmla="*/ 127735 h 2319892"/>
              <a:gd name="connsiteX26" fmla="*/ 10446204 w 12233034"/>
              <a:gd name="connsiteY26" fmla="*/ 246293 h 2319892"/>
              <a:gd name="connsiteX27" fmla="*/ 10655754 w 12233034"/>
              <a:gd name="connsiteY27" fmla="*/ 170093 h 2319892"/>
              <a:gd name="connsiteX28" fmla="*/ 10862129 w 12233034"/>
              <a:gd name="connsiteY28" fmla="*/ 319318 h 2319892"/>
              <a:gd name="connsiteX29" fmla="*/ 10941504 w 12233034"/>
              <a:gd name="connsiteY29" fmla="*/ 674918 h 2319892"/>
              <a:gd name="connsiteX30" fmla="*/ 12055929 w 12233034"/>
              <a:gd name="connsiteY30" fmla="*/ 919393 h 2319892"/>
              <a:gd name="connsiteX31" fmla="*/ 12217854 w 12233034"/>
              <a:gd name="connsiteY31" fmla="*/ 1030518 h 2319892"/>
              <a:gd name="connsiteX32" fmla="*/ 11922579 w 12233034"/>
              <a:gd name="connsiteY32" fmla="*/ 906693 h 2319892"/>
              <a:gd name="connsiteX33" fmla="*/ 10900229 w 12233034"/>
              <a:gd name="connsiteY33" fmla="*/ 684443 h 2319892"/>
              <a:gd name="connsiteX34" fmla="*/ 10824029 w 12233034"/>
              <a:gd name="connsiteY34" fmla="*/ 322493 h 2319892"/>
              <a:gd name="connsiteX35" fmla="*/ 10604954 w 12233034"/>
              <a:gd name="connsiteY35" fmla="*/ 201843 h 2319892"/>
              <a:gd name="connsiteX36" fmla="*/ 10325554 w 12233034"/>
              <a:gd name="connsiteY36" fmla="*/ 316143 h 2319892"/>
              <a:gd name="connsiteX37" fmla="*/ 10150929 w 12233034"/>
              <a:gd name="connsiteY37" fmla="*/ 36743 h 2319892"/>
              <a:gd name="connsiteX38" fmla="*/ 10023929 w 12233034"/>
              <a:gd name="connsiteY38" fmla="*/ 189143 h 2319892"/>
              <a:gd name="connsiteX39" fmla="*/ 9989004 w 12233034"/>
              <a:gd name="connsiteY39" fmla="*/ 719368 h 2319892"/>
              <a:gd name="connsiteX40" fmla="*/ 10398579 w 12233034"/>
              <a:gd name="connsiteY40" fmla="*/ 903518 h 2319892"/>
              <a:gd name="connsiteX41" fmla="*/ 9668329 w 12233034"/>
              <a:gd name="connsiteY41" fmla="*/ 1071793 h 2319892"/>
              <a:gd name="connsiteX42" fmla="*/ 8982529 w 12233034"/>
              <a:gd name="connsiteY42" fmla="*/ 1227368 h 2319892"/>
              <a:gd name="connsiteX43" fmla="*/ 8715829 w 12233034"/>
              <a:gd name="connsiteY43" fmla="*/ 1414693 h 2319892"/>
              <a:gd name="connsiteX44" fmla="*/ 8169729 w 12233034"/>
              <a:gd name="connsiteY44" fmla="*/ 1309918 h 2319892"/>
              <a:gd name="connsiteX45" fmla="*/ 7439479 w 12233034"/>
              <a:gd name="connsiteY45" fmla="*/ 1173393 h 2319892"/>
              <a:gd name="connsiteX46" fmla="*/ 7233104 w 12233034"/>
              <a:gd name="connsiteY46" fmla="*/ 1287693 h 2319892"/>
              <a:gd name="connsiteX47" fmla="*/ 7026729 w 12233034"/>
              <a:gd name="connsiteY47" fmla="*/ 1281343 h 2319892"/>
              <a:gd name="connsiteX48" fmla="*/ 6601279 w 12233034"/>
              <a:gd name="connsiteY48" fmla="*/ 1192443 h 2319892"/>
              <a:gd name="connsiteX49" fmla="*/ 6010729 w 12233034"/>
              <a:gd name="connsiteY49" fmla="*/ 1421043 h 2319892"/>
              <a:gd name="connsiteX50" fmla="*/ 5305879 w 12233034"/>
              <a:gd name="connsiteY50" fmla="*/ 1849668 h 2319892"/>
              <a:gd name="connsiteX51" fmla="*/ 4724854 w 12233034"/>
              <a:gd name="connsiteY51" fmla="*/ 2189393 h 2319892"/>
              <a:gd name="connsiteX52" fmla="*/ 4213679 w 12233034"/>
              <a:gd name="connsiteY52" fmla="*/ 2252893 h 2319892"/>
              <a:gd name="connsiteX53" fmla="*/ 3883479 w 12233034"/>
              <a:gd name="connsiteY53" fmla="*/ 2100493 h 2319892"/>
              <a:gd name="connsiteX54" fmla="*/ 3496129 w 12233034"/>
              <a:gd name="connsiteY54" fmla="*/ 2125893 h 2319892"/>
              <a:gd name="connsiteX55" fmla="*/ 3102429 w 12233034"/>
              <a:gd name="connsiteY55" fmla="*/ 1998893 h 2319892"/>
              <a:gd name="connsiteX56" fmla="*/ 2581729 w 12233034"/>
              <a:gd name="connsiteY56" fmla="*/ 1713143 h 2319892"/>
              <a:gd name="connsiteX57" fmla="*/ 2177422 w 12233034"/>
              <a:gd name="connsiteY57" fmla="*/ 1473378 h 2319892"/>
              <a:gd name="connsiteX58" fmla="*/ 2174248 w 12233034"/>
              <a:gd name="connsiteY58" fmla="*/ 1429800 h 2319892"/>
              <a:gd name="connsiteX59" fmla="*/ 2464149 w 12233034"/>
              <a:gd name="connsiteY59" fmla="*/ 1212017 h 2319892"/>
              <a:gd name="connsiteX60" fmla="*/ 2200870 w 12233034"/>
              <a:gd name="connsiteY60" fmla="*/ 1096111 h 2319892"/>
              <a:gd name="connsiteX61" fmla="*/ 2056528 w 12233034"/>
              <a:gd name="connsiteY61" fmla="*/ 1256082 h 2319892"/>
              <a:gd name="connsiteX62" fmla="*/ 2174912 w 12233034"/>
              <a:gd name="connsiteY62" fmla="*/ 1435034 h 2319892"/>
              <a:gd name="connsiteX63" fmla="*/ 2177388 w 12233034"/>
              <a:gd name="connsiteY63" fmla="*/ 1464830 h 2319892"/>
              <a:gd name="connsiteX64" fmla="*/ 1121229 w 12233034"/>
              <a:gd name="connsiteY64" fmla="*/ 1967143 h 2319892"/>
              <a:gd name="connsiteX65" fmla="*/ 454 w 12233034"/>
              <a:gd name="connsiteY65" fmla="*/ 2319568 h 2319892"/>
              <a:gd name="connsiteX66" fmla="*/ 3629 w 12233034"/>
              <a:gd name="connsiteY66" fmla="*/ 2294168 h 2319892"/>
              <a:gd name="connsiteX0" fmla="*/ 3629 w 12233739"/>
              <a:gd name="connsiteY0" fmla="*/ 2294168 h 2319892"/>
              <a:gd name="connsiteX1" fmla="*/ 946604 w 12233739"/>
              <a:gd name="connsiteY1" fmla="*/ 2011593 h 2319892"/>
              <a:gd name="connsiteX2" fmla="*/ 2149652 w 12233739"/>
              <a:gd name="connsiteY2" fmla="*/ 1451607 h 2319892"/>
              <a:gd name="connsiteX3" fmla="*/ 2031197 w 12233739"/>
              <a:gd name="connsiteY3" fmla="*/ 1233439 h 2319892"/>
              <a:gd name="connsiteX4" fmla="*/ 2201845 w 12233739"/>
              <a:gd name="connsiteY4" fmla="*/ 1068652 h 2319892"/>
              <a:gd name="connsiteX5" fmla="*/ 2500330 w 12233739"/>
              <a:gd name="connsiteY5" fmla="*/ 1217425 h 2319892"/>
              <a:gd name="connsiteX6" fmla="*/ 2188692 w 12233739"/>
              <a:gd name="connsiteY6" fmla="*/ 1454747 h 2319892"/>
              <a:gd name="connsiteX7" fmla="*/ 2857954 w 12233739"/>
              <a:gd name="connsiteY7" fmla="*/ 1843318 h 2319892"/>
              <a:gd name="connsiteX8" fmla="*/ 3432629 w 12233739"/>
              <a:gd name="connsiteY8" fmla="*/ 2087793 h 2319892"/>
              <a:gd name="connsiteX9" fmla="*/ 3880304 w 12233739"/>
              <a:gd name="connsiteY9" fmla="*/ 2071918 h 2319892"/>
              <a:gd name="connsiteX10" fmla="*/ 4143829 w 12233739"/>
              <a:gd name="connsiteY10" fmla="*/ 2211618 h 2319892"/>
              <a:gd name="connsiteX11" fmla="*/ 4451804 w 12233739"/>
              <a:gd name="connsiteY11" fmla="*/ 2230668 h 2319892"/>
              <a:gd name="connsiteX12" fmla="*/ 4991554 w 12233739"/>
              <a:gd name="connsiteY12" fmla="*/ 2049693 h 2319892"/>
              <a:gd name="connsiteX13" fmla="*/ 5705929 w 12233739"/>
              <a:gd name="connsiteY13" fmla="*/ 1557568 h 2319892"/>
              <a:gd name="connsiteX14" fmla="*/ 6544129 w 12233739"/>
              <a:gd name="connsiteY14" fmla="*/ 1173393 h 2319892"/>
              <a:gd name="connsiteX15" fmla="*/ 7153729 w 12233739"/>
              <a:gd name="connsiteY15" fmla="*/ 1274993 h 2319892"/>
              <a:gd name="connsiteX16" fmla="*/ 7429954 w 12233739"/>
              <a:gd name="connsiteY16" fmla="*/ 1151168 h 2319892"/>
              <a:gd name="connsiteX17" fmla="*/ 8185604 w 12233739"/>
              <a:gd name="connsiteY17" fmla="*/ 1284518 h 2319892"/>
              <a:gd name="connsiteX18" fmla="*/ 8699954 w 12233739"/>
              <a:gd name="connsiteY18" fmla="*/ 1386118 h 2319892"/>
              <a:gd name="connsiteX19" fmla="*/ 8963479 w 12233739"/>
              <a:gd name="connsiteY19" fmla="*/ 1198793 h 2319892"/>
              <a:gd name="connsiteX20" fmla="*/ 9668329 w 12233739"/>
              <a:gd name="connsiteY20" fmla="*/ 1040043 h 2319892"/>
              <a:gd name="connsiteX21" fmla="*/ 10328729 w 12233739"/>
              <a:gd name="connsiteY21" fmla="*/ 906693 h 2319892"/>
              <a:gd name="connsiteX22" fmla="*/ 10243004 w 12233739"/>
              <a:gd name="connsiteY22" fmla="*/ 862243 h 2319892"/>
              <a:gd name="connsiteX23" fmla="*/ 9944554 w 12233739"/>
              <a:gd name="connsiteY23" fmla="*/ 693968 h 2319892"/>
              <a:gd name="connsiteX24" fmla="*/ 10046154 w 12233739"/>
              <a:gd name="connsiteY24" fmla="*/ 39918 h 2319892"/>
              <a:gd name="connsiteX25" fmla="*/ 10241034 w 12233739"/>
              <a:gd name="connsiteY25" fmla="*/ 127735 h 2319892"/>
              <a:gd name="connsiteX26" fmla="*/ 10446204 w 12233739"/>
              <a:gd name="connsiteY26" fmla="*/ 246293 h 2319892"/>
              <a:gd name="connsiteX27" fmla="*/ 10655754 w 12233739"/>
              <a:gd name="connsiteY27" fmla="*/ 170093 h 2319892"/>
              <a:gd name="connsiteX28" fmla="*/ 10862129 w 12233739"/>
              <a:gd name="connsiteY28" fmla="*/ 319318 h 2319892"/>
              <a:gd name="connsiteX29" fmla="*/ 10941504 w 12233739"/>
              <a:gd name="connsiteY29" fmla="*/ 674918 h 2319892"/>
              <a:gd name="connsiteX30" fmla="*/ 12055929 w 12233739"/>
              <a:gd name="connsiteY30" fmla="*/ 919393 h 2319892"/>
              <a:gd name="connsiteX31" fmla="*/ 12217854 w 12233739"/>
              <a:gd name="connsiteY31" fmla="*/ 1030518 h 2319892"/>
              <a:gd name="connsiteX32" fmla="*/ 11913054 w 12233739"/>
              <a:gd name="connsiteY32" fmla="*/ 925743 h 2319892"/>
              <a:gd name="connsiteX33" fmla="*/ 10900229 w 12233739"/>
              <a:gd name="connsiteY33" fmla="*/ 684443 h 2319892"/>
              <a:gd name="connsiteX34" fmla="*/ 10824029 w 12233739"/>
              <a:gd name="connsiteY34" fmla="*/ 322493 h 2319892"/>
              <a:gd name="connsiteX35" fmla="*/ 10604954 w 12233739"/>
              <a:gd name="connsiteY35" fmla="*/ 201843 h 2319892"/>
              <a:gd name="connsiteX36" fmla="*/ 10325554 w 12233739"/>
              <a:gd name="connsiteY36" fmla="*/ 316143 h 2319892"/>
              <a:gd name="connsiteX37" fmla="*/ 10150929 w 12233739"/>
              <a:gd name="connsiteY37" fmla="*/ 36743 h 2319892"/>
              <a:gd name="connsiteX38" fmla="*/ 10023929 w 12233739"/>
              <a:gd name="connsiteY38" fmla="*/ 189143 h 2319892"/>
              <a:gd name="connsiteX39" fmla="*/ 9989004 w 12233739"/>
              <a:gd name="connsiteY39" fmla="*/ 719368 h 2319892"/>
              <a:gd name="connsiteX40" fmla="*/ 10398579 w 12233739"/>
              <a:gd name="connsiteY40" fmla="*/ 903518 h 2319892"/>
              <a:gd name="connsiteX41" fmla="*/ 9668329 w 12233739"/>
              <a:gd name="connsiteY41" fmla="*/ 1071793 h 2319892"/>
              <a:gd name="connsiteX42" fmla="*/ 8982529 w 12233739"/>
              <a:gd name="connsiteY42" fmla="*/ 1227368 h 2319892"/>
              <a:gd name="connsiteX43" fmla="*/ 8715829 w 12233739"/>
              <a:gd name="connsiteY43" fmla="*/ 1414693 h 2319892"/>
              <a:gd name="connsiteX44" fmla="*/ 8169729 w 12233739"/>
              <a:gd name="connsiteY44" fmla="*/ 1309918 h 2319892"/>
              <a:gd name="connsiteX45" fmla="*/ 7439479 w 12233739"/>
              <a:gd name="connsiteY45" fmla="*/ 1173393 h 2319892"/>
              <a:gd name="connsiteX46" fmla="*/ 7233104 w 12233739"/>
              <a:gd name="connsiteY46" fmla="*/ 1287693 h 2319892"/>
              <a:gd name="connsiteX47" fmla="*/ 7026729 w 12233739"/>
              <a:gd name="connsiteY47" fmla="*/ 1281343 h 2319892"/>
              <a:gd name="connsiteX48" fmla="*/ 6601279 w 12233739"/>
              <a:gd name="connsiteY48" fmla="*/ 1192443 h 2319892"/>
              <a:gd name="connsiteX49" fmla="*/ 6010729 w 12233739"/>
              <a:gd name="connsiteY49" fmla="*/ 1421043 h 2319892"/>
              <a:gd name="connsiteX50" fmla="*/ 5305879 w 12233739"/>
              <a:gd name="connsiteY50" fmla="*/ 1849668 h 2319892"/>
              <a:gd name="connsiteX51" fmla="*/ 4724854 w 12233739"/>
              <a:gd name="connsiteY51" fmla="*/ 2189393 h 2319892"/>
              <a:gd name="connsiteX52" fmla="*/ 4213679 w 12233739"/>
              <a:gd name="connsiteY52" fmla="*/ 2252893 h 2319892"/>
              <a:gd name="connsiteX53" fmla="*/ 3883479 w 12233739"/>
              <a:gd name="connsiteY53" fmla="*/ 2100493 h 2319892"/>
              <a:gd name="connsiteX54" fmla="*/ 3496129 w 12233739"/>
              <a:gd name="connsiteY54" fmla="*/ 2125893 h 2319892"/>
              <a:gd name="connsiteX55" fmla="*/ 3102429 w 12233739"/>
              <a:gd name="connsiteY55" fmla="*/ 1998893 h 2319892"/>
              <a:gd name="connsiteX56" fmla="*/ 2581729 w 12233739"/>
              <a:gd name="connsiteY56" fmla="*/ 1713143 h 2319892"/>
              <a:gd name="connsiteX57" fmla="*/ 2177422 w 12233739"/>
              <a:gd name="connsiteY57" fmla="*/ 1473378 h 2319892"/>
              <a:gd name="connsiteX58" fmla="*/ 2174248 w 12233739"/>
              <a:gd name="connsiteY58" fmla="*/ 1429800 h 2319892"/>
              <a:gd name="connsiteX59" fmla="*/ 2464149 w 12233739"/>
              <a:gd name="connsiteY59" fmla="*/ 1212017 h 2319892"/>
              <a:gd name="connsiteX60" fmla="*/ 2200870 w 12233739"/>
              <a:gd name="connsiteY60" fmla="*/ 1096111 h 2319892"/>
              <a:gd name="connsiteX61" fmla="*/ 2056528 w 12233739"/>
              <a:gd name="connsiteY61" fmla="*/ 1256082 h 2319892"/>
              <a:gd name="connsiteX62" fmla="*/ 2174912 w 12233739"/>
              <a:gd name="connsiteY62" fmla="*/ 1435034 h 2319892"/>
              <a:gd name="connsiteX63" fmla="*/ 2177388 w 12233739"/>
              <a:gd name="connsiteY63" fmla="*/ 1464830 h 2319892"/>
              <a:gd name="connsiteX64" fmla="*/ 1121229 w 12233739"/>
              <a:gd name="connsiteY64" fmla="*/ 1967143 h 2319892"/>
              <a:gd name="connsiteX65" fmla="*/ 454 w 12233739"/>
              <a:gd name="connsiteY65" fmla="*/ 2319568 h 2319892"/>
              <a:gd name="connsiteX66" fmla="*/ 3629 w 12233739"/>
              <a:gd name="connsiteY66" fmla="*/ 2294168 h 2319892"/>
              <a:gd name="connsiteX0" fmla="*/ 3629 w 12287691"/>
              <a:gd name="connsiteY0" fmla="*/ 2294168 h 2319892"/>
              <a:gd name="connsiteX1" fmla="*/ 946604 w 12287691"/>
              <a:gd name="connsiteY1" fmla="*/ 2011593 h 2319892"/>
              <a:gd name="connsiteX2" fmla="*/ 2149652 w 12287691"/>
              <a:gd name="connsiteY2" fmla="*/ 1451607 h 2319892"/>
              <a:gd name="connsiteX3" fmla="*/ 2031197 w 12287691"/>
              <a:gd name="connsiteY3" fmla="*/ 1233439 h 2319892"/>
              <a:gd name="connsiteX4" fmla="*/ 2201845 w 12287691"/>
              <a:gd name="connsiteY4" fmla="*/ 1068652 h 2319892"/>
              <a:gd name="connsiteX5" fmla="*/ 2500330 w 12287691"/>
              <a:gd name="connsiteY5" fmla="*/ 1217425 h 2319892"/>
              <a:gd name="connsiteX6" fmla="*/ 2188692 w 12287691"/>
              <a:gd name="connsiteY6" fmla="*/ 1454747 h 2319892"/>
              <a:gd name="connsiteX7" fmla="*/ 2857954 w 12287691"/>
              <a:gd name="connsiteY7" fmla="*/ 1843318 h 2319892"/>
              <a:gd name="connsiteX8" fmla="*/ 3432629 w 12287691"/>
              <a:gd name="connsiteY8" fmla="*/ 2087793 h 2319892"/>
              <a:gd name="connsiteX9" fmla="*/ 3880304 w 12287691"/>
              <a:gd name="connsiteY9" fmla="*/ 2071918 h 2319892"/>
              <a:gd name="connsiteX10" fmla="*/ 4143829 w 12287691"/>
              <a:gd name="connsiteY10" fmla="*/ 2211618 h 2319892"/>
              <a:gd name="connsiteX11" fmla="*/ 4451804 w 12287691"/>
              <a:gd name="connsiteY11" fmla="*/ 2230668 h 2319892"/>
              <a:gd name="connsiteX12" fmla="*/ 4991554 w 12287691"/>
              <a:gd name="connsiteY12" fmla="*/ 2049693 h 2319892"/>
              <a:gd name="connsiteX13" fmla="*/ 5705929 w 12287691"/>
              <a:gd name="connsiteY13" fmla="*/ 1557568 h 2319892"/>
              <a:gd name="connsiteX14" fmla="*/ 6544129 w 12287691"/>
              <a:gd name="connsiteY14" fmla="*/ 1173393 h 2319892"/>
              <a:gd name="connsiteX15" fmla="*/ 7153729 w 12287691"/>
              <a:gd name="connsiteY15" fmla="*/ 1274993 h 2319892"/>
              <a:gd name="connsiteX16" fmla="*/ 7429954 w 12287691"/>
              <a:gd name="connsiteY16" fmla="*/ 1151168 h 2319892"/>
              <a:gd name="connsiteX17" fmla="*/ 8185604 w 12287691"/>
              <a:gd name="connsiteY17" fmla="*/ 1284518 h 2319892"/>
              <a:gd name="connsiteX18" fmla="*/ 8699954 w 12287691"/>
              <a:gd name="connsiteY18" fmla="*/ 1386118 h 2319892"/>
              <a:gd name="connsiteX19" fmla="*/ 8963479 w 12287691"/>
              <a:gd name="connsiteY19" fmla="*/ 1198793 h 2319892"/>
              <a:gd name="connsiteX20" fmla="*/ 9668329 w 12287691"/>
              <a:gd name="connsiteY20" fmla="*/ 1040043 h 2319892"/>
              <a:gd name="connsiteX21" fmla="*/ 10328729 w 12287691"/>
              <a:gd name="connsiteY21" fmla="*/ 906693 h 2319892"/>
              <a:gd name="connsiteX22" fmla="*/ 10243004 w 12287691"/>
              <a:gd name="connsiteY22" fmla="*/ 862243 h 2319892"/>
              <a:gd name="connsiteX23" fmla="*/ 9944554 w 12287691"/>
              <a:gd name="connsiteY23" fmla="*/ 693968 h 2319892"/>
              <a:gd name="connsiteX24" fmla="*/ 10046154 w 12287691"/>
              <a:gd name="connsiteY24" fmla="*/ 39918 h 2319892"/>
              <a:gd name="connsiteX25" fmla="*/ 10241034 w 12287691"/>
              <a:gd name="connsiteY25" fmla="*/ 127735 h 2319892"/>
              <a:gd name="connsiteX26" fmla="*/ 10446204 w 12287691"/>
              <a:gd name="connsiteY26" fmla="*/ 246293 h 2319892"/>
              <a:gd name="connsiteX27" fmla="*/ 10655754 w 12287691"/>
              <a:gd name="connsiteY27" fmla="*/ 170093 h 2319892"/>
              <a:gd name="connsiteX28" fmla="*/ 10862129 w 12287691"/>
              <a:gd name="connsiteY28" fmla="*/ 319318 h 2319892"/>
              <a:gd name="connsiteX29" fmla="*/ 10941504 w 12287691"/>
              <a:gd name="connsiteY29" fmla="*/ 674918 h 2319892"/>
              <a:gd name="connsiteX30" fmla="*/ 12163879 w 12287691"/>
              <a:gd name="connsiteY30" fmla="*/ 963843 h 2319892"/>
              <a:gd name="connsiteX31" fmla="*/ 12217854 w 12287691"/>
              <a:gd name="connsiteY31" fmla="*/ 1030518 h 2319892"/>
              <a:gd name="connsiteX32" fmla="*/ 11913054 w 12287691"/>
              <a:gd name="connsiteY32" fmla="*/ 925743 h 2319892"/>
              <a:gd name="connsiteX33" fmla="*/ 10900229 w 12287691"/>
              <a:gd name="connsiteY33" fmla="*/ 684443 h 2319892"/>
              <a:gd name="connsiteX34" fmla="*/ 10824029 w 12287691"/>
              <a:gd name="connsiteY34" fmla="*/ 322493 h 2319892"/>
              <a:gd name="connsiteX35" fmla="*/ 10604954 w 12287691"/>
              <a:gd name="connsiteY35" fmla="*/ 201843 h 2319892"/>
              <a:gd name="connsiteX36" fmla="*/ 10325554 w 12287691"/>
              <a:gd name="connsiteY36" fmla="*/ 316143 h 2319892"/>
              <a:gd name="connsiteX37" fmla="*/ 10150929 w 12287691"/>
              <a:gd name="connsiteY37" fmla="*/ 36743 h 2319892"/>
              <a:gd name="connsiteX38" fmla="*/ 10023929 w 12287691"/>
              <a:gd name="connsiteY38" fmla="*/ 189143 h 2319892"/>
              <a:gd name="connsiteX39" fmla="*/ 9989004 w 12287691"/>
              <a:gd name="connsiteY39" fmla="*/ 719368 h 2319892"/>
              <a:gd name="connsiteX40" fmla="*/ 10398579 w 12287691"/>
              <a:gd name="connsiteY40" fmla="*/ 903518 h 2319892"/>
              <a:gd name="connsiteX41" fmla="*/ 9668329 w 12287691"/>
              <a:gd name="connsiteY41" fmla="*/ 1071793 h 2319892"/>
              <a:gd name="connsiteX42" fmla="*/ 8982529 w 12287691"/>
              <a:gd name="connsiteY42" fmla="*/ 1227368 h 2319892"/>
              <a:gd name="connsiteX43" fmla="*/ 8715829 w 12287691"/>
              <a:gd name="connsiteY43" fmla="*/ 1414693 h 2319892"/>
              <a:gd name="connsiteX44" fmla="*/ 8169729 w 12287691"/>
              <a:gd name="connsiteY44" fmla="*/ 1309918 h 2319892"/>
              <a:gd name="connsiteX45" fmla="*/ 7439479 w 12287691"/>
              <a:gd name="connsiteY45" fmla="*/ 1173393 h 2319892"/>
              <a:gd name="connsiteX46" fmla="*/ 7233104 w 12287691"/>
              <a:gd name="connsiteY46" fmla="*/ 1287693 h 2319892"/>
              <a:gd name="connsiteX47" fmla="*/ 7026729 w 12287691"/>
              <a:gd name="connsiteY47" fmla="*/ 1281343 h 2319892"/>
              <a:gd name="connsiteX48" fmla="*/ 6601279 w 12287691"/>
              <a:gd name="connsiteY48" fmla="*/ 1192443 h 2319892"/>
              <a:gd name="connsiteX49" fmla="*/ 6010729 w 12287691"/>
              <a:gd name="connsiteY49" fmla="*/ 1421043 h 2319892"/>
              <a:gd name="connsiteX50" fmla="*/ 5305879 w 12287691"/>
              <a:gd name="connsiteY50" fmla="*/ 1849668 h 2319892"/>
              <a:gd name="connsiteX51" fmla="*/ 4724854 w 12287691"/>
              <a:gd name="connsiteY51" fmla="*/ 2189393 h 2319892"/>
              <a:gd name="connsiteX52" fmla="*/ 4213679 w 12287691"/>
              <a:gd name="connsiteY52" fmla="*/ 2252893 h 2319892"/>
              <a:gd name="connsiteX53" fmla="*/ 3883479 w 12287691"/>
              <a:gd name="connsiteY53" fmla="*/ 2100493 h 2319892"/>
              <a:gd name="connsiteX54" fmla="*/ 3496129 w 12287691"/>
              <a:gd name="connsiteY54" fmla="*/ 2125893 h 2319892"/>
              <a:gd name="connsiteX55" fmla="*/ 3102429 w 12287691"/>
              <a:gd name="connsiteY55" fmla="*/ 1998893 h 2319892"/>
              <a:gd name="connsiteX56" fmla="*/ 2581729 w 12287691"/>
              <a:gd name="connsiteY56" fmla="*/ 1713143 h 2319892"/>
              <a:gd name="connsiteX57" fmla="*/ 2177422 w 12287691"/>
              <a:gd name="connsiteY57" fmla="*/ 1473378 h 2319892"/>
              <a:gd name="connsiteX58" fmla="*/ 2174248 w 12287691"/>
              <a:gd name="connsiteY58" fmla="*/ 1429800 h 2319892"/>
              <a:gd name="connsiteX59" fmla="*/ 2464149 w 12287691"/>
              <a:gd name="connsiteY59" fmla="*/ 1212017 h 2319892"/>
              <a:gd name="connsiteX60" fmla="*/ 2200870 w 12287691"/>
              <a:gd name="connsiteY60" fmla="*/ 1096111 h 2319892"/>
              <a:gd name="connsiteX61" fmla="*/ 2056528 w 12287691"/>
              <a:gd name="connsiteY61" fmla="*/ 1256082 h 2319892"/>
              <a:gd name="connsiteX62" fmla="*/ 2174912 w 12287691"/>
              <a:gd name="connsiteY62" fmla="*/ 1435034 h 2319892"/>
              <a:gd name="connsiteX63" fmla="*/ 2177388 w 12287691"/>
              <a:gd name="connsiteY63" fmla="*/ 1464830 h 2319892"/>
              <a:gd name="connsiteX64" fmla="*/ 1121229 w 12287691"/>
              <a:gd name="connsiteY64" fmla="*/ 1967143 h 2319892"/>
              <a:gd name="connsiteX65" fmla="*/ 454 w 12287691"/>
              <a:gd name="connsiteY65" fmla="*/ 2319568 h 2319892"/>
              <a:gd name="connsiteX66" fmla="*/ 3629 w 12287691"/>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08975"/>
              <a:gd name="connsiteY0" fmla="*/ 2294168 h 2319892"/>
              <a:gd name="connsiteX1" fmla="*/ 946604 w 12308975"/>
              <a:gd name="connsiteY1" fmla="*/ 2011593 h 2319892"/>
              <a:gd name="connsiteX2" fmla="*/ 2149652 w 12308975"/>
              <a:gd name="connsiteY2" fmla="*/ 1451607 h 2319892"/>
              <a:gd name="connsiteX3" fmla="*/ 2031197 w 12308975"/>
              <a:gd name="connsiteY3" fmla="*/ 1233439 h 2319892"/>
              <a:gd name="connsiteX4" fmla="*/ 2201845 w 12308975"/>
              <a:gd name="connsiteY4" fmla="*/ 1068652 h 2319892"/>
              <a:gd name="connsiteX5" fmla="*/ 2500330 w 12308975"/>
              <a:gd name="connsiteY5" fmla="*/ 1217425 h 2319892"/>
              <a:gd name="connsiteX6" fmla="*/ 2188692 w 12308975"/>
              <a:gd name="connsiteY6" fmla="*/ 1454747 h 2319892"/>
              <a:gd name="connsiteX7" fmla="*/ 2857954 w 12308975"/>
              <a:gd name="connsiteY7" fmla="*/ 1843318 h 2319892"/>
              <a:gd name="connsiteX8" fmla="*/ 3432629 w 12308975"/>
              <a:gd name="connsiteY8" fmla="*/ 2087793 h 2319892"/>
              <a:gd name="connsiteX9" fmla="*/ 3880304 w 12308975"/>
              <a:gd name="connsiteY9" fmla="*/ 2071918 h 2319892"/>
              <a:gd name="connsiteX10" fmla="*/ 4143829 w 12308975"/>
              <a:gd name="connsiteY10" fmla="*/ 2211618 h 2319892"/>
              <a:gd name="connsiteX11" fmla="*/ 4451804 w 12308975"/>
              <a:gd name="connsiteY11" fmla="*/ 2230668 h 2319892"/>
              <a:gd name="connsiteX12" fmla="*/ 4991554 w 12308975"/>
              <a:gd name="connsiteY12" fmla="*/ 2049693 h 2319892"/>
              <a:gd name="connsiteX13" fmla="*/ 5705929 w 12308975"/>
              <a:gd name="connsiteY13" fmla="*/ 1557568 h 2319892"/>
              <a:gd name="connsiteX14" fmla="*/ 6544129 w 12308975"/>
              <a:gd name="connsiteY14" fmla="*/ 1173393 h 2319892"/>
              <a:gd name="connsiteX15" fmla="*/ 7153729 w 12308975"/>
              <a:gd name="connsiteY15" fmla="*/ 1274993 h 2319892"/>
              <a:gd name="connsiteX16" fmla="*/ 7429954 w 12308975"/>
              <a:gd name="connsiteY16" fmla="*/ 1151168 h 2319892"/>
              <a:gd name="connsiteX17" fmla="*/ 8185604 w 12308975"/>
              <a:gd name="connsiteY17" fmla="*/ 1284518 h 2319892"/>
              <a:gd name="connsiteX18" fmla="*/ 8699954 w 12308975"/>
              <a:gd name="connsiteY18" fmla="*/ 1386118 h 2319892"/>
              <a:gd name="connsiteX19" fmla="*/ 8963479 w 12308975"/>
              <a:gd name="connsiteY19" fmla="*/ 1198793 h 2319892"/>
              <a:gd name="connsiteX20" fmla="*/ 9668329 w 12308975"/>
              <a:gd name="connsiteY20" fmla="*/ 1040043 h 2319892"/>
              <a:gd name="connsiteX21" fmla="*/ 10328729 w 12308975"/>
              <a:gd name="connsiteY21" fmla="*/ 906693 h 2319892"/>
              <a:gd name="connsiteX22" fmla="*/ 10243004 w 12308975"/>
              <a:gd name="connsiteY22" fmla="*/ 862243 h 2319892"/>
              <a:gd name="connsiteX23" fmla="*/ 9944554 w 12308975"/>
              <a:gd name="connsiteY23" fmla="*/ 693968 h 2319892"/>
              <a:gd name="connsiteX24" fmla="*/ 10046154 w 12308975"/>
              <a:gd name="connsiteY24" fmla="*/ 39918 h 2319892"/>
              <a:gd name="connsiteX25" fmla="*/ 10241034 w 12308975"/>
              <a:gd name="connsiteY25" fmla="*/ 127735 h 2319892"/>
              <a:gd name="connsiteX26" fmla="*/ 10446204 w 12308975"/>
              <a:gd name="connsiteY26" fmla="*/ 246293 h 2319892"/>
              <a:gd name="connsiteX27" fmla="*/ 10655754 w 12308975"/>
              <a:gd name="connsiteY27" fmla="*/ 170093 h 2319892"/>
              <a:gd name="connsiteX28" fmla="*/ 10862129 w 12308975"/>
              <a:gd name="connsiteY28" fmla="*/ 319318 h 2319892"/>
              <a:gd name="connsiteX29" fmla="*/ 10941504 w 12308975"/>
              <a:gd name="connsiteY29" fmla="*/ 674918 h 2319892"/>
              <a:gd name="connsiteX30" fmla="*/ 12163879 w 12308975"/>
              <a:gd name="connsiteY30" fmla="*/ 963843 h 2319892"/>
              <a:gd name="connsiteX31" fmla="*/ 12217854 w 12308975"/>
              <a:gd name="connsiteY31" fmla="*/ 1030518 h 2319892"/>
              <a:gd name="connsiteX32" fmla="*/ 11913054 w 12308975"/>
              <a:gd name="connsiteY32" fmla="*/ 925743 h 2319892"/>
              <a:gd name="connsiteX33" fmla="*/ 10900229 w 12308975"/>
              <a:gd name="connsiteY33" fmla="*/ 684443 h 2319892"/>
              <a:gd name="connsiteX34" fmla="*/ 10824029 w 12308975"/>
              <a:gd name="connsiteY34" fmla="*/ 322493 h 2319892"/>
              <a:gd name="connsiteX35" fmla="*/ 10604954 w 12308975"/>
              <a:gd name="connsiteY35" fmla="*/ 201843 h 2319892"/>
              <a:gd name="connsiteX36" fmla="*/ 10325554 w 12308975"/>
              <a:gd name="connsiteY36" fmla="*/ 316143 h 2319892"/>
              <a:gd name="connsiteX37" fmla="*/ 10150929 w 12308975"/>
              <a:gd name="connsiteY37" fmla="*/ 36743 h 2319892"/>
              <a:gd name="connsiteX38" fmla="*/ 10023929 w 12308975"/>
              <a:gd name="connsiteY38" fmla="*/ 189143 h 2319892"/>
              <a:gd name="connsiteX39" fmla="*/ 9989004 w 12308975"/>
              <a:gd name="connsiteY39" fmla="*/ 719368 h 2319892"/>
              <a:gd name="connsiteX40" fmla="*/ 10398579 w 12308975"/>
              <a:gd name="connsiteY40" fmla="*/ 903518 h 2319892"/>
              <a:gd name="connsiteX41" fmla="*/ 9668329 w 12308975"/>
              <a:gd name="connsiteY41" fmla="*/ 1071793 h 2319892"/>
              <a:gd name="connsiteX42" fmla="*/ 8982529 w 12308975"/>
              <a:gd name="connsiteY42" fmla="*/ 1227368 h 2319892"/>
              <a:gd name="connsiteX43" fmla="*/ 8715829 w 12308975"/>
              <a:gd name="connsiteY43" fmla="*/ 1414693 h 2319892"/>
              <a:gd name="connsiteX44" fmla="*/ 8169729 w 12308975"/>
              <a:gd name="connsiteY44" fmla="*/ 1309918 h 2319892"/>
              <a:gd name="connsiteX45" fmla="*/ 7439479 w 12308975"/>
              <a:gd name="connsiteY45" fmla="*/ 1173393 h 2319892"/>
              <a:gd name="connsiteX46" fmla="*/ 7233104 w 12308975"/>
              <a:gd name="connsiteY46" fmla="*/ 1287693 h 2319892"/>
              <a:gd name="connsiteX47" fmla="*/ 7026729 w 12308975"/>
              <a:gd name="connsiteY47" fmla="*/ 1281343 h 2319892"/>
              <a:gd name="connsiteX48" fmla="*/ 6601279 w 12308975"/>
              <a:gd name="connsiteY48" fmla="*/ 1192443 h 2319892"/>
              <a:gd name="connsiteX49" fmla="*/ 6010729 w 12308975"/>
              <a:gd name="connsiteY49" fmla="*/ 1421043 h 2319892"/>
              <a:gd name="connsiteX50" fmla="*/ 5305879 w 12308975"/>
              <a:gd name="connsiteY50" fmla="*/ 1849668 h 2319892"/>
              <a:gd name="connsiteX51" fmla="*/ 4724854 w 12308975"/>
              <a:gd name="connsiteY51" fmla="*/ 2189393 h 2319892"/>
              <a:gd name="connsiteX52" fmla="*/ 4213679 w 12308975"/>
              <a:gd name="connsiteY52" fmla="*/ 2252893 h 2319892"/>
              <a:gd name="connsiteX53" fmla="*/ 3883479 w 12308975"/>
              <a:gd name="connsiteY53" fmla="*/ 2100493 h 2319892"/>
              <a:gd name="connsiteX54" fmla="*/ 3496129 w 12308975"/>
              <a:gd name="connsiteY54" fmla="*/ 2125893 h 2319892"/>
              <a:gd name="connsiteX55" fmla="*/ 3102429 w 12308975"/>
              <a:gd name="connsiteY55" fmla="*/ 1998893 h 2319892"/>
              <a:gd name="connsiteX56" fmla="*/ 2581729 w 12308975"/>
              <a:gd name="connsiteY56" fmla="*/ 1713143 h 2319892"/>
              <a:gd name="connsiteX57" fmla="*/ 2177422 w 12308975"/>
              <a:gd name="connsiteY57" fmla="*/ 1473378 h 2319892"/>
              <a:gd name="connsiteX58" fmla="*/ 2174248 w 12308975"/>
              <a:gd name="connsiteY58" fmla="*/ 1429800 h 2319892"/>
              <a:gd name="connsiteX59" fmla="*/ 2464149 w 12308975"/>
              <a:gd name="connsiteY59" fmla="*/ 1212017 h 2319892"/>
              <a:gd name="connsiteX60" fmla="*/ 2200870 w 12308975"/>
              <a:gd name="connsiteY60" fmla="*/ 1096111 h 2319892"/>
              <a:gd name="connsiteX61" fmla="*/ 2056528 w 12308975"/>
              <a:gd name="connsiteY61" fmla="*/ 1256082 h 2319892"/>
              <a:gd name="connsiteX62" fmla="*/ 2174912 w 12308975"/>
              <a:gd name="connsiteY62" fmla="*/ 1435034 h 2319892"/>
              <a:gd name="connsiteX63" fmla="*/ 2177388 w 12308975"/>
              <a:gd name="connsiteY63" fmla="*/ 1464830 h 2319892"/>
              <a:gd name="connsiteX64" fmla="*/ 1121229 w 12308975"/>
              <a:gd name="connsiteY64" fmla="*/ 1967143 h 2319892"/>
              <a:gd name="connsiteX65" fmla="*/ 454 w 12308975"/>
              <a:gd name="connsiteY65" fmla="*/ 2319568 h 2319892"/>
              <a:gd name="connsiteX66" fmla="*/ 3629 w 12308975"/>
              <a:gd name="connsiteY66" fmla="*/ 2294168 h 2319892"/>
              <a:gd name="connsiteX0" fmla="*/ 3629 w 12315436"/>
              <a:gd name="connsiteY0" fmla="*/ 2294168 h 2319892"/>
              <a:gd name="connsiteX1" fmla="*/ 946604 w 12315436"/>
              <a:gd name="connsiteY1" fmla="*/ 2011593 h 2319892"/>
              <a:gd name="connsiteX2" fmla="*/ 2149652 w 12315436"/>
              <a:gd name="connsiteY2" fmla="*/ 1451607 h 2319892"/>
              <a:gd name="connsiteX3" fmla="*/ 2031197 w 12315436"/>
              <a:gd name="connsiteY3" fmla="*/ 1233439 h 2319892"/>
              <a:gd name="connsiteX4" fmla="*/ 2201845 w 12315436"/>
              <a:gd name="connsiteY4" fmla="*/ 1068652 h 2319892"/>
              <a:gd name="connsiteX5" fmla="*/ 2500330 w 12315436"/>
              <a:gd name="connsiteY5" fmla="*/ 1217425 h 2319892"/>
              <a:gd name="connsiteX6" fmla="*/ 2188692 w 12315436"/>
              <a:gd name="connsiteY6" fmla="*/ 1454747 h 2319892"/>
              <a:gd name="connsiteX7" fmla="*/ 2857954 w 12315436"/>
              <a:gd name="connsiteY7" fmla="*/ 1843318 h 2319892"/>
              <a:gd name="connsiteX8" fmla="*/ 3432629 w 12315436"/>
              <a:gd name="connsiteY8" fmla="*/ 2087793 h 2319892"/>
              <a:gd name="connsiteX9" fmla="*/ 3880304 w 12315436"/>
              <a:gd name="connsiteY9" fmla="*/ 2071918 h 2319892"/>
              <a:gd name="connsiteX10" fmla="*/ 4143829 w 12315436"/>
              <a:gd name="connsiteY10" fmla="*/ 2211618 h 2319892"/>
              <a:gd name="connsiteX11" fmla="*/ 4451804 w 12315436"/>
              <a:gd name="connsiteY11" fmla="*/ 2230668 h 2319892"/>
              <a:gd name="connsiteX12" fmla="*/ 4991554 w 12315436"/>
              <a:gd name="connsiteY12" fmla="*/ 2049693 h 2319892"/>
              <a:gd name="connsiteX13" fmla="*/ 5705929 w 12315436"/>
              <a:gd name="connsiteY13" fmla="*/ 1557568 h 2319892"/>
              <a:gd name="connsiteX14" fmla="*/ 6544129 w 12315436"/>
              <a:gd name="connsiteY14" fmla="*/ 1173393 h 2319892"/>
              <a:gd name="connsiteX15" fmla="*/ 7153729 w 12315436"/>
              <a:gd name="connsiteY15" fmla="*/ 1274993 h 2319892"/>
              <a:gd name="connsiteX16" fmla="*/ 7429954 w 12315436"/>
              <a:gd name="connsiteY16" fmla="*/ 1151168 h 2319892"/>
              <a:gd name="connsiteX17" fmla="*/ 8185604 w 12315436"/>
              <a:gd name="connsiteY17" fmla="*/ 1284518 h 2319892"/>
              <a:gd name="connsiteX18" fmla="*/ 8699954 w 12315436"/>
              <a:gd name="connsiteY18" fmla="*/ 1386118 h 2319892"/>
              <a:gd name="connsiteX19" fmla="*/ 8963479 w 12315436"/>
              <a:gd name="connsiteY19" fmla="*/ 1198793 h 2319892"/>
              <a:gd name="connsiteX20" fmla="*/ 9668329 w 12315436"/>
              <a:gd name="connsiteY20" fmla="*/ 1040043 h 2319892"/>
              <a:gd name="connsiteX21" fmla="*/ 10328729 w 12315436"/>
              <a:gd name="connsiteY21" fmla="*/ 906693 h 2319892"/>
              <a:gd name="connsiteX22" fmla="*/ 10243004 w 12315436"/>
              <a:gd name="connsiteY22" fmla="*/ 862243 h 2319892"/>
              <a:gd name="connsiteX23" fmla="*/ 9944554 w 12315436"/>
              <a:gd name="connsiteY23" fmla="*/ 693968 h 2319892"/>
              <a:gd name="connsiteX24" fmla="*/ 10046154 w 12315436"/>
              <a:gd name="connsiteY24" fmla="*/ 39918 h 2319892"/>
              <a:gd name="connsiteX25" fmla="*/ 10241034 w 12315436"/>
              <a:gd name="connsiteY25" fmla="*/ 127735 h 2319892"/>
              <a:gd name="connsiteX26" fmla="*/ 10446204 w 12315436"/>
              <a:gd name="connsiteY26" fmla="*/ 246293 h 2319892"/>
              <a:gd name="connsiteX27" fmla="*/ 10655754 w 12315436"/>
              <a:gd name="connsiteY27" fmla="*/ 170093 h 2319892"/>
              <a:gd name="connsiteX28" fmla="*/ 10862129 w 12315436"/>
              <a:gd name="connsiteY28" fmla="*/ 319318 h 2319892"/>
              <a:gd name="connsiteX29" fmla="*/ 10941504 w 12315436"/>
              <a:gd name="connsiteY29" fmla="*/ 674918 h 2319892"/>
              <a:gd name="connsiteX30" fmla="*/ 12173404 w 12315436"/>
              <a:gd name="connsiteY30" fmla="*/ 982893 h 2319892"/>
              <a:gd name="connsiteX31" fmla="*/ 12217854 w 12315436"/>
              <a:gd name="connsiteY31" fmla="*/ 1030518 h 2319892"/>
              <a:gd name="connsiteX32" fmla="*/ 11913054 w 12315436"/>
              <a:gd name="connsiteY32" fmla="*/ 925743 h 2319892"/>
              <a:gd name="connsiteX33" fmla="*/ 10900229 w 12315436"/>
              <a:gd name="connsiteY33" fmla="*/ 684443 h 2319892"/>
              <a:gd name="connsiteX34" fmla="*/ 10824029 w 12315436"/>
              <a:gd name="connsiteY34" fmla="*/ 322493 h 2319892"/>
              <a:gd name="connsiteX35" fmla="*/ 10604954 w 12315436"/>
              <a:gd name="connsiteY35" fmla="*/ 201843 h 2319892"/>
              <a:gd name="connsiteX36" fmla="*/ 10325554 w 12315436"/>
              <a:gd name="connsiteY36" fmla="*/ 316143 h 2319892"/>
              <a:gd name="connsiteX37" fmla="*/ 10150929 w 12315436"/>
              <a:gd name="connsiteY37" fmla="*/ 36743 h 2319892"/>
              <a:gd name="connsiteX38" fmla="*/ 10023929 w 12315436"/>
              <a:gd name="connsiteY38" fmla="*/ 189143 h 2319892"/>
              <a:gd name="connsiteX39" fmla="*/ 9989004 w 12315436"/>
              <a:gd name="connsiteY39" fmla="*/ 719368 h 2319892"/>
              <a:gd name="connsiteX40" fmla="*/ 10398579 w 12315436"/>
              <a:gd name="connsiteY40" fmla="*/ 903518 h 2319892"/>
              <a:gd name="connsiteX41" fmla="*/ 9668329 w 12315436"/>
              <a:gd name="connsiteY41" fmla="*/ 1071793 h 2319892"/>
              <a:gd name="connsiteX42" fmla="*/ 8982529 w 12315436"/>
              <a:gd name="connsiteY42" fmla="*/ 1227368 h 2319892"/>
              <a:gd name="connsiteX43" fmla="*/ 8715829 w 12315436"/>
              <a:gd name="connsiteY43" fmla="*/ 1414693 h 2319892"/>
              <a:gd name="connsiteX44" fmla="*/ 8169729 w 12315436"/>
              <a:gd name="connsiteY44" fmla="*/ 1309918 h 2319892"/>
              <a:gd name="connsiteX45" fmla="*/ 7439479 w 12315436"/>
              <a:gd name="connsiteY45" fmla="*/ 1173393 h 2319892"/>
              <a:gd name="connsiteX46" fmla="*/ 7233104 w 12315436"/>
              <a:gd name="connsiteY46" fmla="*/ 1287693 h 2319892"/>
              <a:gd name="connsiteX47" fmla="*/ 7026729 w 12315436"/>
              <a:gd name="connsiteY47" fmla="*/ 1281343 h 2319892"/>
              <a:gd name="connsiteX48" fmla="*/ 6601279 w 12315436"/>
              <a:gd name="connsiteY48" fmla="*/ 1192443 h 2319892"/>
              <a:gd name="connsiteX49" fmla="*/ 6010729 w 12315436"/>
              <a:gd name="connsiteY49" fmla="*/ 1421043 h 2319892"/>
              <a:gd name="connsiteX50" fmla="*/ 5305879 w 12315436"/>
              <a:gd name="connsiteY50" fmla="*/ 1849668 h 2319892"/>
              <a:gd name="connsiteX51" fmla="*/ 4724854 w 12315436"/>
              <a:gd name="connsiteY51" fmla="*/ 2189393 h 2319892"/>
              <a:gd name="connsiteX52" fmla="*/ 4213679 w 12315436"/>
              <a:gd name="connsiteY52" fmla="*/ 2252893 h 2319892"/>
              <a:gd name="connsiteX53" fmla="*/ 3883479 w 12315436"/>
              <a:gd name="connsiteY53" fmla="*/ 2100493 h 2319892"/>
              <a:gd name="connsiteX54" fmla="*/ 3496129 w 12315436"/>
              <a:gd name="connsiteY54" fmla="*/ 2125893 h 2319892"/>
              <a:gd name="connsiteX55" fmla="*/ 3102429 w 12315436"/>
              <a:gd name="connsiteY55" fmla="*/ 1998893 h 2319892"/>
              <a:gd name="connsiteX56" fmla="*/ 2581729 w 12315436"/>
              <a:gd name="connsiteY56" fmla="*/ 1713143 h 2319892"/>
              <a:gd name="connsiteX57" fmla="*/ 2177422 w 12315436"/>
              <a:gd name="connsiteY57" fmla="*/ 1473378 h 2319892"/>
              <a:gd name="connsiteX58" fmla="*/ 2174248 w 12315436"/>
              <a:gd name="connsiteY58" fmla="*/ 1429800 h 2319892"/>
              <a:gd name="connsiteX59" fmla="*/ 2464149 w 12315436"/>
              <a:gd name="connsiteY59" fmla="*/ 1212017 h 2319892"/>
              <a:gd name="connsiteX60" fmla="*/ 2200870 w 12315436"/>
              <a:gd name="connsiteY60" fmla="*/ 1096111 h 2319892"/>
              <a:gd name="connsiteX61" fmla="*/ 2056528 w 12315436"/>
              <a:gd name="connsiteY61" fmla="*/ 1256082 h 2319892"/>
              <a:gd name="connsiteX62" fmla="*/ 2174912 w 12315436"/>
              <a:gd name="connsiteY62" fmla="*/ 1435034 h 2319892"/>
              <a:gd name="connsiteX63" fmla="*/ 2177388 w 12315436"/>
              <a:gd name="connsiteY63" fmla="*/ 1464830 h 2319892"/>
              <a:gd name="connsiteX64" fmla="*/ 1121229 w 12315436"/>
              <a:gd name="connsiteY64" fmla="*/ 1967143 h 2319892"/>
              <a:gd name="connsiteX65" fmla="*/ 454 w 12315436"/>
              <a:gd name="connsiteY65" fmla="*/ 2319568 h 2319892"/>
              <a:gd name="connsiteX66" fmla="*/ 3629 w 12315436"/>
              <a:gd name="connsiteY66" fmla="*/ 2294168 h 2319892"/>
              <a:gd name="connsiteX0" fmla="*/ 3629 w 12316798"/>
              <a:gd name="connsiteY0" fmla="*/ 2294168 h 2319892"/>
              <a:gd name="connsiteX1" fmla="*/ 946604 w 12316798"/>
              <a:gd name="connsiteY1" fmla="*/ 2011593 h 2319892"/>
              <a:gd name="connsiteX2" fmla="*/ 2149652 w 12316798"/>
              <a:gd name="connsiteY2" fmla="*/ 1451607 h 2319892"/>
              <a:gd name="connsiteX3" fmla="*/ 2031197 w 12316798"/>
              <a:gd name="connsiteY3" fmla="*/ 1233439 h 2319892"/>
              <a:gd name="connsiteX4" fmla="*/ 2201845 w 12316798"/>
              <a:gd name="connsiteY4" fmla="*/ 1068652 h 2319892"/>
              <a:gd name="connsiteX5" fmla="*/ 2500330 w 12316798"/>
              <a:gd name="connsiteY5" fmla="*/ 1217425 h 2319892"/>
              <a:gd name="connsiteX6" fmla="*/ 2188692 w 12316798"/>
              <a:gd name="connsiteY6" fmla="*/ 1454747 h 2319892"/>
              <a:gd name="connsiteX7" fmla="*/ 2857954 w 12316798"/>
              <a:gd name="connsiteY7" fmla="*/ 1843318 h 2319892"/>
              <a:gd name="connsiteX8" fmla="*/ 3432629 w 12316798"/>
              <a:gd name="connsiteY8" fmla="*/ 2087793 h 2319892"/>
              <a:gd name="connsiteX9" fmla="*/ 3880304 w 12316798"/>
              <a:gd name="connsiteY9" fmla="*/ 2071918 h 2319892"/>
              <a:gd name="connsiteX10" fmla="*/ 4143829 w 12316798"/>
              <a:gd name="connsiteY10" fmla="*/ 2211618 h 2319892"/>
              <a:gd name="connsiteX11" fmla="*/ 4451804 w 12316798"/>
              <a:gd name="connsiteY11" fmla="*/ 2230668 h 2319892"/>
              <a:gd name="connsiteX12" fmla="*/ 4991554 w 12316798"/>
              <a:gd name="connsiteY12" fmla="*/ 2049693 h 2319892"/>
              <a:gd name="connsiteX13" fmla="*/ 5705929 w 12316798"/>
              <a:gd name="connsiteY13" fmla="*/ 1557568 h 2319892"/>
              <a:gd name="connsiteX14" fmla="*/ 6544129 w 12316798"/>
              <a:gd name="connsiteY14" fmla="*/ 1173393 h 2319892"/>
              <a:gd name="connsiteX15" fmla="*/ 7153729 w 12316798"/>
              <a:gd name="connsiteY15" fmla="*/ 1274993 h 2319892"/>
              <a:gd name="connsiteX16" fmla="*/ 7429954 w 12316798"/>
              <a:gd name="connsiteY16" fmla="*/ 1151168 h 2319892"/>
              <a:gd name="connsiteX17" fmla="*/ 8185604 w 12316798"/>
              <a:gd name="connsiteY17" fmla="*/ 1284518 h 2319892"/>
              <a:gd name="connsiteX18" fmla="*/ 8699954 w 12316798"/>
              <a:gd name="connsiteY18" fmla="*/ 1386118 h 2319892"/>
              <a:gd name="connsiteX19" fmla="*/ 8963479 w 12316798"/>
              <a:gd name="connsiteY19" fmla="*/ 1198793 h 2319892"/>
              <a:gd name="connsiteX20" fmla="*/ 9668329 w 12316798"/>
              <a:gd name="connsiteY20" fmla="*/ 1040043 h 2319892"/>
              <a:gd name="connsiteX21" fmla="*/ 10328729 w 12316798"/>
              <a:gd name="connsiteY21" fmla="*/ 906693 h 2319892"/>
              <a:gd name="connsiteX22" fmla="*/ 10243004 w 12316798"/>
              <a:gd name="connsiteY22" fmla="*/ 862243 h 2319892"/>
              <a:gd name="connsiteX23" fmla="*/ 9944554 w 12316798"/>
              <a:gd name="connsiteY23" fmla="*/ 693968 h 2319892"/>
              <a:gd name="connsiteX24" fmla="*/ 10046154 w 12316798"/>
              <a:gd name="connsiteY24" fmla="*/ 39918 h 2319892"/>
              <a:gd name="connsiteX25" fmla="*/ 10241034 w 12316798"/>
              <a:gd name="connsiteY25" fmla="*/ 127735 h 2319892"/>
              <a:gd name="connsiteX26" fmla="*/ 10446204 w 12316798"/>
              <a:gd name="connsiteY26" fmla="*/ 246293 h 2319892"/>
              <a:gd name="connsiteX27" fmla="*/ 10655754 w 12316798"/>
              <a:gd name="connsiteY27" fmla="*/ 170093 h 2319892"/>
              <a:gd name="connsiteX28" fmla="*/ 10862129 w 12316798"/>
              <a:gd name="connsiteY28" fmla="*/ 319318 h 2319892"/>
              <a:gd name="connsiteX29" fmla="*/ 10941504 w 12316798"/>
              <a:gd name="connsiteY29" fmla="*/ 674918 h 2319892"/>
              <a:gd name="connsiteX30" fmla="*/ 12173404 w 12316798"/>
              <a:gd name="connsiteY30" fmla="*/ 982893 h 2319892"/>
              <a:gd name="connsiteX31" fmla="*/ 12217854 w 12316798"/>
              <a:gd name="connsiteY31" fmla="*/ 1030518 h 2319892"/>
              <a:gd name="connsiteX32" fmla="*/ 11913054 w 12316798"/>
              <a:gd name="connsiteY32" fmla="*/ 925743 h 2319892"/>
              <a:gd name="connsiteX33" fmla="*/ 10900229 w 12316798"/>
              <a:gd name="connsiteY33" fmla="*/ 684443 h 2319892"/>
              <a:gd name="connsiteX34" fmla="*/ 10824029 w 12316798"/>
              <a:gd name="connsiteY34" fmla="*/ 322493 h 2319892"/>
              <a:gd name="connsiteX35" fmla="*/ 10604954 w 12316798"/>
              <a:gd name="connsiteY35" fmla="*/ 201843 h 2319892"/>
              <a:gd name="connsiteX36" fmla="*/ 10325554 w 12316798"/>
              <a:gd name="connsiteY36" fmla="*/ 316143 h 2319892"/>
              <a:gd name="connsiteX37" fmla="*/ 10150929 w 12316798"/>
              <a:gd name="connsiteY37" fmla="*/ 36743 h 2319892"/>
              <a:gd name="connsiteX38" fmla="*/ 10023929 w 12316798"/>
              <a:gd name="connsiteY38" fmla="*/ 189143 h 2319892"/>
              <a:gd name="connsiteX39" fmla="*/ 9989004 w 12316798"/>
              <a:gd name="connsiteY39" fmla="*/ 719368 h 2319892"/>
              <a:gd name="connsiteX40" fmla="*/ 10398579 w 12316798"/>
              <a:gd name="connsiteY40" fmla="*/ 903518 h 2319892"/>
              <a:gd name="connsiteX41" fmla="*/ 9668329 w 12316798"/>
              <a:gd name="connsiteY41" fmla="*/ 1071793 h 2319892"/>
              <a:gd name="connsiteX42" fmla="*/ 8982529 w 12316798"/>
              <a:gd name="connsiteY42" fmla="*/ 1227368 h 2319892"/>
              <a:gd name="connsiteX43" fmla="*/ 8715829 w 12316798"/>
              <a:gd name="connsiteY43" fmla="*/ 1414693 h 2319892"/>
              <a:gd name="connsiteX44" fmla="*/ 8169729 w 12316798"/>
              <a:gd name="connsiteY44" fmla="*/ 1309918 h 2319892"/>
              <a:gd name="connsiteX45" fmla="*/ 7439479 w 12316798"/>
              <a:gd name="connsiteY45" fmla="*/ 1173393 h 2319892"/>
              <a:gd name="connsiteX46" fmla="*/ 7233104 w 12316798"/>
              <a:gd name="connsiteY46" fmla="*/ 1287693 h 2319892"/>
              <a:gd name="connsiteX47" fmla="*/ 7026729 w 12316798"/>
              <a:gd name="connsiteY47" fmla="*/ 1281343 h 2319892"/>
              <a:gd name="connsiteX48" fmla="*/ 6601279 w 12316798"/>
              <a:gd name="connsiteY48" fmla="*/ 1192443 h 2319892"/>
              <a:gd name="connsiteX49" fmla="*/ 6010729 w 12316798"/>
              <a:gd name="connsiteY49" fmla="*/ 1421043 h 2319892"/>
              <a:gd name="connsiteX50" fmla="*/ 5305879 w 12316798"/>
              <a:gd name="connsiteY50" fmla="*/ 1849668 h 2319892"/>
              <a:gd name="connsiteX51" fmla="*/ 4724854 w 12316798"/>
              <a:gd name="connsiteY51" fmla="*/ 2189393 h 2319892"/>
              <a:gd name="connsiteX52" fmla="*/ 4213679 w 12316798"/>
              <a:gd name="connsiteY52" fmla="*/ 2252893 h 2319892"/>
              <a:gd name="connsiteX53" fmla="*/ 3883479 w 12316798"/>
              <a:gd name="connsiteY53" fmla="*/ 2100493 h 2319892"/>
              <a:gd name="connsiteX54" fmla="*/ 3496129 w 12316798"/>
              <a:gd name="connsiteY54" fmla="*/ 2125893 h 2319892"/>
              <a:gd name="connsiteX55" fmla="*/ 3102429 w 12316798"/>
              <a:gd name="connsiteY55" fmla="*/ 1998893 h 2319892"/>
              <a:gd name="connsiteX56" fmla="*/ 2581729 w 12316798"/>
              <a:gd name="connsiteY56" fmla="*/ 1713143 h 2319892"/>
              <a:gd name="connsiteX57" fmla="*/ 2177422 w 12316798"/>
              <a:gd name="connsiteY57" fmla="*/ 1473378 h 2319892"/>
              <a:gd name="connsiteX58" fmla="*/ 2174248 w 12316798"/>
              <a:gd name="connsiteY58" fmla="*/ 1429800 h 2319892"/>
              <a:gd name="connsiteX59" fmla="*/ 2464149 w 12316798"/>
              <a:gd name="connsiteY59" fmla="*/ 1212017 h 2319892"/>
              <a:gd name="connsiteX60" fmla="*/ 2200870 w 12316798"/>
              <a:gd name="connsiteY60" fmla="*/ 1096111 h 2319892"/>
              <a:gd name="connsiteX61" fmla="*/ 2056528 w 12316798"/>
              <a:gd name="connsiteY61" fmla="*/ 1256082 h 2319892"/>
              <a:gd name="connsiteX62" fmla="*/ 2174912 w 12316798"/>
              <a:gd name="connsiteY62" fmla="*/ 1435034 h 2319892"/>
              <a:gd name="connsiteX63" fmla="*/ 2177388 w 12316798"/>
              <a:gd name="connsiteY63" fmla="*/ 1464830 h 2319892"/>
              <a:gd name="connsiteX64" fmla="*/ 1121229 w 12316798"/>
              <a:gd name="connsiteY64" fmla="*/ 1967143 h 2319892"/>
              <a:gd name="connsiteX65" fmla="*/ 454 w 12316798"/>
              <a:gd name="connsiteY65" fmla="*/ 2319568 h 2319892"/>
              <a:gd name="connsiteX66" fmla="*/ 3629 w 12316798"/>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325554 w 12326363"/>
              <a:gd name="connsiteY36" fmla="*/ 316143 h 2319892"/>
              <a:gd name="connsiteX37" fmla="*/ 10150929 w 12326363"/>
              <a:gd name="connsiteY37" fmla="*/ 36743 h 2319892"/>
              <a:gd name="connsiteX38" fmla="*/ 10023929 w 12326363"/>
              <a:gd name="connsiteY38" fmla="*/ 189143 h 2319892"/>
              <a:gd name="connsiteX39" fmla="*/ 9989004 w 12326363"/>
              <a:gd name="connsiteY39" fmla="*/ 719368 h 2319892"/>
              <a:gd name="connsiteX40" fmla="*/ 10398579 w 12326363"/>
              <a:gd name="connsiteY40" fmla="*/ 903518 h 2319892"/>
              <a:gd name="connsiteX41" fmla="*/ 9668329 w 12326363"/>
              <a:gd name="connsiteY41" fmla="*/ 1071793 h 2319892"/>
              <a:gd name="connsiteX42" fmla="*/ 8982529 w 12326363"/>
              <a:gd name="connsiteY42" fmla="*/ 1227368 h 2319892"/>
              <a:gd name="connsiteX43" fmla="*/ 8715829 w 12326363"/>
              <a:gd name="connsiteY43" fmla="*/ 1414693 h 2319892"/>
              <a:gd name="connsiteX44" fmla="*/ 8169729 w 12326363"/>
              <a:gd name="connsiteY44" fmla="*/ 1309918 h 2319892"/>
              <a:gd name="connsiteX45" fmla="*/ 7439479 w 12326363"/>
              <a:gd name="connsiteY45" fmla="*/ 1173393 h 2319892"/>
              <a:gd name="connsiteX46" fmla="*/ 7233104 w 12326363"/>
              <a:gd name="connsiteY46" fmla="*/ 1287693 h 2319892"/>
              <a:gd name="connsiteX47" fmla="*/ 7026729 w 12326363"/>
              <a:gd name="connsiteY47" fmla="*/ 1281343 h 2319892"/>
              <a:gd name="connsiteX48" fmla="*/ 6601279 w 12326363"/>
              <a:gd name="connsiteY48" fmla="*/ 1192443 h 2319892"/>
              <a:gd name="connsiteX49" fmla="*/ 6010729 w 12326363"/>
              <a:gd name="connsiteY49" fmla="*/ 1421043 h 2319892"/>
              <a:gd name="connsiteX50" fmla="*/ 5305879 w 12326363"/>
              <a:gd name="connsiteY50" fmla="*/ 1849668 h 2319892"/>
              <a:gd name="connsiteX51" fmla="*/ 4724854 w 12326363"/>
              <a:gd name="connsiteY51" fmla="*/ 2189393 h 2319892"/>
              <a:gd name="connsiteX52" fmla="*/ 4213679 w 12326363"/>
              <a:gd name="connsiteY52" fmla="*/ 2252893 h 2319892"/>
              <a:gd name="connsiteX53" fmla="*/ 3883479 w 12326363"/>
              <a:gd name="connsiteY53" fmla="*/ 2100493 h 2319892"/>
              <a:gd name="connsiteX54" fmla="*/ 3496129 w 12326363"/>
              <a:gd name="connsiteY54" fmla="*/ 2125893 h 2319892"/>
              <a:gd name="connsiteX55" fmla="*/ 3102429 w 12326363"/>
              <a:gd name="connsiteY55" fmla="*/ 1998893 h 2319892"/>
              <a:gd name="connsiteX56" fmla="*/ 2581729 w 12326363"/>
              <a:gd name="connsiteY56" fmla="*/ 1713143 h 2319892"/>
              <a:gd name="connsiteX57" fmla="*/ 2177422 w 12326363"/>
              <a:gd name="connsiteY57" fmla="*/ 1473378 h 2319892"/>
              <a:gd name="connsiteX58" fmla="*/ 2174248 w 12326363"/>
              <a:gd name="connsiteY58" fmla="*/ 1429800 h 2319892"/>
              <a:gd name="connsiteX59" fmla="*/ 2464149 w 12326363"/>
              <a:gd name="connsiteY59" fmla="*/ 1212017 h 2319892"/>
              <a:gd name="connsiteX60" fmla="*/ 2200870 w 12326363"/>
              <a:gd name="connsiteY60" fmla="*/ 1096111 h 2319892"/>
              <a:gd name="connsiteX61" fmla="*/ 2056528 w 12326363"/>
              <a:gd name="connsiteY61" fmla="*/ 1256082 h 2319892"/>
              <a:gd name="connsiteX62" fmla="*/ 2174912 w 12326363"/>
              <a:gd name="connsiteY62" fmla="*/ 1435034 h 2319892"/>
              <a:gd name="connsiteX63" fmla="*/ 2177388 w 12326363"/>
              <a:gd name="connsiteY63" fmla="*/ 1464830 h 2319892"/>
              <a:gd name="connsiteX64" fmla="*/ 1121229 w 12326363"/>
              <a:gd name="connsiteY64" fmla="*/ 1967143 h 2319892"/>
              <a:gd name="connsiteX65" fmla="*/ 454 w 12326363"/>
              <a:gd name="connsiteY65" fmla="*/ 2319568 h 2319892"/>
              <a:gd name="connsiteX66" fmla="*/ 3629 w 12326363"/>
              <a:gd name="connsiteY66" fmla="*/ 2294168 h 2319892"/>
              <a:gd name="connsiteX0" fmla="*/ 3629 w 12326363"/>
              <a:gd name="connsiteY0" fmla="*/ 2294168 h 2319892"/>
              <a:gd name="connsiteX1" fmla="*/ 946604 w 12326363"/>
              <a:gd name="connsiteY1" fmla="*/ 2011593 h 2319892"/>
              <a:gd name="connsiteX2" fmla="*/ 2149652 w 12326363"/>
              <a:gd name="connsiteY2" fmla="*/ 1451607 h 2319892"/>
              <a:gd name="connsiteX3" fmla="*/ 2031197 w 12326363"/>
              <a:gd name="connsiteY3" fmla="*/ 1233439 h 2319892"/>
              <a:gd name="connsiteX4" fmla="*/ 2201845 w 12326363"/>
              <a:gd name="connsiteY4" fmla="*/ 1068652 h 2319892"/>
              <a:gd name="connsiteX5" fmla="*/ 2500330 w 12326363"/>
              <a:gd name="connsiteY5" fmla="*/ 1217425 h 2319892"/>
              <a:gd name="connsiteX6" fmla="*/ 2188692 w 12326363"/>
              <a:gd name="connsiteY6" fmla="*/ 1454747 h 2319892"/>
              <a:gd name="connsiteX7" fmla="*/ 2857954 w 12326363"/>
              <a:gd name="connsiteY7" fmla="*/ 1843318 h 2319892"/>
              <a:gd name="connsiteX8" fmla="*/ 3432629 w 12326363"/>
              <a:gd name="connsiteY8" fmla="*/ 2087793 h 2319892"/>
              <a:gd name="connsiteX9" fmla="*/ 3880304 w 12326363"/>
              <a:gd name="connsiteY9" fmla="*/ 2071918 h 2319892"/>
              <a:gd name="connsiteX10" fmla="*/ 4143829 w 12326363"/>
              <a:gd name="connsiteY10" fmla="*/ 2211618 h 2319892"/>
              <a:gd name="connsiteX11" fmla="*/ 4451804 w 12326363"/>
              <a:gd name="connsiteY11" fmla="*/ 2230668 h 2319892"/>
              <a:gd name="connsiteX12" fmla="*/ 4991554 w 12326363"/>
              <a:gd name="connsiteY12" fmla="*/ 2049693 h 2319892"/>
              <a:gd name="connsiteX13" fmla="*/ 5705929 w 12326363"/>
              <a:gd name="connsiteY13" fmla="*/ 1557568 h 2319892"/>
              <a:gd name="connsiteX14" fmla="*/ 6544129 w 12326363"/>
              <a:gd name="connsiteY14" fmla="*/ 1173393 h 2319892"/>
              <a:gd name="connsiteX15" fmla="*/ 7153729 w 12326363"/>
              <a:gd name="connsiteY15" fmla="*/ 1274993 h 2319892"/>
              <a:gd name="connsiteX16" fmla="*/ 7429954 w 12326363"/>
              <a:gd name="connsiteY16" fmla="*/ 1151168 h 2319892"/>
              <a:gd name="connsiteX17" fmla="*/ 8185604 w 12326363"/>
              <a:gd name="connsiteY17" fmla="*/ 1284518 h 2319892"/>
              <a:gd name="connsiteX18" fmla="*/ 8699954 w 12326363"/>
              <a:gd name="connsiteY18" fmla="*/ 1386118 h 2319892"/>
              <a:gd name="connsiteX19" fmla="*/ 8963479 w 12326363"/>
              <a:gd name="connsiteY19" fmla="*/ 1198793 h 2319892"/>
              <a:gd name="connsiteX20" fmla="*/ 9668329 w 12326363"/>
              <a:gd name="connsiteY20" fmla="*/ 1040043 h 2319892"/>
              <a:gd name="connsiteX21" fmla="*/ 10328729 w 12326363"/>
              <a:gd name="connsiteY21" fmla="*/ 906693 h 2319892"/>
              <a:gd name="connsiteX22" fmla="*/ 10243004 w 12326363"/>
              <a:gd name="connsiteY22" fmla="*/ 862243 h 2319892"/>
              <a:gd name="connsiteX23" fmla="*/ 9944554 w 12326363"/>
              <a:gd name="connsiteY23" fmla="*/ 693968 h 2319892"/>
              <a:gd name="connsiteX24" fmla="*/ 10046154 w 12326363"/>
              <a:gd name="connsiteY24" fmla="*/ 39918 h 2319892"/>
              <a:gd name="connsiteX25" fmla="*/ 10241034 w 12326363"/>
              <a:gd name="connsiteY25" fmla="*/ 127735 h 2319892"/>
              <a:gd name="connsiteX26" fmla="*/ 10446204 w 12326363"/>
              <a:gd name="connsiteY26" fmla="*/ 246293 h 2319892"/>
              <a:gd name="connsiteX27" fmla="*/ 10655754 w 12326363"/>
              <a:gd name="connsiteY27" fmla="*/ 170093 h 2319892"/>
              <a:gd name="connsiteX28" fmla="*/ 10862129 w 12326363"/>
              <a:gd name="connsiteY28" fmla="*/ 319318 h 2319892"/>
              <a:gd name="connsiteX29" fmla="*/ 10941504 w 12326363"/>
              <a:gd name="connsiteY29" fmla="*/ 674918 h 2319892"/>
              <a:gd name="connsiteX30" fmla="*/ 12173404 w 12326363"/>
              <a:gd name="connsiteY30" fmla="*/ 982893 h 2319892"/>
              <a:gd name="connsiteX31" fmla="*/ 12217854 w 12326363"/>
              <a:gd name="connsiteY31" fmla="*/ 1030518 h 2319892"/>
              <a:gd name="connsiteX32" fmla="*/ 11913054 w 12326363"/>
              <a:gd name="connsiteY32" fmla="*/ 925743 h 2319892"/>
              <a:gd name="connsiteX33" fmla="*/ 10900229 w 12326363"/>
              <a:gd name="connsiteY33" fmla="*/ 684443 h 2319892"/>
              <a:gd name="connsiteX34" fmla="*/ 10824029 w 12326363"/>
              <a:gd name="connsiteY34" fmla="*/ 322493 h 2319892"/>
              <a:gd name="connsiteX35" fmla="*/ 10604954 w 12326363"/>
              <a:gd name="connsiteY35" fmla="*/ 201843 h 2319892"/>
              <a:gd name="connsiteX36" fmla="*/ 10150929 w 12326363"/>
              <a:gd name="connsiteY36" fmla="*/ 36743 h 2319892"/>
              <a:gd name="connsiteX37" fmla="*/ 10023929 w 12326363"/>
              <a:gd name="connsiteY37" fmla="*/ 189143 h 2319892"/>
              <a:gd name="connsiteX38" fmla="*/ 9989004 w 12326363"/>
              <a:gd name="connsiteY38" fmla="*/ 719368 h 2319892"/>
              <a:gd name="connsiteX39" fmla="*/ 10398579 w 12326363"/>
              <a:gd name="connsiteY39" fmla="*/ 903518 h 2319892"/>
              <a:gd name="connsiteX40" fmla="*/ 9668329 w 12326363"/>
              <a:gd name="connsiteY40" fmla="*/ 1071793 h 2319892"/>
              <a:gd name="connsiteX41" fmla="*/ 8982529 w 12326363"/>
              <a:gd name="connsiteY41" fmla="*/ 1227368 h 2319892"/>
              <a:gd name="connsiteX42" fmla="*/ 8715829 w 12326363"/>
              <a:gd name="connsiteY42" fmla="*/ 1414693 h 2319892"/>
              <a:gd name="connsiteX43" fmla="*/ 8169729 w 12326363"/>
              <a:gd name="connsiteY43" fmla="*/ 1309918 h 2319892"/>
              <a:gd name="connsiteX44" fmla="*/ 7439479 w 12326363"/>
              <a:gd name="connsiteY44" fmla="*/ 1173393 h 2319892"/>
              <a:gd name="connsiteX45" fmla="*/ 7233104 w 12326363"/>
              <a:gd name="connsiteY45" fmla="*/ 1287693 h 2319892"/>
              <a:gd name="connsiteX46" fmla="*/ 7026729 w 12326363"/>
              <a:gd name="connsiteY46" fmla="*/ 1281343 h 2319892"/>
              <a:gd name="connsiteX47" fmla="*/ 6601279 w 12326363"/>
              <a:gd name="connsiteY47" fmla="*/ 1192443 h 2319892"/>
              <a:gd name="connsiteX48" fmla="*/ 6010729 w 12326363"/>
              <a:gd name="connsiteY48" fmla="*/ 1421043 h 2319892"/>
              <a:gd name="connsiteX49" fmla="*/ 5305879 w 12326363"/>
              <a:gd name="connsiteY49" fmla="*/ 1849668 h 2319892"/>
              <a:gd name="connsiteX50" fmla="*/ 4724854 w 12326363"/>
              <a:gd name="connsiteY50" fmla="*/ 2189393 h 2319892"/>
              <a:gd name="connsiteX51" fmla="*/ 4213679 w 12326363"/>
              <a:gd name="connsiteY51" fmla="*/ 2252893 h 2319892"/>
              <a:gd name="connsiteX52" fmla="*/ 3883479 w 12326363"/>
              <a:gd name="connsiteY52" fmla="*/ 2100493 h 2319892"/>
              <a:gd name="connsiteX53" fmla="*/ 3496129 w 12326363"/>
              <a:gd name="connsiteY53" fmla="*/ 2125893 h 2319892"/>
              <a:gd name="connsiteX54" fmla="*/ 3102429 w 12326363"/>
              <a:gd name="connsiteY54" fmla="*/ 1998893 h 2319892"/>
              <a:gd name="connsiteX55" fmla="*/ 2581729 w 12326363"/>
              <a:gd name="connsiteY55" fmla="*/ 1713143 h 2319892"/>
              <a:gd name="connsiteX56" fmla="*/ 2177422 w 12326363"/>
              <a:gd name="connsiteY56" fmla="*/ 1473378 h 2319892"/>
              <a:gd name="connsiteX57" fmla="*/ 2174248 w 12326363"/>
              <a:gd name="connsiteY57" fmla="*/ 1429800 h 2319892"/>
              <a:gd name="connsiteX58" fmla="*/ 2464149 w 12326363"/>
              <a:gd name="connsiteY58" fmla="*/ 1212017 h 2319892"/>
              <a:gd name="connsiteX59" fmla="*/ 2200870 w 12326363"/>
              <a:gd name="connsiteY59" fmla="*/ 1096111 h 2319892"/>
              <a:gd name="connsiteX60" fmla="*/ 2056528 w 12326363"/>
              <a:gd name="connsiteY60" fmla="*/ 1256082 h 2319892"/>
              <a:gd name="connsiteX61" fmla="*/ 2174912 w 12326363"/>
              <a:gd name="connsiteY61" fmla="*/ 1435034 h 2319892"/>
              <a:gd name="connsiteX62" fmla="*/ 2177388 w 12326363"/>
              <a:gd name="connsiteY62" fmla="*/ 1464830 h 2319892"/>
              <a:gd name="connsiteX63" fmla="*/ 1121229 w 12326363"/>
              <a:gd name="connsiteY63" fmla="*/ 1967143 h 2319892"/>
              <a:gd name="connsiteX64" fmla="*/ 454 w 12326363"/>
              <a:gd name="connsiteY64" fmla="*/ 2319568 h 2319892"/>
              <a:gd name="connsiteX65" fmla="*/ 3629 w 12326363"/>
              <a:gd name="connsiteY65" fmla="*/ 2294168 h 2319892"/>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150929 w 12326363"/>
              <a:gd name="connsiteY35" fmla="*/ 10270 h 2293419"/>
              <a:gd name="connsiteX36" fmla="*/ 10023929 w 12326363"/>
              <a:gd name="connsiteY36" fmla="*/ 162670 h 2293419"/>
              <a:gd name="connsiteX37" fmla="*/ 9989004 w 12326363"/>
              <a:gd name="connsiteY37" fmla="*/ 692895 h 2293419"/>
              <a:gd name="connsiteX38" fmla="*/ 10398579 w 12326363"/>
              <a:gd name="connsiteY38" fmla="*/ 877045 h 2293419"/>
              <a:gd name="connsiteX39" fmla="*/ 9668329 w 12326363"/>
              <a:gd name="connsiteY39" fmla="*/ 1045320 h 2293419"/>
              <a:gd name="connsiteX40" fmla="*/ 8982529 w 12326363"/>
              <a:gd name="connsiteY40" fmla="*/ 1200895 h 2293419"/>
              <a:gd name="connsiteX41" fmla="*/ 8715829 w 12326363"/>
              <a:gd name="connsiteY41" fmla="*/ 1388220 h 2293419"/>
              <a:gd name="connsiteX42" fmla="*/ 8169729 w 12326363"/>
              <a:gd name="connsiteY42" fmla="*/ 1283445 h 2293419"/>
              <a:gd name="connsiteX43" fmla="*/ 7439479 w 12326363"/>
              <a:gd name="connsiteY43" fmla="*/ 1146920 h 2293419"/>
              <a:gd name="connsiteX44" fmla="*/ 7233104 w 12326363"/>
              <a:gd name="connsiteY44" fmla="*/ 1261220 h 2293419"/>
              <a:gd name="connsiteX45" fmla="*/ 7026729 w 12326363"/>
              <a:gd name="connsiteY45" fmla="*/ 1254870 h 2293419"/>
              <a:gd name="connsiteX46" fmla="*/ 6601279 w 12326363"/>
              <a:gd name="connsiteY46" fmla="*/ 1165970 h 2293419"/>
              <a:gd name="connsiteX47" fmla="*/ 6010729 w 12326363"/>
              <a:gd name="connsiteY47" fmla="*/ 1394570 h 2293419"/>
              <a:gd name="connsiteX48" fmla="*/ 5305879 w 12326363"/>
              <a:gd name="connsiteY48" fmla="*/ 1823195 h 2293419"/>
              <a:gd name="connsiteX49" fmla="*/ 4724854 w 12326363"/>
              <a:gd name="connsiteY49" fmla="*/ 2162920 h 2293419"/>
              <a:gd name="connsiteX50" fmla="*/ 4213679 w 12326363"/>
              <a:gd name="connsiteY50" fmla="*/ 2226420 h 2293419"/>
              <a:gd name="connsiteX51" fmla="*/ 3883479 w 12326363"/>
              <a:gd name="connsiteY51" fmla="*/ 2074020 h 2293419"/>
              <a:gd name="connsiteX52" fmla="*/ 3496129 w 12326363"/>
              <a:gd name="connsiteY52" fmla="*/ 2099420 h 2293419"/>
              <a:gd name="connsiteX53" fmla="*/ 3102429 w 12326363"/>
              <a:gd name="connsiteY53" fmla="*/ 1972420 h 2293419"/>
              <a:gd name="connsiteX54" fmla="*/ 2581729 w 12326363"/>
              <a:gd name="connsiteY54" fmla="*/ 1686670 h 2293419"/>
              <a:gd name="connsiteX55" fmla="*/ 2177422 w 12326363"/>
              <a:gd name="connsiteY55" fmla="*/ 1446905 h 2293419"/>
              <a:gd name="connsiteX56" fmla="*/ 2174248 w 12326363"/>
              <a:gd name="connsiteY56" fmla="*/ 1403327 h 2293419"/>
              <a:gd name="connsiteX57" fmla="*/ 2464149 w 12326363"/>
              <a:gd name="connsiteY57" fmla="*/ 1185544 h 2293419"/>
              <a:gd name="connsiteX58" fmla="*/ 2200870 w 12326363"/>
              <a:gd name="connsiteY58" fmla="*/ 1069638 h 2293419"/>
              <a:gd name="connsiteX59" fmla="*/ 2056528 w 12326363"/>
              <a:gd name="connsiteY59" fmla="*/ 1229609 h 2293419"/>
              <a:gd name="connsiteX60" fmla="*/ 2174912 w 12326363"/>
              <a:gd name="connsiteY60" fmla="*/ 1408561 h 2293419"/>
              <a:gd name="connsiteX61" fmla="*/ 2177388 w 12326363"/>
              <a:gd name="connsiteY61" fmla="*/ 1438357 h 2293419"/>
              <a:gd name="connsiteX62" fmla="*/ 1121229 w 12326363"/>
              <a:gd name="connsiteY62" fmla="*/ 1940670 h 2293419"/>
              <a:gd name="connsiteX63" fmla="*/ 454 w 12326363"/>
              <a:gd name="connsiteY63" fmla="*/ 2293095 h 2293419"/>
              <a:gd name="connsiteX64" fmla="*/ 3629 w 12326363"/>
              <a:gd name="connsiteY64" fmla="*/ 2267695 h 2293419"/>
              <a:gd name="connsiteX0" fmla="*/ 3629 w 12326363"/>
              <a:gd name="connsiteY0" fmla="*/ 2267695 h 2293419"/>
              <a:gd name="connsiteX1" fmla="*/ 946604 w 12326363"/>
              <a:gd name="connsiteY1" fmla="*/ 1985120 h 2293419"/>
              <a:gd name="connsiteX2" fmla="*/ 2149652 w 12326363"/>
              <a:gd name="connsiteY2" fmla="*/ 1425134 h 2293419"/>
              <a:gd name="connsiteX3" fmla="*/ 2031197 w 12326363"/>
              <a:gd name="connsiteY3" fmla="*/ 1206966 h 2293419"/>
              <a:gd name="connsiteX4" fmla="*/ 2201845 w 12326363"/>
              <a:gd name="connsiteY4" fmla="*/ 1042179 h 2293419"/>
              <a:gd name="connsiteX5" fmla="*/ 2500330 w 12326363"/>
              <a:gd name="connsiteY5" fmla="*/ 1190952 h 2293419"/>
              <a:gd name="connsiteX6" fmla="*/ 2188692 w 12326363"/>
              <a:gd name="connsiteY6" fmla="*/ 1428274 h 2293419"/>
              <a:gd name="connsiteX7" fmla="*/ 2857954 w 12326363"/>
              <a:gd name="connsiteY7" fmla="*/ 1816845 h 2293419"/>
              <a:gd name="connsiteX8" fmla="*/ 3432629 w 12326363"/>
              <a:gd name="connsiteY8" fmla="*/ 2061320 h 2293419"/>
              <a:gd name="connsiteX9" fmla="*/ 3880304 w 12326363"/>
              <a:gd name="connsiteY9" fmla="*/ 2045445 h 2293419"/>
              <a:gd name="connsiteX10" fmla="*/ 4143829 w 12326363"/>
              <a:gd name="connsiteY10" fmla="*/ 2185145 h 2293419"/>
              <a:gd name="connsiteX11" fmla="*/ 4451804 w 12326363"/>
              <a:gd name="connsiteY11" fmla="*/ 2204195 h 2293419"/>
              <a:gd name="connsiteX12" fmla="*/ 4991554 w 12326363"/>
              <a:gd name="connsiteY12" fmla="*/ 2023220 h 2293419"/>
              <a:gd name="connsiteX13" fmla="*/ 5705929 w 12326363"/>
              <a:gd name="connsiteY13" fmla="*/ 1531095 h 2293419"/>
              <a:gd name="connsiteX14" fmla="*/ 6544129 w 12326363"/>
              <a:gd name="connsiteY14" fmla="*/ 1146920 h 2293419"/>
              <a:gd name="connsiteX15" fmla="*/ 7153729 w 12326363"/>
              <a:gd name="connsiteY15" fmla="*/ 1248520 h 2293419"/>
              <a:gd name="connsiteX16" fmla="*/ 7429954 w 12326363"/>
              <a:gd name="connsiteY16" fmla="*/ 1124695 h 2293419"/>
              <a:gd name="connsiteX17" fmla="*/ 8185604 w 12326363"/>
              <a:gd name="connsiteY17" fmla="*/ 1258045 h 2293419"/>
              <a:gd name="connsiteX18" fmla="*/ 8699954 w 12326363"/>
              <a:gd name="connsiteY18" fmla="*/ 1359645 h 2293419"/>
              <a:gd name="connsiteX19" fmla="*/ 8963479 w 12326363"/>
              <a:gd name="connsiteY19" fmla="*/ 1172320 h 2293419"/>
              <a:gd name="connsiteX20" fmla="*/ 9668329 w 12326363"/>
              <a:gd name="connsiteY20" fmla="*/ 1013570 h 2293419"/>
              <a:gd name="connsiteX21" fmla="*/ 10328729 w 12326363"/>
              <a:gd name="connsiteY21" fmla="*/ 880220 h 2293419"/>
              <a:gd name="connsiteX22" fmla="*/ 10243004 w 12326363"/>
              <a:gd name="connsiteY22" fmla="*/ 835770 h 2293419"/>
              <a:gd name="connsiteX23" fmla="*/ 9944554 w 12326363"/>
              <a:gd name="connsiteY23" fmla="*/ 667495 h 2293419"/>
              <a:gd name="connsiteX24" fmla="*/ 10046154 w 12326363"/>
              <a:gd name="connsiteY24" fmla="*/ 13445 h 2293419"/>
              <a:gd name="connsiteX25" fmla="*/ 10446204 w 12326363"/>
              <a:gd name="connsiteY25" fmla="*/ 219820 h 2293419"/>
              <a:gd name="connsiteX26" fmla="*/ 10655754 w 12326363"/>
              <a:gd name="connsiteY26" fmla="*/ 143620 h 2293419"/>
              <a:gd name="connsiteX27" fmla="*/ 10862129 w 12326363"/>
              <a:gd name="connsiteY27" fmla="*/ 292845 h 2293419"/>
              <a:gd name="connsiteX28" fmla="*/ 10941504 w 12326363"/>
              <a:gd name="connsiteY28" fmla="*/ 648445 h 2293419"/>
              <a:gd name="connsiteX29" fmla="*/ 12173404 w 12326363"/>
              <a:gd name="connsiteY29" fmla="*/ 956420 h 2293419"/>
              <a:gd name="connsiteX30" fmla="*/ 12217854 w 12326363"/>
              <a:gd name="connsiteY30" fmla="*/ 1004045 h 2293419"/>
              <a:gd name="connsiteX31" fmla="*/ 11913054 w 12326363"/>
              <a:gd name="connsiteY31" fmla="*/ 899270 h 2293419"/>
              <a:gd name="connsiteX32" fmla="*/ 10900229 w 12326363"/>
              <a:gd name="connsiteY32" fmla="*/ 657970 h 2293419"/>
              <a:gd name="connsiteX33" fmla="*/ 10824029 w 12326363"/>
              <a:gd name="connsiteY33" fmla="*/ 296020 h 2293419"/>
              <a:gd name="connsiteX34" fmla="*/ 10604954 w 12326363"/>
              <a:gd name="connsiteY34" fmla="*/ 175370 h 2293419"/>
              <a:gd name="connsiteX35" fmla="*/ 10023929 w 12326363"/>
              <a:gd name="connsiteY35" fmla="*/ 162670 h 2293419"/>
              <a:gd name="connsiteX36" fmla="*/ 9989004 w 12326363"/>
              <a:gd name="connsiteY36" fmla="*/ 692895 h 2293419"/>
              <a:gd name="connsiteX37" fmla="*/ 10398579 w 12326363"/>
              <a:gd name="connsiteY37" fmla="*/ 877045 h 2293419"/>
              <a:gd name="connsiteX38" fmla="*/ 9668329 w 12326363"/>
              <a:gd name="connsiteY38" fmla="*/ 1045320 h 2293419"/>
              <a:gd name="connsiteX39" fmla="*/ 8982529 w 12326363"/>
              <a:gd name="connsiteY39" fmla="*/ 1200895 h 2293419"/>
              <a:gd name="connsiteX40" fmla="*/ 8715829 w 12326363"/>
              <a:gd name="connsiteY40" fmla="*/ 1388220 h 2293419"/>
              <a:gd name="connsiteX41" fmla="*/ 8169729 w 12326363"/>
              <a:gd name="connsiteY41" fmla="*/ 1283445 h 2293419"/>
              <a:gd name="connsiteX42" fmla="*/ 7439479 w 12326363"/>
              <a:gd name="connsiteY42" fmla="*/ 1146920 h 2293419"/>
              <a:gd name="connsiteX43" fmla="*/ 7233104 w 12326363"/>
              <a:gd name="connsiteY43" fmla="*/ 1261220 h 2293419"/>
              <a:gd name="connsiteX44" fmla="*/ 7026729 w 12326363"/>
              <a:gd name="connsiteY44" fmla="*/ 1254870 h 2293419"/>
              <a:gd name="connsiteX45" fmla="*/ 6601279 w 12326363"/>
              <a:gd name="connsiteY45" fmla="*/ 1165970 h 2293419"/>
              <a:gd name="connsiteX46" fmla="*/ 6010729 w 12326363"/>
              <a:gd name="connsiteY46" fmla="*/ 1394570 h 2293419"/>
              <a:gd name="connsiteX47" fmla="*/ 5305879 w 12326363"/>
              <a:gd name="connsiteY47" fmla="*/ 1823195 h 2293419"/>
              <a:gd name="connsiteX48" fmla="*/ 4724854 w 12326363"/>
              <a:gd name="connsiteY48" fmla="*/ 2162920 h 2293419"/>
              <a:gd name="connsiteX49" fmla="*/ 4213679 w 12326363"/>
              <a:gd name="connsiteY49" fmla="*/ 2226420 h 2293419"/>
              <a:gd name="connsiteX50" fmla="*/ 3883479 w 12326363"/>
              <a:gd name="connsiteY50" fmla="*/ 2074020 h 2293419"/>
              <a:gd name="connsiteX51" fmla="*/ 3496129 w 12326363"/>
              <a:gd name="connsiteY51" fmla="*/ 2099420 h 2293419"/>
              <a:gd name="connsiteX52" fmla="*/ 3102429 w 12326363"/>
              <a:gd name="connsiteY52" fmla="*/ 1972420 h 2293419"/>
              <a:gd name="connsiteX53" fmla="*/ 2581729 w 12326363"/>
              <a:gd name="connsiteY53" fmla="*/ 1686670 h 2293419"/>
              <a:gd name="connsiteX54" fmla="*/ 2177422 w 12326363"/>
              <a:gd name="connsiteY54" fmla="*/ 1446905 h 2293419"/>
              <a:gd name="connsiteX55" fmla="*/ 2174248 w 12326363"/>
              <a:gd name="connsiteY55" fmla="*/ 1403327 h 2293419"/>
              <a:gd name="connsiteX56" fmla="*/ 2464149 w 12326363"/>
              <a:gd name="connsiteY56" fmla="*/ 1185544 h 2293419"/>
              <a:gd name="connsiteX57" fmla="*/ 2200870 w 12326363"/>
              <a:gd name="connsiteY57" fmla="*/ 1069638 h 2293419"/>
              <a:gd name="connsiteX58" fmla="*/ 2056528 w 12326363"/>
              <a:gd name="connsiteY58" fmla="*/ 1229609 h 2293419"/>
              <a:gd name="connsiteX59" fmla="*/ 2174912 w 12326363"/>
              <a:gd name="connsiteY59" fmla="*/ 1408561 h 2293419"/>
              <a:gd name="connsiteX60" fmla="*/ 2177388 w 12326363"/>
              <a:gd name="connsiteY60" fmla="*/ 1438357 h 2293419"/>
              <a:gd name="connsiteX61" fmla="*/ 1121229 w 12326363"/>
              <a:gd name="connsiteY61" fmla="*/ 1940670 h 2293419"/>
              <a:gd name="connsiteX62" fmla="*/ 454 w 12326363"/>
              <a:gd name="connsiteY62" fmla="*/ 2293095 h 2293419"/>
              <a:gd name="connsiteX63" fmla="*/ 3629 w 12326363"/>
              <a:gd name="connsiteY63" fmla="*/ 2267695 h 2293419"/>
              <a:gd name="connsiteX0" fmla="*/ 3629 w 12326363"/>
              <a:gd name="connsiteY0" fmla="*/ 2145033 h 2170757"/>
              <a:gd name="connsiteX1" fmla="*/ 946604 w 12326363"/>
              <a:gd name="connsiteY1" fmla="*/ 1862458 h 2170757"/>
              <a:gd name="connsiteX2" fmla="*/ 2149652 w 12326363"/>
              <a:gd name="connsiteY2" fmla="*/ 1302472 h 2170757"/>
              <a:gd name="connsiteX3" fmla="*/ 2031197 w 12326363"/>
              <a:gd name="connsiteY3" fmla="*/ 1084304 h 2170757"/>
              <a:gd name="connsiteX4" fmla="*/ 2201845 w 12326363"/>
              <a:gd name="connsiteY4" fmla="*/ 919517 h 2170757"/>
              <a:gd name="connsiteX5" fmla="*/ 2500330 w 12326363"/>
              <a:gd name="connsiteY5" fmla="*/ 1068290 h 2170757"/>
              <a:gd name="connsiteX6" fmla="*/ 2188692 w 12326363"/>
              <a:gd name="connsiteY6" fmla="*/ 1305612 h 2170757"/>
              <a:gd name="connsiteX7" fmla="*/ 2857954 w 12326363"/>
              <a:gd name="connsiteY7" fmla="*/ 1694183 h 2170757"/>
              <a:gd name="connsiteX8" fmla="*/ 3432629 w 12326363"/>
              <a:gd name="connsiteY8" fmla="*/ 1938658 h 2170757"/>
              <a:gd name="connsiteX9" fmla="*/ 3880304 w 12326363"/>
              <a:gd name="connsiteY9" fmla="*/ 1922783 h 2170757"/>
              <a:gd name="connsiteX10" fmla="*/ 4143829 w 12326363"/>
              <a:gd name="connsiteY10" fmla="*/ 2062483 h 2170757"/>
              <a:gd name="connsiteX11" fmla="*/ 4451804 w 12326363"/>
              <a:gd name="connsiteY11" fmla="*/ 2081533 h 2170757"/>
              <a:gd name="connsiteX12" fmla="*/ 4991554 w 12326363"/>
              <a:gd name="connsiteY12" fmla="*/ 1900558 h 2170757"/>
              <a:gd name="connsiteX13" fmla="*/ 5705929 w 12326363"/>
              <a:gd name="connsiteY13" fmla="*/ 1408433 h 2170757"/>
              <a:gd name="connsiteX14" fmla="*/ 6544129 w 12326363"/>
              <a:gd name="connsiteY14" fmla="*/ 1024258 h 2170757"/>
              <a:gd name="connsiteX15" fmla="*/ 7153729 w 12326363"/>
              <a:gd name="connsiteY15" fmla="*/ 1125858 h 2170757"/>
              <a:gd name="connsiteX16" fmla="*/ 7429954 w 12326363"/>
              <a:gd name="connsiteY16" fmla="*/ 1002033 h 2170757"/>
              <a:gd name="connsiteX17" fmla="*/ 8185604 w 12326363"/>
              <a:gd name="connsiteY17" fmla="*/ 1135383 h 2170757"/>
              <a:gd name="connsiteX18" fmla="*/ 8699954 w 12326363"/>
              <a:gd name="connsiteY18" fmla="*/ 1236983 h 2170757"/>
              <a:gd name="connsiteX19" fmla="*/ 8963479 w 12326363"/>
              <a:gd name="connsiteY19" fmla="*/ 1049658 h 2170757"/>
              <a:gd name="connsiteX20" fmla="*/ 9668329 w 12326363"/>
              <a:gd name="connsiteY20" fmla="*/ 890908 h 2170757"/>
              <a:gd name="connsiteX21" fmla="*/ 10328729 w 12326363"/>
              <a:gd name="connsiteY21" fmla="*/ 757558 h 2170757"/>
              <a:gd name="connsiteX22" fmla="*/ 10243004 w 12326363"/>
              <a:gd name="connsiteY22" fmla="*/ 713108 h 2170757"/>
              <a:gd name="connsiteX23" fmla="*/ 9944554 w 12326363"/>
              <a:gd name="connsiteY23" fmla="*/ 544833 h 2170757"/>
              <a:gd name="connsiteX24" fmla="*/ 10446204 w 12326363"/>
              <a:gd name="connsiteY24" fmla="*/ 97158 h 2170757"/>
              <a:gd name="connsiteX25" fmla="*/ 10655754 w 12326363"/>
              <a:gd name="connsiteY25" fmla="*/ 20958 h 2170757"/>
              <a:gd name="connsiteX26" fmla="*/ 10862129 w 12326363"/>
              <a:gd name="connsiteY26" fmla="*/ 170183 h 2170757"/>
              <a:gd name="connsiteX27" fmla="*/ 10941504 w 12326363"/>
              <a:gd name="connsiteY27" fmla="*/ 525783 h 2170757"/>
              <a:gd name="connsiteX28" fmla="*/ 12173404 w 12326363"/>
              <a:gd name="connsiteY28" fmla="*/ 833758 h 2170757"/>
              <a:gd name="connsiteX29" fmla="*/ 12217854 w 12326363"/>
              <a:gd name="connsiteY29" fmla="*/ 881383 h 2170757"/>
              <a:gd name="connsiteX30" fmla="*/ 11913054 w 12326363"/>
              <a:gd name="connsiteY30" fmla="*/ 776608 h 2170757"/>
              <a:gd name="connsiteX31" fmla="*/ 10900229 w 12326363"/>
              <a:gd name="connsiteY31" fmla="*/ 535308 h 2170757"/>
              <a:gd name="connsiteX32" fmla="*/ 10824029 w 12326363"/>
              <a:gd name="connsiteY32" fmla="*/ 173358 h 2170757"/>
              <a:gd name="connsiteX33" fmla="*/ 10604954 w 12326363"/>
              <a:gd name="connsiteY33" fmla="*/ 52708 h 2170757"/>
              <a:gd name="connsiteX34" fmla="*/ 10023929 w 12326363"/>
              <a:gd name="connsiteY34" fmla="*/ 40008 h 2170757"/>
              <a:gd name="connsiteX35" fmla="*/ 9989004 w 12326363"/>
              <a:gd name="connsiteY35" fmla="*/ 570233 h 2170757"/>
              <a:gd name="connsiteX36" fmla="*/ 10398579 w 12326363"/>
              <a:gd name="connsiteY36" fmla="*/ 754383 h 2170757"/>
              <a:gd name="connsiteX37" fmla="*/ 9668329 w 12326363"/>
              <a:gd name="connsiteY37" fmla="*/ 922658 h 2170757"/>
              <a:gd name="connsiteX38" fmla="*/ 8982529 w 12326363"/>
              <a:gd name="connsiteY38" fmla="*/ 1078233 h 2170757"/>
              <a:gd name="connsiteX39" fmla="*/ 8715829 w 12326363"/>
              <a:gd name="connsiteY39" fmla="*/ 1265558 h 2170757"/>
              <a:gd name="connsiteX40" fmla="*/ 8169729 w 12326363"/>
              <a:gd name="connsiteY40" fmla="*/ 1160783 h 2170757"/>
              <a:gd name="connsiteX41" fmla="*/ 7439479 w 12326363"/>
              <a:gd name="connsiteY41" fmla="*/ 1024258 h 2170757"/>
              <a:gd name="connsiteX42" fmla="*/ 7233104 w 12326363"/>
              <a:gd name="connsiteY42" fmla="*/ 1138558 h 2170757"/>
              <a:gd name="connsiteX43" fmla="*/ 7026729 w 12326363"/>
              <a:gd name="connsiteY43" fmla="*/ 1132208 h 2170757"/>
              <a:gd name="connsiteX44" fmla="*/ 6601279 w 12326363"/>
              <a:gd name="connsiteY44" fmla="*/ 1043308 h 2170757"/>
              <a:gd name="connsiteX45" fmla="*/ 6010729 w 12326363"/>
              <a:gd name="connsiteY45" fmla="*/ 1271908 h 2170757"/>
              <a:gd name="connsiteX46" fmla="*/ 5305879 w 12326363"/>
              <a:gd name="connsiteY46" fmla="*/ 1700533 h 2170757"/>
              <a:gd name="connsiteX47" fmla="*/ 4724854 w 12326363"/>
              <a:gd name="connsiteY47" fmla="*/ 2040258 h 2170757"/>
              <a:gd name="connsiteX48" fmla="*/ 4213679 w 12326363"/>
              <a:gd name="connsiteY48" fmla="*/ 2103758 h 2170757"/>
              <a:gd name="connsiteX49" fmla="*/ 3883479 w 12326363"/>
              <a:gd name="connsiteY49" fmla="*/ 1951358 h 2170757"/>
              <a:gd name="connsiteX50" fmla="*/ 3496129 w 12326363"/>
              <a:gd name="connsiteY50" fmla="*/ 1976758 h 2170757"/>
              <a:gd name="connsiteX51" fmla="*/ 3102429 w 12326363"/>
              <a:gd name="connsiteY51" fmla="*/ 1849758 h 2170757"/>
              <a:gd name="connsiteX52" fmla="*/ 2581729 w 12326363"/>
              <a:gd name="connsiteY52" fmla="*/ 1564008 h 2170757"/>
              <a:gd name="connsiteX53" fmla="*/ 2177422 w 12326363"/>
              <a:gd name="connsiteY53" fmla="*/ 1324243 h 2170757"/>
              <a:gd name="connsiteX54" fmla="*/ 2174248 w 12326363"/>
              <a:gd name="connsiteY54" fmla="*/ 1280665 h 2170757"/>
              <a:gd name="connsiteX55" fmla="*/ 2464149 w 12326363"/>
              <a:gd name="connsiteY55" fmla="*/ 1062882 h 2170757"/>
              <a:gd name="connsiteX56" fmla="*/ 2200870 w 12326363"/>
              <a:gd name="connsiteY56" fmla="*/ 946976 h 2170757"/>
              <a:gd name="connsiteX57" fmla="*/ 2056528 w 12326363"/>
              <a:gd name="connsiteY57" fmla="*/ 1106947 h 2170757"/>
              <a:gd name="connsiteX58" fmla="*/ 2174912 w 12326363"/>
              <a:gd name="connsiteY58" fmla="*/ 1285899 h 2170757"/>
              <a:gd name="connsiteX59" fmla="*/ 2177388 w 12326363"/>
              <a:gd name="connsiteY59" fmla="*/ 1315695 h 2170757"/>
              <a:gd name="connsiteX60" fmla="*/ 1121229 w 12326363"/>
              <a:gd name="connsiteY60" fmla="*/ 1818008 h 2170757"/>
              <a:gd name="connsiteX61" fmla="*/ 454 w 12326363"/>
              <a:gd name="connsiteY61" fmla="*/ 2170433 h 2170757"/>
              <a:gd name="connsiteX62" fmla="*/ 3629 w 12326363"/>
              <a:gd name="connsiteY62" fmla="*/ 2145033 h 2170757"/>
              <a:gd name="connsiteX0" fmla="*/ 3629 w 12326363"/>
              <a:gd name="connsiteY0" fmla="*/ 2129605 h 2155329"/>
              <a:gd name="connsiteX1" fmla="*/ 946604 w 12326363"/>
              <a:gd name="connsiteY1" fmla="*/ 1847030 h 2155329"/>
              <a:gd name="connsiteX2" fmla="*/ 2149652 w 12326363"/>
              <a:gd name="connsiteY2" fmla="*/ 1287044 h 2155329"/>
              <a:gd name="connsiteX3" fmla="*/ 2031197 w 12326363"/>
              <a:gd name="connsiteY3" fmla="*/ 1068876 h 2155329"/>
              <a:gd name="connsiteX4" fmla="*/ 2201845 w 12326363"/>
              <a:gd name="connsiteY4" fmla="*/ 904089 h 2155329"/>
              <a:gd name="connsiteX5" fmla="*/ 2500330 w 12326363"/>
              <a:gd name="connsiteY5" fmla="*/ 1052862 h 2155329"/>
              <a:gd name="connsiteX6" fmla="*/ 2188692 w 12326363"/>
              <a:gd name="connsiteY6" fmla="*/ 1290184 h 2155329"/>
              <a:gd name="connsiteX7" fmla="*/ 2857954 w 12326363"/>
              <a:gd name="connsiteY7" fmla="*/ 1678755 h 2155329"/>
              <a:gd name="connsiteX8" fmla="*/ 3432629 w 12326363"/>
              <a:gd name="connsiteY8" fmla="*/ 1923230 h 2155329"/>
              <a:gd name="connsiteX9" fmla="*/ 3880304 w 12326363"/>
              <a:gd name="connsiteY9" fmla="*/ 1907355 h 2155329"/>
              <a:gd name="connsiteX10" fmla="*/ 4143829 w 12326363"/>
              <a:gd name="connsiteY10" fmla="*/ 2047055 h 2155329"/>
              <a:gd name="connsiteX11" fmla="*/ 4451804 w 12326363"/>
              <a:gd name="connsiteY11" fmla="*/ 2066105 h 2155329"/>
              <a:gd name="connsiteX12" fmla="*/ 4991554 w 12326363"/>
              <a:gd name="connsiteY12" fmla="*/ 1885130 h 2155329"/>
              <a:gd name="connsiteX13" fmla="*/ 5705929 w 12326363"/>
              <a:gd name="connsiteY13" fmla="*/ 1393005 h 2155329"/>
              <a:gd name="connsiteX14" fmla="*/ 6544129 w 12326363"/>
              <a:gd name="connsiteY14" fmla="*/ 1008830 h 2155329"/>
              <a:gd name="connsiteX15" fmla="*/ 7153729 w 12326363"/>
              <a:gd name="connsiteY15" fmla="*/ 1110430 h 2155329"/>
              <a:gd name="connsiteX16" fmla="*/ 7429954 w 12326363"/>
              <a:gd name="connsiteY16" fmla="*/ 986605 h 2155329"/>
              <a:gd name="connsiteX17" fmla="*/ 8185604 w 12326363"/>
              <a:gd name="connsiteY17" fmla="*/ 1119955 h 2155329"/>
              <a:gd name="connsiteX18" fmla="*/ 8699954 w 12326363"/>
              <a:gd name="connsiteY18" fmla="*/ 1221555 h 2155329"/>
              <a:gd name="connsiteX19" fmla="*/ 8963479 w 12326363"/>
              <a:gd name="connsiteY19" fmla="*/ 1034230 h 2155329"/>
              <a:gd name="connsiteX20" fmla="*/ 9668329 w 12326363"/>
              <a:gd name="connsiteY20" fmla="*/ 875480 h 2155329"/>
              <a:gd name="connsiteX21" fmla="*/ 10328729 w 12326363"/>
              <a:gd name="connsiteY21" fmla="*/ 742130 h 2155329"/>
              <a:gd name="connsiteX22" fmla="*/ 10243004 w 12326363"/>
              <a:gd name="connsiteY22" fmla="*/ 697680 h 2155329"/>
              <a:gd name="connsiteX23" fmla="*/ 9944554 w 12326363"/>
              <a:gd name="connsiteY23" fmla="*/ 529405 h 2155329"/>
              <a:gd name="connsiteX24" fmla="*/ 10446204 w 12326363"/>
              <a:gd name="connsiteY24" fmla="*/ 81730 h 2155329"/>
              <a:gd name="connsiteX25" fmla="*/ 10655754 w 12326363"/>
              <a:gd name="connsiteY25" fmla="*/ 5530 h 2155329"/>
              <a:gd name="connsiteX26" fmla="*/ 10862129 w 12326363"/>
              <a:gd name="connsiteY26" fmla="*/ 154755 h 2155329"/>
              <a:gd name="connsiteX27" fmla="*/ 10941504 w 12326363"/>
              <a:gd name="connsiteY27" fmla="*/ 510355 h 2155329"/>
              <a:gd name="connsiteX28" fmla="*/ 12173404 w 12326363"/>
              <a:gd name="connsiteY28" fmla="*/ 818330 h 2155329"/>
              <a:gd name="connsiteX29" fmla="*/ 12217854 w 12326363"/>
              <a:gd name="connsiteY29" fmla="*/ 865955 h 2155329"/>
              <a:gd name="connsiteX30" fmla="*/ 11913054 w 12326363"/>
              <a:gd name="connsiteY30" fmla="*/ 761180 h 2155329"/>
              <a:gd name="connsiteX31" fmla="*/ 10900229 w 12326363"/>
              <a:gd name="connsiteY31" fmla="*/ 519880 h 2155329"/>
              <a:gd name="connsiteX32" fmla="*/ 10824029 w 12326363"/>
              <a:gd name="connsiteY32" fmla="*/ 157930 h 2155329"/>
              <a:gd name="connsiteX33" fmla="*/ 10604954 w 12326363"/>
              <a:gd name="connsiteY33" fmla="*/ 37280 h 2155329"/>
              <a:gd name="connsiteX34" fmla="*/ 9989004 w 12326363"/>
              <a:gd name="connsiteY34" fmla="*/ 554805 h 2155329"/>
              <a:gd name="connsiteX35" fmla="*/ 10398579 w 12326363"/>
              <a:gd name="connsiteY35" fmla="*/ 738955 h 2155329"/>
              <a:gd name="connsiteX36" fmla="*/ 9668329 w 12326363"/>
              <a:gd name="connsiteY36" fmla="*/ 907230 h 2155329"/>
              <a:gd name="connsiteX37" fmla="*/ 8982529 w 12326363"/>
              <a:gd name="connsiteY37" fmla="*/ 1062805 h 2155329"/>
              <a:gd name="connsiteX38" fmla="*/ 8715829 w 12326363"/>
              <a:gd name="connsiteY38" fmla="*/ 1250130 h 2155329"/>
              <a:gd name="connsiteX39" fmla="*/ 8169729 w 12326363"/>
              <a:gd name="connsiteY39" fmla="*/ 1145355 h 2155329"/>
              <a:gd name="connsiteX40" fmla="*/ 7439479 w 12326363"/>
              <a:gd name="connsiteY40" fmla="*/ 1008830 h 2155329"/>
              <a:gd name="connsiteX41" fmla="*/ 7233104 w 12326363"/>
              <a:gd name="connsiteY41" fmla="*/ 1123130 h 2155329"/>
              <a:gd name="connsiteX42" fmla="*/ 7026729 w 12326363"/>
              <a:gd name="connsiteY42" fmla="*/ 1116780 h 2155329"/>
              <a:gd name="connsiteX43" fmla="*/ 6601279 w 12326363"/>
              <a:gd name="connsiteY43" fmla="*/ 1027880 h 2155329"/>
              <a:gd name="connsiteX44" fmla="*/ 6010729 w 12326363"/>
              <a:gd name="connsiteY44" fmla="*/ 1256480 h 2155329"/>
              <a:gd name="connsiteX45" fmla="*/ 5305879 w 12326363"/>
              <a:gd name="connsiteY45" fmla="*/ 1685105 h 2155329"/>
              <a:gd name="connsiteX46" fmla="*/ 4724854 w 12326363"/>
              <a:gd name="connsiteY46" fmla="*/ 2024830 h 2155329"/>
              <a:gd name="connsiteX47" fmla="*/ 4213679 w 12326363"/>
              <a:gd name="connsiteY47" fmla="*/ 2088330 h 2155329"/>
              <a:gd name="connsiteX48" fmla="*/ 3883479 w 12326363"/>
              <a:gd name="connsiteY48" fmla="*/ 1935930 h 2155329"/>
              <a:gd name="connsiteX49" fmla="*/ 3496129 w 12326363"/>
              <a:gd name="connsiteY49" fmla="*/ 1961330 h 2155329"/>
              <a:gd name="connsiteX50" fmla="*/ 3102429 w 12326363"/>
              <a:gd name="connsiteY50" fmla="*/ 1834330 h 2155329"/>
              <a:gd name="connsiteX51" fmla="*/ 2581729 w 12326363"/>
              <a:gd name="connsiteY51" fmla="*/ 1548580 h 2155329"/>
              <a:gd name="connsiteX52" fmla="*/ 2177422 w 12326363"/>
              <a:gd name="connsiteY52" fmla="*/ 1308815 h 2155329"/>
              <a:gd name="connsiteX53" fmla="*/ 2174248 w 12326363"/>
              <a:gd name="connsiteY53" fmla="*/ 1265237 h 2155329"/>
              <a:gd name="connsiteX54" fmla="*/ 2464149 w 12326363"/>
              <a:gd name="connsiteY54" fmla="*/ 1047454 h 2155329"/>
              <a:gd name="connsiteX55" fmla="*/ 2200870 w 12326363"/>
              <a:gd name="connsiteY55" fmla="*/ 931548 h 2155329"/>
              <a:gd name="connsiteX56" fmla="*/ 2056528 w 12326363"/>
              <a:gd name="connsiteY56" fmla="*/ 1091519 h 2155329"/>
              <a:gd name="connsiteX57" fmla="*/ 2174912 w 12326363"/>
              <a:gd name="connsiteY57" fmla="*/ 1270471 h 2155329"/>
              <a:gd name="connsiteX58" fmla="*/ 2177388 w 12326363"/>
              <a:gd name="connsiteY58" fmla="*/ 1300267 h 2155329"/>
              <a:gd name="connsiteX59" fmla="*/ 1121229 w 12326363"/>
              <a:gd name="connsiteY59" fmla="*/ 1802580 h 2155329"/>
              <a:gd name="connsiteX60" fmla="*/ 454 w 12326363"/>
              <a:gd name="connsiteY60" fmla="*/ 2155005 h 2155329"/>
              <a:gd name="connsiteX61" fmla="*/ 3629 w 12326363"/>
              <a:gd name="connsiteY61" fmla="*/ 2129605 h 2155329"/>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9989004 w 12326363"/>
              <a:gd name="connsiteY33" fmla="*/ 560953 h 2161477"/>
              <a:gd name="connsiteX34" fmla="*/ 10398579 w 12326363"/>
              <a:gd name="connsiteY34" fmla="*/ 745103 h 2161477"/>
              <a:gd name="connsiteX35" fmla="*/ 9668329 w 12326363"/>
              <a:gd name="connsiteY35" fmla="*/ 913378 h 2161477"/>
              <a:gd name="connsiteX36" fmla="*/ 8982529 w 12326363"/>
              <a:gd name="connsiteY36" fmla="*/ 1068953 h 2161477"/>
              <a:gd name="connsiteX37" fmla="*/ 8715829 w 12326363"/>
              <a:gd name="connsiteY37" fmla="*/ 1256278 h 2161477"/>
              <a:gd name="connsiteX38" fmla="*/ 8169729 w 12326363"/>
              <a:gd name="connsiteY38" fmla="*/ 1151503 h 2161477"/>
              <a:gd name="connsiteX39" fmla="*/ 7439479 w 12326363"/>
              <a:gd name="connsiteY39" fmla="*/ 1014978 h 2161477"/>
              <a:gd name="connsiteX40" fmla="*/ 7233104 w 12326363"/>
              <a:gd name="connsiteY40" fmla="*/ 1129278 h 2161477"/>
              <a:gd name="connsiteX41" fmla="*/ 7026729 w 12326363"/>
              <a:gd name="connsiteY41" fmla="*/ 1122928 h 2161477"/>
              <a:gd name="connsiteX42" fmla="*/ 6601279 w 12326363"/>
              <a:gd name="connsiteY42" fmla="*/ 1034028 h 2161477"/>
              <a:gd name="connsiteX43" fmla="*/ 6010729 w 12326363"/>
              <a:gd name="connsiteY43" fmla="*/ 1262628 h 2161477"/>
              <a:gd name="connsiteX44" fmla="*/ 5305879 w 12326363"/>
              <a:gd name="connsiteY44" fmla="*/ 1691253 h 2161477"/>
              <a:gd name="connsiteX45" fmla="*/ 4724854 w 12326363"/>
              <a:gd name="connsiteY45" fmla="*/ 2030978 h 2161477"/>
              <a:gd name="connsiteX46" fmla="*/ 4213679 w 12326363"/>
              <a:gd name="connsiteY46" fmla="*/ 2094478 h 2161477"/>
              <a:gd name="connsiteX47" fmla="*/ 3883479 w 12326363"/>
              <a:gd name="connsiteY47" fmla="*/ 1942078 h 2161477"/>
              <a:gd name="connsiteX48" fmla="*/ 3496129 w 12326363"/>
              <a:gd name="connsiteY48" fmla="*/ 1967478 h 2161477"/>
              <a:gd name="connsiteX49" fmla="*/ 3102429 w 12326363"/>
              <a:gd name="connsiteY49" fmla="*/ 1840478 h 2161477"/>
              <a:gd name="connsiteX50" fmla="*/ 2581729 w 12326363"/>
              <a:gd name="connsiteY50" fmla="*/ 1554728 h 2161477"/>
              <a:gd name="connsiteX51" fmla="*/ 2177422 w 12326363"/>
              <a:gd name="connsiteY51" fmla="*/ 1314963 h 2161477"/>
              <a:gd name="connsiteX52" fmla="*/ 2174248 w 12326363"/>
              <a:gd name="connsiteY52" fmla="*/ 1271385 h 2161477"/>
              <a:gd name="connsiteX53" fmla="*/ 2464149 w 12326363"/>
              <a:gd name="connsiteY53" fmla="*/ 1053602 h 2161477"/>
              <a:gd name="connsiteX54" fmla="*/ 2200870 w 12326363"/>
              <a:gd name="connsiteY54" fmla="*/ 937696 h 2161477"/>
              <a:gd name="connsiteX55" fmla="*/ 2056528 w 12326363"/>
              <a:gd name="connsiteY55" fmla="*/ 1097667 h 2161477"/>
              <a:gd name="connsiteX56" fmla="*/ 2174912 w 12326363"/>
              <a:gd name="connsiteY56" fmla="*/ 1276619 h 2161477"/>
              <a:gd name="connsiteX57" fmla="*/ 2177388 w 12326363"/>
              <a:gd name="connsiteY57" fmla="*/ 1306415 h 2161477"/>
              <a:gd name="connsiteX58" fmla="*/ 1121229 w 12326363"/>
              <a:gd name="connsiteY58" fmla="*/ 1808728 h 2161477"/>
              <a:gd name="connsiteX59" fmla="*/ 454 w 12326363"/>
              <a:gd name="connsiteY59" fmla="*/ 2161153 h 2161477"/>
              <a:gd name="connsiteX60" fmla="*/ 3629 w 12326363"/>
              <a:gd name="connsiteY60" fmla="*/ 2135753 h 2161477"/>
              <a:gd name="connsiteX0" fmla="*/ 3629 w 12326363"/>
              <a:gd name="connsiteY0" fmla="*/ 2135753 h 2161477"/>
              <a:gd name="connsiteX1" fmla="*/ 946604 w 12326363"/>
              <a:gd name="connsiteY1" fmla="*/ 1853178 h 2161477"/>
              <a:gd name="connsiteX2" fmla="*/ 2149652 w 12326363"/>
              <a:gd name="connsiteY2" fmla="*/ 1293192 h 2161477"/>
              <a:gd name="connsiteX3" fmla="*/ 2031197 w 12326363"/>
              <a:gd name="connsiteY3" fmla="*/ 1075024 h 2161477"/>
              <a:gd name="connsiteX4" fmla="*/ 2201845 w 12326363"/>
              <a:gd name="connsiteY4" fmla="*/ 910237 h 2161477"/>
              <a:gd name="connsiteX5" fmla="*/ 2500330 w 12326363"/>
              <a:gd name="connsiteY5" fmla="*/ 1059010 h 2161477"/>
              <a:gd name="connsiteX6" fmla="*/ 2188692 w 12326363"/>
              <a:gd name="connsiteY6" fmla="*/ 1296332 h 2161477"/>
              <a:gd name="connsiteX7" fmla="*/ 2857954 w 12326363"/>
              <a:gd name="connsiteY7" fmla="*/ 1684903 h 2161477"/>
              <a:gd name="connsiteX8" fmla="*/ 3432629 w 12326363"/>
              <a:gd name="connsiteY8" fmla="*/ 1929378 h 2161477"/>
              <a:gd name="connsiteX9" fmla="*/ 3880304 w 12326363"/>
              <a:gd name="connsiteY9" fmla="*/ 1913503 h 2161477"/>
              <a:gd name="connsiteX10" fmla="*/ 4143829 w 12326363"/>
              <a:gd name="connsiteY10" fmla="*/ 2053203 h 2161477"/>
              <a:gd name="connsiteX11" fmla="*/ 4451804 w 12326363"/>
              <a:gd name="connsiteY11" fmla="*/ 2072253 h 2161477"/>
              <a:gd name="connsiteX12" fmla="*/ 4991554 w 12326363"/>
              <a:gd name="connsiteY12" fmla="*/ 1891278 h 2161477"/>
              <a:gd name="connsiteX13" fmla="*/ 5705929 w 12326363"/>
              <a:gd name="connsiteY13" fmla="*/ 1399153 h 2161477"/>
              <a:gd name="connsiteX14" fmla="*/ 6544129 w 12326363"/>
              <a:gd name="connsiteY14" fmla="*/ 1014978 h 2161477"/>
              <a:gd name="connsiteX15" fmla="*/ 7153729 w 12326363"/>
              <a:gd name="connsiteY15" fmla="*/ 1116578 h 2161477"/>
              <a:gd name="connsiteX16" fmla="*/ 7429954 w 12326363"/>
              <a:gd name="connsiteY16" fmla="*/ 992753 h 2161477"/>
              <a:gd name="connsiteX17" fmla="*/ 8185604 w 12326363"/>
              <a:gd name="connsiteY17" fmla="*/ 1126103 h 2161477"/>
              <a:gd name="connsiteX18" fmla="*/ 8699954 w 12326363"/>
              <a:gd name="connsiteY18" fmla="*/ 1227703 h 2161477"/>
              <a:gd name="connsiteX19" fmla="*/ 8963479 w 12326363"/>
              <a:gd name="connsiteY19" fmla="*/ 1040378 h 2161477"/>
              <a:gd name="connsiteX20" fmla="*/ 9668329 w 12326363"/>
              <a:gd name="connsiteY20" fmla="*/ 881628 h 2161477"/>
              <a:gd name="connsiteX21" fmla="*/ 10328729 w 12326363"/>
              <a:gd name="connsiteY21" fmla="*/ 748278 h 2161477"/>
              <a:gd name="connsiteX22" fmla="*/ 10243004 w 12326363"/>
              <a:gd name="connsiteY22" fmla="*/ 703828 h 2161477"/>
              <a:gd name="connsiteX23" fmla="*/ 10446204 w 12326363"/>
              <a:gd name="connsiteY23" fmla="*/ 87878 h 2161477"/>
              <a:gd name="connsiteX24" fmla="*/ 10655754 w 12326363"/>
              <a:gd name="connsiteY24" fmla="*/ 11678 h 2161477"/>
              <a:gd name="connsiteX25" fmla="*/ 10862129 w 12326363"/>
              <a:gd name="connsiteY25" fmla="*/ 160903 h 2161477"/>
              <a:gd name="connsiteX26" fmla="*/ 10941504 w 12326363"/>
              <a:gd name="connsiteY26" fmla="*/ 516503 h 2161477"/>
              <a:gd name="connsiteX27" fmla="*/ 12173404 w 12326363"/>
              <a:gd name="connsiteY27" fmla="*/ 824478 h 2161477"/>
              <a:gd name="connsiteX28" fmla="*/ 12217854 w 12326363"/>
              <a:gd name="connsiteY28" fmla="*/ 872103 h 2161477"/>
              <a:gd name="connsiteX29" fmla="*/ 11913054 w 12326363"/>
              <a:gd name="connsiteY29" fmla="*/ 767328 h 2161477"/>
              <a:gd name="connsiteX30" fmla="*/ 10900229 w 12326363"/>
              <a:gd name="connsiteY30" fmla="*/ 526028 h 2161477"/>
              <a:gd name="connsiteX31" fmla="*/ 10824029 w 12326363"/>
              <a:gd name="connsiteY31" fmla="*/ 164078 h 2161477"/>
              <a:gd name="connsiteX32" fmla="*/ 10604954 w 12326363"/>
              <a:gd name="connsiteY32" fmla="*/ 43428 h 2161477"/>
              <a:gd name="connsiteX33" fmla="*/ 10398579 w 12326363"/>
              <a:gd name="connsiteY33" fmla="*/ 745103 h 2161477"/>
              <a:gd name="connsiteX34" fmla="*/ 9668329 w 12326363"/>
              <a:gd name="connsiteY34" fmla="*/ 913378 h 2161477"/>
              <a:gd name="connsiteX35" fmla="*/ 8982529 w 12326363"/>
              <a:gd name="connsiteY35" fmla="*/ 1068953 h 2161477"/>
              <a:gd name="connsiteX36" fmla="*/ 8715829 w 12326363"/>
              <a:gd name="connsiteY36" fmla="*/ 1256278 h 2161477"/>
              <a:gd name="connsiteX37" fmla="*/ 8169729 w 12326363"/>
              <a:gd name="connsiteY37" fmla="*/ 1151503 h 2161477"/>
              <a:gd name="connsiteX38" fmla="*/ 7439479 w 12326363"/>
              <a:gd name="connsiteY38" fmla="*/ 1014978 h 2161477"/>
              <a:gd name="connsiteX39" fmla="*/ 7233104 w 12326363"/>
              <a:gd name="connsiteY39" fmla="*/ 1129278 h 2161477"/>
              <a:gd name="connsiteX40" fmla="*/ 7026729 w 12326363"/>
              <a:gd name="connsiteY40" fmla="*/ 1122928 h 2161477"/>
              <a:gd name="connsiteX41" fmla="*/ 6601279 w 12326363"/>
              <a:gd name="connsiteY41" fmla="*/ 1034028 h 2161477"/>
              <a:gd name="connsiteX42" fmla="*/ 6010729 w 12326363"/>
              <a:gd name="connsiteY42" fmla="*/ 1262628 h 2161477"/>
              <a:gd name="connsiteX43" fmla="*/ 5305879 w 12326363"/>
              <a:gd name="connsiteY43" fmla="*/ 1691253 h 2161477"/>
              <a:gd name="connsiteX44" fmla="*/ 4724854 w 12326363"/>
              <a:gd name="connsiteY44" fmla="*/ 2030978 h 2161477"/>
              <a:gd name="connsiteX45" fmla="*/ 4213679 w 12326363"/>
              <a:gd name="connsiteY45" fmla="*/ 2094478 h 2161477"/>
              <a:gd name="connsiteX46" fmla="*/ 3883479 w 12326363"/>
              <a:gd name="connsiteY46" fmla="*/ 1942078 h 2161477"/>
              <a:gd name="connsiteX47" fmla="*/ 3496129 w 12326363"/>
              <a:gd name="connsiteY47" fmla="*/ 1967478 h 2161477"/>
              <a:gd name="connsiteX48" fmla="*/ 3102429 w 12326363"/>
              <a:gd name="connsiteY48" fmla="*/ 1840478 h 2161477"/>
              <a:gd name="connsiteX49" fmla="*/ 2581729 w 12326363"/>
              <a:gd name="connsiteY49" fmla="*/ 1554728 h 2161477"/>
              <a:gd name="connsiteX50" fmla="*/ 2177422 w 12326363"/>
              <a:gd name="connsiteY50" fmla="*/ 1314963 h 2161477"/>
              <a:gd name="connsiteX51" fmla="*/ 2174248 w 12326363"/>
              <a:gd name="connsiteY51" fmla="*/ 1271385 h 2161477"/>
              <a:gd name="connsiteX52" fmla="*/ 2464149 w 12326363"/>
              <a:gd name="connsiteY52" fmla="*/ 1053602 h 2161477"/>
              <a:gd name="connsiteX53" fmla="*/ 2200870 w 12326363"/>
              <a:gd name="connsiteY53" fmla="*/ 937696 h 2161477"/>
              <a:gd name="connsiteX54" fmla="*/ 2056528 w 12326363"/>
              <a:gd name="connsiteY54" fmla="*/ 1097667 h 2161477"/>
              <a:gd name="connsiteX55" fmla="*/ 2174912 w 12326363"/>
              <a:gd name="connsiteY55" fmla="*/ 1276619 h 2161477"/>
              <a:gd name="connsiteX56" fmla="*/ 2177388 w 12326363"/>
              <a:gd name="connsiteY56" fmla="*/ 1306415 h 2161477"/>
              <a:gd name="connsiteX57" fmla="*/ 1121229 w 12326363"/>
              <a:gd name="connsiteY57" fmla="*/ 1808728 h 2161477"/>
              <a:gd name="connsiteX58" fmla="*/ 454 w 12326363"/>
              <a:gd name="connsiteY58" fmla="*/ 2161153 h 2161477"/>
              <a:gd name="connsiteX59" fmla="*/ 3629 w 12326363"/>
              <a:gd name="connsiteY59" fmla="*/ 2135753 h 2161477"/>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604954 w 12326363"/>
              <a:gd name="connsiteY31" fmla="*/ 45565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98579 w 12326363"/>
              <a:gd name="connsiteY32" fmla="*/ 747240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24029 w 12326363"/>
              <a:gd name="connsiteY30" fmla="*/ 166215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326363"/>
              <a:gd name="connsiteY0" fmla="*/ 2137890 h 2163614"/>
              <a:gd name="connsiteX1" fmla="*/ 946604 w 12326363"/>
              <a:gd name="connsiteY1" fmla="*/ 1855315 h 2163614"/>
              <a:gd name="connsiteX2" fmla="*/ 2149652 w 12326363"/>
              <a:gd name="connsiteY2" fmla="*/ 1295329 h 2163614"/>
              <a:gd name="connsiteX3" fmla="*/ 2031197 w 12326363"/>
              <a:gd name="connsiteY3" fmla="*/ 1077161 h 2163614"/>
              <a:gd name="connsiteX4" fmla="*/ 2201845 w 12326363"/>
              <a:gd name="connsiteY4" fmla="*/ 912374 h 2163614"/>
              <a:gd name="connsiteX5" fmla="*/ 2500330 w 12326363"/>
              <a:gd name="connsiteY5" fmla="*/ 1061147 h 2163614"/>
              <a:gd name="connsiteX6" fmla="*/ 2188692 w 12326363"/>
              <a:gd name="connsiteY6" fmla="*/ 1298469 h 2163614"/>
              <a:gd name="connsiteX7" fmla="*/ 2857954 w 12326363"/>
              <a:gd name="connsiteY7" fmla="*/ 1687040 h 2163614"/>
              <a:gd name="connsiteX8" fmla="*/ 3432629 w 12326363"/>
              <a:gd name="connsiteY8" fmla="*/ 1931515 h 2163614"/>
              <a:gd name="connsiteX9" fmla="*/ 3880304 w 12326363"/>
              <a:gd name="connsiteY9" fmla="*/ 1915640 h 2163614"/>
              <a:gd name="connsiteX10" fmla="*/ 4143829 w 12326363"/>
              <a:gd name="connsiteY10" fmla="*/ 2055340 h 2163614"/>
              <a:gd name="connsiteX11" fmla="*/ 4451804 w 12326363"/>
              <a:gd name="connsiteY11" fmla="*/ 2074390 h 2163614"/>
              <a:gd name="connsiteX12" fmla="*/ 4991554 w 12326363"/>
              <a:gd name="connsiteY12" fmla="*/ 1893415 h 2163614"/>
              <a:gd name="connsiteX13" fmla="*/ 5705929 w 12326363"/>
              <a:gd name="connsiteY13" fmla="*/ 1401290 h 2163614"/>
              <a:gd name="connsiteX14" fmla="*/ 6544129 w 12326363"/>
              <a:gd name="connsiteY14" fmla="*/ 1017115 h 2163614"/>
              <a:gd name="connsiteX15" fmla="*/ 7153729 w 12326363"/>
              <a:gd name="connsiteY15" fmla="*/ 1118715 h 2163614"/>
              <a:gd name="connsiteX16" fmla="*/ 7429954 w 12326363"/>
              <a:gd name="connsiteY16" fmla="*/ 994890 h 2163614"/>
              <a:gd name="connsiteX17" fmla="*/ 8185604 w 12326363"/>
              <a:gd name="connsiteY17" fmla="*/ 1128240 h 2163614"/>
              <a:gd name="connsiteX18" fmla="*/ 8699954 w 12326363"/>
              <a:gd name="connsiteY18" fmla="*/ 1229840 h 2163614"/>
              <a:gd name="connsiteX19" fmla="*/ 8963479 w 12326363"/>
              <a:gd name="connsiteY19" fmla="*/ 1042515 h 2163614"/>
              <a:gd name="connsiteX20" fmla="*/ 9668329 w 12326363"/>
              <a:gd name="connsiteY20" fmla="*/ 883765 h 2163614"/>
              <a:gd name="connsiteX21" fmla="*/ 10328729 w 12326363"/>
              <a:gd name="connsiteY21" fmla="*/ 750415 h 2163614"/>
              <a:gd name="connsiteX22" fmla="*/ 10446204 w 12326363"/>
              <a:gd name="connsiteY22" fmla="*/ 90015 h 2163614"/>
              <a:gd name="connsiteX23" fmla="*/ 10655754 w 12326363"/>
              <a:gd name="connsiteY23" fmla="*/ 13815 h 2163614"/>
              <a:gd name="connsiteX24" fmla="*/ 10862129 w 12326363"/>
              <a:gd name="connsiteY24" fmla="*/ 163040 h 2163614"/>
              <a:gd name="connsiteX25" fmla="*/ 10941504 w 12326363"/>
              <a:gd name="connsiteY25" fmla="*/ 518640 h 2163614"/>
              <a:gd name="connsiteX26" fmla="*/ 12173404 w 12326363"/>
              <a:gd name="connsiteY26" fmla="*/ 826615 h 2163614"/>
              <a:gd name="connsiteX27" fmla="*/ 12217854 w 12326363"/>
              <a:gd name="connsiteY27" fmla="*/ 874240 h 2163614"/>
              <a:gd name="connsiteX28" fmla="*/ 11913054 w 12326363"/>
              <a:gd name="connsiteY28" fmla="*/ 769465 h 2163614"/>
              <a:gd name="connsiteX29" fmla="*/ 10900229 w 12326363"/>
              <a:gd name="connsiteY29" fmla="*/ 528165 h 2163614"/>
              <a:gd name="connsiteX30" fmla="*/ 10816280 w 12326363"/>
              <a:gd name="connsiteY30" fmla="*/ 154592 h 2163614"/>
              <a:gd name="connsiteX31" fmla="*/ 10488717 w 12326363"/>
              <a:gd name="connsiteY31" fmla="*/ 72687 h 2163614"/>
              <a:gd name="connsiteX32" fmla="*/ 10359833 w 12326363"/>
              <a:gd name="connsiteY32" fmla="*/ 774362 h 2163614"/>
              <a:gd name="connsiteX33" fmla="*/ 9668329 w 12326363"/>
              <a:gd name="connsiteY33" fmla="*/ 915515 h 2163614"/>
              <a:gd name="connsiteX34" fmla="*/ 8982529 w 12326363"/>
              <a:gd name="connsiteY34" fmla="*/ 1071090 h 2163614"/>
              <a:gd name="connsiteX35" fmla="*/ 8715829 w 12326363"/>
              <a:gd name="connsiteY35" fmla="*/ 1258415 h 2163614"/>
              <a:gd name="connsiteX36" fmla="*/ 8169729 w 12326363"/>
              <a:gd name="connsiteY36" fmla="*/ 1153640 h 2163614"/>
              <a:gd name="connsiteX37" fmla="*/ 7439479 w 12326363"/>
              <a:gd name="connsiteY37" fmla="*/ 1017115 h 2163614"/>
              <a:gd name="connsiteX38" fmla="*/ 7233104 w 12326363"/>
              <a:gd name="connsiteY38" fmla="*/ 1131415 h 2163614"/>
              <a:gd name="connsiteX39" fmla="*/ 7026729 w 12326363"/>
              <a:gd name="connsiteY39" fmla="*/ 1125065 h 2163614"/>
              <a:gd name="connsiteX40" fmla="*/ 6601279 w 12326363"/>
              <a:gd name="connsiteY40" fmla="*/ 1036165 h 2163614"/>
              <a:gd name="connsiteX41" fmla="*/ 6010729 w 12326363"/>
              <a:gd name="connsiteY41" fmla="*/ 1264765 h 2163614"/>
              <a:gd name="connsiteX42" fmla="*/ 5305879 w 12326363"/>
              <a:gd name="connsiteY42" fmla="*/ 1693390 h 2163614"/>
              <a:gd name="connsiteX43" fmla="*/ 4724854 w 12326363"/>
              <a:gd name="connsiteY43" fmla="*/ 2033115 h 2163614"/>
              <a:gd name="connsiteX44" fmla="*/ 4213679 w 12326363"/>
              <a:gd name="connsiteY44" fmla="*/ 2096615 h 2163614"/>
              <a:gd name="connsiteX45" fmla="*/ 3883479 w 12326363"/>
              <a:gd name="connsiteY45" fmla="*/ 1944215 h 2163614"/>
              <a:gd name="connsiteX46" fmla="*/ 3496129 w 12326363"/>
              <a:gd name="connsiteY46" fmla="*/ 1969615 h 2163614"/>
              <a:gd name="connsiteX47" fmla="*/ 3102429 w 12326363"/>
              <a:gd name="connsiteY47" fmla="*/ 1842615 h 2163614"/>
              <a:gd name="connsiteX48" fmla="*/ 2581729 w 12326363"/>
              <a:gd name="connsiteY48" fmla="*/ 1556865 h 2163614"/>
              <a:gd name="connsiteX49" fmla="*/ 2177422 w 12326363"/>
              <a:gd name="connsiteY49" fmla="*/ 1317100 h 2163614"/>
              <a:gd name="connsiteX50" fmla="*/ 2174248 w 12326363"/>
              <a:gd name="connsiteY50" fmla="*/ 1273522 h 2163614"/>
              <a:gd name="connsiteX51" fmla="*/ 2464149 w 12326363"/>
              <a:gd name="connsiteY51" fmla="*/ 1055739 h 2163614"/>
              <a:gd name="connsiteX52" fmla="*/ 2200870 w 12326363"/>
              <a:gd name="connsiteY52" fmla="*/ 939833 h 2163614"/>
              <a:gd name="connsiteX53" fmla="*/ 2056528 w 12326363"/>
              <a:gd name="connsiteY53" fmla="*/ 1099804 h 2163614"/>
              <a:gd name="connsiteX54" fmla="*/ 2174912 w 12326363"/>
              <a:gd name="connsiteY54" fmla="*/ 1278756 h 2163614"/>
              <a:gd name="connsiteX55" fmla="*/ 2177388 w 12326363"/>
              <a:gd name="connsiteY55" fmla="*/ 1308552 h 2163614"/>
              <a:gd name="connsiteX56" fmla="*/ 1121229 w 12326363"/>
              <a:gd name="connsiteY56" fmla="*/ 1810865 h 2163614"/>
              <a:gd name="connsiteX57" fmla="*/ 454 w 12326363"/>
              <a:gd name="connsiteY57" fmla="*/ 2163290 h 2163614"/>
              <a:gd name="connsiteX58" fmla="*/ 3629 w 12326363"/>
              <a:gd name="connsiteY58" fmla="*/ 2137890 h 2163614"/>
              <a:gd name="connsiteX0" fmla="*/ 3629 w 12292787"/>
              <a:gd name="connsiteY0" fmla="*/ 2137890 h 2163614"/>
              <a:gd name="connsiteX1" fmla="*/ 946604 w 12292787"/>
              <a:gd name="connsiteY1" fmla="*/ 1855315 h 2163614"/>
              <a:gd name="connsiteX2" fmla="*/ 2149652 w 12292787"/>
              <a:gd name="connsiteY2" fmla="*/ 1295329 h 2163614"/>
              <a:gd name="connsiteX3" fmla="*/ 2031197 w 12292787"/>
              <a:gd name="connsiteY3" fmla="*/ 1077161 h 2163614"/>
              <a:gd name="connsiteX4" fmla="*/ 2201845 w 12292787"/>
              <a:gd name="connsiteY4" fmla="*/ 912374 h 2163614"/>
              <a:gd name="connsiteX5" fmla="*/ 2500330 w 12292787"/>
              <a:gd name="connsiteY5" fmla="*/ 1061147 h 2163614"/>
              <a:gd name="connsiteX6" fmla="*/ 2188692 w 12292787"/>
              <a:gd name="connsiteY6" fmla="*/ 1298469 h 2163614"/>
              <a:gd name="connsiteX7" fmla="*/ 2857954 w 12292787"/>
              <a:gd name="connsiteY7" fmla="*/ 1687040 h 2163614"/>
              <a:gd name="connsiteX8" fmla="*/ 3432629 w 12292787"/>
              <a:gd name="connsiteY8" fmla="*/ 1931515 h 2163614"/>
              <a:gd name="connsiteX9" fmla="*/ 3880304 w 12292787"/>
              <a:gd name="connsiteY9" fmla="*/ 1915640 h 2163614"/>
              <a:gd name="connsiteX10" fmla="*/ 4143829 w 12292787"/>
              <a:gd name="connsiteY10" fmla="*/ 2055340 h 2163614"/>
              <a:gd name="connsiteX11" fmla="*/ 4451804 w 12292787"/>
              <a:gd name="connsiteY11" fmla="*/ 2074390 h 2163614"/>
              <a:gd name="connsiteX12" fmla="*/ 4991554 w 12292787"/>
              <a:gd name="connsiteY12" fmla="*/ 1893415 h 2163614"/>
              <a:gd name="connsiteX13" fmla="*/ 5705929 w 12292787"/>
              <a:gd name="connsiteY13" fmla="*/ 1401290 h 2163614"/>
              <a:gd name="connsiteX14" fmla="*/ 6544129 w 12292787"/>
              <a:gd name="connsiteY14" fmla="*/ 1017115 h 2163614"/>
              <a:gd name="connsiteX15" fmla="*/ 7153729 w 12292787"/>
              <a:gd name="connsiteY15" fmla="*/ 1118715 h 2163614"/>
              <a:gd name="connsiteX16" fmla="*/ 7429954 w 12292787"/>
              <a:gd name="connsiteY16" fmla="*/ 994890 h 2163614"/>
              <a:gd name="connsiteX17" fmla="*/ 8185604 w 12292787"/>
              <a:gd name="connsiteY17" fmla="*/ 1128240 h 2163614"/>
              <a:gd name="connsiteX18" fmla="*/ 8699954 w 12292787"/>
              <a:gd name="connsiteY18" fmla="*/ 1229840 h 2163614"/>
              <a:gd name="connsiteX19" fmla="*/ 8963479 w 12292787"/>
              <a:gd name="connsiteY19" fmla="*/ 1042515 h 2163614"/>
              <a:gd name="connsiteX20" fmla="*/ 9668329 w 12292787"/>
              <a:gd name="connsiteY20" fmla="*/ 883765 h 2163614"/>
              <a:gd name="connsiteX21" fmla="*/ 10328729 w 12292787"/>
              <a:gd name="connsiteY21" fmla="*/ 750415 h 2163614"/>
              <a:gd name="connsiteX22" fmla="*/ 10446204 w 12292787"/>
              <a:gd name="connsiteY22" fmla="*/ 90015 h 2163614"/>
              <a:gd name="connsiteX23" fmla="*/ 10655754 w 12292787"/>
              <a:gd name="connsiteY23" fmla="*/ 13815 h 2163614"/>
              <a:gd name="connsiteX24" fmla="*/ 10862129 w 12292787"/>
              <a:gd name="connsiteY24" fmla="*/ 163040 h 2163614"/>
              <a:gd name="connsiteX25" fmla="*/ 10957002 w 12292787"/>
              <a:gd name="connsiteY25" fmla="*/ 522515 h 2163614"/>
              <a:gd name="connsiteX26" fmla="*/ 12173404 w 12292787"/>
              <a:gd name="connsiteY26" fmla="*/ 826615 h 2163614"/>
              <a:gd name="connsiteX27" fmla="*/ 12217854 w 12292787"/>
              <a:gd name="connsiteY27" fmla="*/ 874240 h 2163614"/>
              <a:gd name="connsiteX28" fmla="*/ 11913054 w 12292787"/>
              <a:gd name="connsiteY28" fmla="*/ 769465 h 2163614"/>
              <a:gd name="connsiteX29" fmla="*/ 10900229 w 12292787"/>
              <a:gd name="connsiteY29" fmla="*/ 528165 h 2163614"/>
              <a:gd name="connsiteX30" fmla="*/ 10816280 w 12292787"/>
              <a:gd name="connsiteY30" fmla="*/ 154592 h 2163614"/>
              <a:gd name="connsiteX31" fmla="*/ 10488717 w 12292787"/>
              <a:gd name="connsiteY31" fmla="*/ 72687 h 2163614"/>
              <a:gd name="connsiteX32" fmla="*/ 10359833 w 12292787"/>
              <a:gd name="connsiteY32" fmla="*/ 774362 h 2163614"/>
              <a:gd name="connsiteX33" fmla="*/ 9668329 w 12292787"/>
              <a:gd name="connsiteY33" fmla="*/ 915515 h 2163614"/>
              <a:gd name="connsiteX34" fmla="*/ 8982529 w 12292787"/>
              <a:gd name="connsiteY34" fmla="*/ 1071090 h 2163614"/>
              <a:gd name="connsiteX35" fmla="*/ 8715829 w 12292787"/>
              <a:gd name="connsiteY35" fmla="*/ 1258415 h 2163614"/>
              <a:gd name="connsiteX36" fmla="*/ 8169729 w 12292787"/>
              <a:gd name="connsiteY36" fmla="*/ 1153640 h 2163614"/>
              <a:gd name="connsiteX37" fmla="*/ 7439479 w 12292787"/>
              <a:gd name="connsiteY37" fmla="*/ 1017115 h 2163614"/>
              <a:gd name="connsiteX38" fmla="*/ 7233104 w 12292787"/>
              <a:gd name="connsiteY38" fmla="*/ 1131415 h 2163614"/>
              <a:gd name="connsiteX39" fmla="*/ 7026729 w 12292787"/>
              <a:gd name="connsiteY39" fmla="*/ 1125065 h 2163614"/>
              <a:gd name="connsiteX40" fmla="*/ 6601279 w 12292787"/>
              <a:gd name="connsiteY40" fmla="*/ 1036165 h 2163614"/>
              <a:gd name="connsiteX41" fmla="*/ 6010729 w 12292787"/>
              <a:gd name="connsiteY41" fmla="*/ 1264765 h 2163614"/>
              <a:gd name="connsiteX42" fmla="*/ 5305879 w 12292787"/>
              <a:gd name="connsiteY42" fmla="*/ 1693390 h 2163614"/>
              <a:gd name="connsiteX43" fmla="*/ 4724854 w 12292787"/>
              <a:gd name="connsiteY43" fmla="*/ 2033115 h 2163614"/>
              <a:gd name="connsiteX44" fmla="*/ 4213679 w 12292787"/>
              <a:gd name="connsiteY44" fmla="*/ 2096615 h 2163614"/>
              <a:gd name="connsiteX45" fmla="*/ 3883479 w 12292787"/>
              <a:gd name="connsiteY45" fmla="*/ 1944215 h 2163614"/>
              <a:gd name="connsiteX46" fmla="*/ 3496129 w 12292787"/>
              <a:gd name="connsiteY46" fmla="*/ 1969615 h 2163614"/>
              <a:gd name="connsiteX47" fmla="*/ 3102429 w 12292787"/>
              <a:gd name="connsiteY47" fmla="*/ 1842615 h 2163614"/>
              <a:gd name="connsiteX48" fmla="*/ 2581729 w 12292787"/>
              <a:gd name="connsiteY48" fmla="*/ 1556865 h 2163614"/>
              <a:gd name="connsiteX49" fmla="*/ 2177422 w 12292787"/>
              <a:gd name="connsiteY49" fmla="*/ 1317100 h 2163614"/>
              <a:gd name="connsiteX50" fmla="*/ 2174248 w 12292787"/>
              <a:gd name="connsiteY50" fmla="*/ 1273522 h 2163614"/>
              <a:gd name="connsiteX51" fmla="*/ 2464149 w 12292787"/>
              <a:gd name="connsiteY51" fmla="*/ 1055739 h 2163614"/>
              <a:gd name="connsiteX52" fmla="*/ 2200870 w 12292787"/>
              <a:gd name="connsiteY52" fmla="*/ 939833 h 2163614"/>
              <a:gd name="connsiteX53" fmla="*/ 2056528 w 12292787"/>
              <a:gd name="connsiteY53" fmla="*/ 1099804 h 2163614"/>
              <a:gd name="connsiteX54" fmla="*/ 2174912 w 12292787"/>
              <a:gd name="connsiteY54" fmla="*/ 1278756 h 2163614"/>
              <a:gd name="connsiteX55" fmla="*/ 2177388 w 12292787"/>
              <a:gd name="connsiteY55" fmla="*/ 1308552 h 2163614"/>
              <a:gd name="connsiteX56" fmla="*/ 1121229 w 12292787"/>
              <a:gd name="connsiteY56" fmla="*/ 1810865 h 2163614"/>
              <a:gd name="connsiteX57" fmla="*/ 454 w 12292787"/>
              <a:gd name="connsiteY57" fmla="*/ 2163290 h 2163614"/>
              <a:gd name="connsiteX58" fmla="*/ 3629 w 12292787"/>
              <a:gd name="connsiteY58" fmla="*/ 2137890 h 2163614"/>
              <a:gd name="connsiteX0" fmla="*/ 3629 w 12313946"/>
              <a:gd name="connsiteY0" fmla="*/ 2137890 h 2163614"/>
              <a:gd name="connsiteX1" fmla="*/ 946604 w 12313946"/>
              <a:gd name="connsiteY1" fmla="*/ 1855315 h 2163614"/>
              <a:gd name="connsiteX2" fmla="*/ 2149652 w 12313946"/>
              <a:gd name="connsiteY2" fmla="*/ 1295329 h 2163614"/>
              <a:gd name="connsiteX3" fmla="*/ 2031197 w 12313946"/>
              <a:gd name="connsiteY3" fmla="*/ 1077161 h 2163614"/>
              <a:gd name="connsiteX4" fmla="*/ 2201845 w 12313946"/>
              <a:gd name="connsiteY4" fmla="*/ 912374 h 2163614"/>
              <a:gd name="connsiteX5" fmla="*/ 2500330 w 12313946"/>
              <a:gd name="connsiteY5" fmla="*/ 1061147 h 2163614"/>
              <a:gd name="connsiteX6" fmla="*/ 2188692 w 12313946"/>
              <a:gd name="connsiteY6" fmla="*/ 1298469 h 2163614"/>
              <a:gd name="connsiteX7" fmla="*/ 2857954 w 12313946"/>
              <a:gd name="connsiteY7" fmla="*/ 1687040 h 2163614"/>
              <a:gd name="connsiteX8" fmla="*/ 3432629 w 12313946"/>
              <a:gd name="connsiteY8" fmla="*/ 1931515 h 2163614"/>
              <a:gd name="connsiteX9" fmla="*/ 3880304 w 12313946"/>
              <a:gd name="connsiteY9" fmla="*/ 1915640 h 2163614"/>
              <a:gd name="connsiteX10" fmla="*/ 4143829 w 12313946"/>
              <a:gd name="connsiteY10" fmla="*/ 2055340 h 2163614"/>
              <a:gd name="connsiteX11" fmla="*/ 4451804 w 12313946"/>
              <a:gd name="connsiteY11" fmla="*/ 2074390 h 2163614"/>
              <a:gd name="connsiteX12" fmla="*/ 4991554 w 12313946"/>
              <a:gd name="connsiteY12" fmla="*/ 1893415 h 2163614"/>
              <a:gd name="connsiteX13" fmla="*/ 5705929 w 12313946"/>
              <a:gd name="connsiteY13" fmla="*/ 1401290 h 2163614"/>
              <a:gd name="connsiteX14" fmla="*/ 6544129 w 12313946"/>
              <a:gd name="connsiteY14" fmla="*/ 1017115 h 2163614"/>
              <a:gd name="connsiteX15" fmla="*/ 7153729 w 12313946"/>
              <a:gd name="connsiteY15" fmla="*/ 1118715 h 2163614"/>
              <a:gd name="connsiteX16" fmla="*/ 7429954 w 12313946"/>
              <a:gd name="connsiteY16" fmla="*/ 994890 h 2163614"/>
              <a:gd name="connsiteX17" fmla="*/ 8185604 w 12313946"/>
              <a:gd name="connsiteY17" fmla="*/ 1128240 h 2163614"/>
              <a:gd name="connsiteX18" fmla="*/ 8699954 w 12313946"/>
              <a:gd name="connsiteY18" fmla="*/ 1229840 h 2163614"/>
              <a:gd name="connsiteX19" fmla="*/ 8963479 w 12313946"/>
              <a:gd name="connsiteY19" fmla="*/ 1042515 h 2163614"/>
              <a:gd name="connsiteX20" fmla="*/ 9668329 w 12313946"/>
              <a:gd name="connsiteY20" fmla="*/ 883765 h 2163614"/>
              <a:gd name="connsiteX21" fmla="*/ 10328729 w 12313946"/>
              <a:gd name="connsiteY21" fmla="*/ 750415 h 2163614"/>
              <a:gd name="connsiteX22" fmla="*/ 10446204 w 12313946"/>
              <a:gd name="connsiteY22" fmla="*/ 90015 h 2163614"/>
              <a:gd name="connsiteX23" fmla="*/ 10655754 w 12313946"/>
              <a:gd name="connsiteY23" fmla="*/ 13815 h 2163614"/>
              <a:gd name="connsiteX24" fmla="*/ 10862129 w 12313946"/>
              <a:gd name="connsiteY24" fmla="*/ 163040 h 2163614"/>
              <a:gd name="connsiteX25" fmla="*/ 10957002 w 12313946"/>
              <a:gd name="connsiteY25" fmla="*/ 522515 h 2163614"/>
              <a:gd name="connsiteX26" fmla="*/ 12204401 w 12313946"/>
              <a:gd name="connsiteY26" fmla="*/ 811117 h 2163614"/>
              <a:gd name="connsiteX27" fmla="*/ 12217854 w 12313946"/>
              <a:gd name="connsiteY27" fmla="*/ 874240 h 2163614"/>
              <a:gd name="connsiteX28" fmla="*/ 11913054 w 12313946"/>
              <a:gd name="connsiteY28" fmla="*/ 769465 h 2163614"/>
              <a:gd name="connsiteX29" fmla="*/ 10900229 w 12313946"/>
              <a:gd name="connsiteY29" fmla="*/ 528165 h 2163614"/>
              <a:gd name="connsiteX30" fmla="*/ 10816280 w 12313946"/>
              <a:gd name="connsiteY30" fmla="*/ 154592 h 2163614"/>
              <a:gd name="connsiteX31" fmla="*/ 10488717 w 12313946"/>
              <a:gd name="connsiteY31" fmla="*/ 72687 h 2163614"/>
              <a:gd name="connsiteX32" fmla="*/ 10359833 w 12313946"/>
              <a:gd name="connsiteY32" fmla="*/ 774362 h 2163614"/>
              <a:gd name="connsiteX33" fmla="*/ 9668329 w 12313946"/>
              <a:gd name="connsiteY33" fmla="*/ 915515 h 2163614"/>
              <a:gd name="connsiteX34" fmla="*/ 8982529 w 12313946"/>
              <a:gd name="connsiteY34" fmla="*/ 1071090 h 2163614"/>
              <a:gd name="connsiteX35" fmla="*/ 8715829 w 12313946"/>
              <a:gd name="connsiteY35" fmla="*/ 1258415 h 2163614"/>
              <a:gd name="connsiteX36" fmla="*/ 8169729 w 12313946"/>
              <a:gd name="connsiteY36" fmla="*/ 1153640 h 2163614"/>
              <a:gd name="connsiteX37" fmla="*/ 7439479 w 12313946"/>
              <a:gd name="connsiteY37" fmla="*/ 1017115 h 2163614"/>
              <a:gd name="connsiteX38" fmla="*/ 7233104 w 12313946"/>
              <a:gd name="connsiteY38" fmla="*/ 1131415 h 2163614"/>
              <a:gd name="connsiteX39" fmla="*/ 7026729 w 12313946"/>
              <a:gd name="connsiteY39" fmla="*/ 1125065 h 2163614"/>
              <a:gd name="connsiteX40" fmla="*/ 6601279 w 12313946"/>
              <a:gd name="connsiteY40" fmla="*/ 1036165 h 2163614"/>
              <a:gd name="connsiteX41" fmla="*/ 6010729 w 12313946"/>
              <a:gd name="connsiteY41" fmla="*/ 1264765 h 2163614"/>
              <a:gd name="connsiteX42" fmla="*/ 5305879 w 12313946"/>
              <a:gd name="connsiteY42" fmla="*/ 1693390 h 2163614"/>
              <a:gd name="connsiteX43" fmla="*/ 4724854 w 12313946"/>
              <a:gd name="connsiteY43" fmla="*/ 2033115 h 2163614"/>
              <a:gd name="connsiteX44" fmla="*/ 4213679 w 12313946"/>
              <a:gd name="connsiteY44" fmla="*/ 2096615 h 2163614"/>
              <a:gd name="connsiteX45" fmla="*/ 3883479 w 12313946"/>
              <a:gd name="connsiteY45" fmla="*/ 1944215 h 2163614"/>
              <a:gd name="connsiteX46" fmla="*/ 3496129 w 12313946"/>
              <a:gd name="connsiteY46" fmla="*/ 1969615 h 2163614"/>
              <a:gd name="connsiteX47" fmla="*/ 3102429 w 12313946"/>
              <a:gd name="connsiteY47" fmla="*/ 1842615 h 2163614"/>
              <a:gd name="connsiteX48" fmla="*/ 2581729 w 12313946"/>
              <a:gd name="connsiteY48" fmla="*/ 1556865 h 2163614"/>
              <a:gd name="connsiteX49" fmla="*/ 2177422 w 12313946"/>
              <a:gd name="connsiteY49" fmla="*/ 1317100 h 2163614"/>
              <a:gd name="connsiteX50" fmla="*/ 2174248 w 12313946"/>
              <a:gd name="connsiteY50" fmla="*/ 1273522 h 2163614"/>
              <a:gd name="connsiteX51" fmla="*/ 2464149 w 12313946"/>
              <a:gd name="connsiteY51" fmla="*/ 1055739 h 2163614"/>
              <a:gd name="connsiteX52" fmla="*/ 2200870 w 12313946"/>
              <a:gd name="connsiteY52" fmla="*/ 939833 h 2163614"/>
              <a:gd name="connsiteX53" fmla="*/ 2056528 w 12313946"/>
              <a:gd name="connsiteY53" fmla="*/ 1099804 h 2163614"/>
              <a:gd name="connsiteX54" fmla="*/ 2174912 w 12313946"/>
              <a:gd name="connsiteY54" fmla="*/ 1278756 h 2163614"/>
              <a:gd name="connsiteX55" fmla="*/ 2177388 w 12313946"/>
              <a:gd name="connsiteY55" fmla="*/ 1308552 h 2163614"/>
              <a:gd name="connsiteX56" fmla="*/ 1121229 w 12313946"/>
              <a:gd name="connsiteY56" fmla="*/ 1810865 h 2163614"/>
              <a:gd name="connsiteX57" fmla="*/ 454 w 12313946"/>
              <a:gd name="connsiteY57" fmla="*/ 2163290 h 2163614"/>
              <a:gd name="connsiteX58" fmla="*/ 3629 w 12313946"/>
              <a:gd name="connsiteY58" fmla="*/ 2137890 h 2163614"/>
              <a:gd name="connsiteX0" fmla="*/ 3629 w 12352974"/>
              <a:gd name="connsiteY0" fmla="*/ 2137890 h 2163614"/>
              <a:gd name="connsiteX1" fmla="*/ 946604 w 12352974"/>
              <a:gd name="connsiteY1" fmla="*/ 1855315 h 2163614"/>
              <a:gd name="connsiteX2" fmla="*/ 2149652 w 12352974"/>
              <a:gd name="connsiteY2" fmla="*/ 1295329 h 2163614"/>
              <a:gd name="connsiteX3" fmla="*/ 2031197 w 12352974"/>
              <a:gd name="connsiteY3" fmla="*/ 1077161 h 2163614"/>
              <a:gd name="connsiteX4" fmla="*/ 2201845 w 12352974"/>
              <a:gd name="connsiteY4" fmla="*/ 912374 h 2163614"/>
              <a:gd name="connsiteX5" fmla="*/ 2500330 w 12352974"/>
              <a:gd name="connsiteY5" fmla="*/ 1061147 h 2163614"/>
              <a:gd name="connsiteX6" fmla="*/ 2188692 w 12352974"/>
              <a:gd name="connsiteY6" fmla="*/ 1298469 h 2163614"/>
              <a:gd name="connsiteX7" fmla="*/ 2857954 w 12352974"/>
              <a:gd name="connsiteY7" fmla="*/ 1687040 h 2163614"/>
              <a:gd name="connsiteX8" fmla="*/ 3432629 w 12352974"/>
              <a:gd name="connsiteY8" fmla="*/ 1931515 h 2163614"/>
              <a:gd name="connsiteX9" fmla="*/ 3880304 w 12352974"/>
              <a:gd name="connsiteY9" fmla="*/ 1915640 h 2163614"/>
              <a:gd name="connsiteX10" fmla="*/ 4143829 w 12352974"/>
              <a:gd name="connsiteY10" fmla="*/ 2055340 h 2163614"/>
              <a:gd name="connsiteX11" fmla="*/ 4451804 w 12352974"/>
              <a:gd name="connsiteY11" fmla="*/ 2074390 h 2163614"/>
              <a:gd name="connsiteX12" fmla="*/ 4991554 w 12352974"/>
              <a:gd name="connsiteY12" fmla="*/ 1893415 h 2163614"/>
              <a:gd name="connsiteX13" fmla="*/ 5705929 w 12352974"/>
              <a:gd name="connsiteY13" fmla="*/ 1401290 h 2163614"/>
              <a:gd name="connsiteX14" fmla="*/ 6544129 w 12352974"/>
              <a:gd name="connsiteY14" fmla="*/ 1017115 h 2163614"/>
              <a:gd name="connsiteX15" fmla="*/ 7153729 w 12352974"/>
              <a:gd name="connsiteY15" fmla="*/ 1118715 h 2163614"/>
              <a:gd name="connsiteX16" fmla="*/ 7429954 w 12352974"/>
              <a:gd name="connsiteY16" fmla="*/ 994890 h 2163614"/>
              <a:gd name="connsiteX17" fmla="*/ 8185604 w 12352974"/>
              <a:gd name="connsiteY17" fmla="*/ 1128240 h 2163614"/>
              <a:gd name="connsiteX18" fmla="*/ 8699954 w 12352974"/>
              <a:gd name="connsiteY18" fmla="*/ 1229840 h 2163614"/>
              <a:gd name="connsiteX19" fmla="*/ 8963479 w 12352974"/>
              <a:gd name="connsiteY19" fmla="*/ 1042515 h 2163614"/>
              <a:gd name="connsiteX20" fmla="*/ 9668329 w 12352974"/>
              <a:gd name="connsiteY20" fmla="*/ 883765 h 2163614"/>
              <a:gd name="connsiteX21" fmla="*/ 10328729 w 12352974"/>
              <a:gd name="connsiteY21" fmla="*/ 750415 h 2163614"/>
              <a:gd name="connsiteX22" fmla="*/ 10446204 w 12352974"/>
              <a:gd name="connsiteY22" fmla="*/ 90015 h 2163614"/>
              <a:gd name="connsiteX23" fmla="*/ 10655754 w 12352974"/>
              <a:gd name="connsiteY23" fmla="*/ 13815 h 2163614"/>
              <a:gd name="connsiteX24" fmla="*/ 10862129 w 12352974"/>
              <a:gd name="connsiteY24" fmla="*/ 163040 h 2163614"/>
              <a:gd name="connsiteX25" fmla="*/ 10957002 w 12352974"/>
              <a:gd name="connsiteY25" fmla="*/ 522515 h 2163614"/>
              <a:gd name="connsiteX26" fmla="*/ 12204401 w 12352974"/>
              <a:gd name="connsiteY26" fmla="*/ 811117 h 2163614"/>
              <a:gd name="connsiteX27" fmla="*/ 12217854 w 12352974"/>
              <a:gd name="connsiteY27" fmla="*/ 874240 h 2163614"/>
              <a:gd name="connsiteX28" fmla="*/ 11913054 w 12352974"/>
              <a:gd name="connsiteY28" fmla="*/ 769465 h 2163614"/>
              <a:gd name="connsiteX29" fmla="*/ 10900229 w 12352974"/>
              <a:gd name="connsiteY29" fmla="*/ 528165 h 2163614"/>
              <a:gd name="connsiteX30" fmla="*/ 10816280 w 12352974"/>
              <a:gd name="connsiteY30" fmla="*/ 154592 h 2163614"/>
              <a:gd name="connsiteX31" fmla="*/ 10488717 w 12352974"/>
              <a:gd name="connsiteY31" fmla="*/ 72687 h 2163614"/>
              <a:gd name="connsiteX32" fmla="*/ 10359833 w 12352974"/>
              <a:gd name="connsiteY32" fmla="*/ 774362 h 2163614"/>
              <a:gd name="connsiteX33" fmla="*/ 9668329 w 12352974"/>
              <a:gd name="connsiteY33" fmla="*/ 915515 h 2163614"/>
              <a:gd name="connsiteX34" fmla="*/ 8982529 w 12352974"/>
              <a:gd name="connsiteY34" fmla="*/ 1071090 h 2163614"/>
              <a:gd name="connsiteX35" fmla="*/ 8715829 w 12352974"/>
              <a:gd name="connsiteY35" fmla="*/ 1258415 h 2163614"/>
              <a:gd name="connsiteX36" fmla="*/ 8169729 w 12352974"/>
              <a:gd name="connsiteY36" fmla="*/ 1153640 h 2163614"/>
              <a:gd name="connsiteX37" fmla="*/ 7439479 w 12352974"/>
              <a:gd name="connsiteY37" fmla="*/ 1017115 h 2163614"/>
              <a:gd name="connsiteX38" fmla="*/ 7233104 w 12352974"/>
              <a:gd name="connsiteY38" fmla="*/ 1131415 h 2163614"/>
              <a:gd name="connsiteX39" fmla="*/ 7026729 w 12352974"/>
              <a:gd name="connsiteY39" fmla="*/ 1125065 h 2163614"/>
              <a:gd name="connsiteX40" fmla="*/ 6601279 w 12352974"/>
              <a:gd name="connsiteY40" fmla="*/ 1036165 h 2163614"/>
              <a:gd name="connsiteX41" fmla="*/ 6010729 w 12352974"/>
              <a:gd name="connsiteY41" fmla="*/ 1264765 h 2163614"/>
              <a:gd name="connsiteX42" fmla="*/ 5305879 w 12352974"/>
              <a:gd name="connsiteY42" fmla="*/ 1693390 h 2163614"/>
              <a:gd name="connsiteX43" fmla="*/ 4724854 w 12352974"/>
              <a:gd name="connsiteY43" fmla="*/ 2033115 h 2163614"/>
              <a:gd name="connsiteX44" fmla="*/ 4213679 w 12352974"/>
              <a:gd name="connsiteY44" fmla="*/ 2096615 h 2163614"/>
              <a:gd name="connsiteX45" fmla="*/ 3883479 w 12352974"/>
              <a:gd name="connsiteY45" fmla="*/ 1944215 h 2163614"/>
              <a:gd name="connsiteX46" fmla="*/ 3496129 w 12352974"/>
              <a:gd name="connsiteY46" fmla="*/ 1969615 h 2163614"/>
              <a:gd name="connsiteX47" fmla="*/ 3102429 w 12352974"/>
              <a:gd name="connsiteY47" fmla="*/ 1842615 h 2163614"/>
              <a:gd name="connsiteX48" fmla="*/ 2581729 w 12352974"/>
              <a:gd name="connsiteY48" fmla="*/ 1556865 h 2163614"/>
              <a:gd name="connsiteX49" fmla="*/ 2177422 w 12352974"/>
              <a:gd name="connsiteY49" fmla="*/ 1317100 h 2163614"/>
              <a:gd name="connsiteX50" fmla="*/ 2174248 w 12352974"/>
              <a:gd name="connsiteY50" fmla="*/ 1273522 h 2163614"/>
              <a:gd name="connsiteX51" fmla="*/ 2464149 w 12352974"/>
              <a:gd name="connsiteY51" fmla="*/ 1055739 h 2163614"/>
              <a:gd name="connsiteX52" fmla="*/ 2200870 w 12352974"/>
              <a:gd name="connsiteY52" fmla="*/ 939833 h 2163614"/>
              <a:gd name="connsiteX53" fmla="*/ 2056528 w 12352974"/>
              <a:gd name="connsiteY53" fmla="*/ 1099804 h 2163614"/>
              <a:gd name="connsiteX54" fmla="*/ 2174912 w 12352974"/>
              <a:gd name="connsiteY54" fmla="*/ 1278756 h 2163614"/>
              <a:gd name="connsiteX55" fmla="*/ 2177388 w 12352974"/>
              <a:gd name="connsiteY55" fmla="*/ 1308552 h 2163614"/>
              <a:gd name="connsiteX56" fmla="*/ 1121229 w 12352974"/>
              <a:gd name="connsiteY56" fmla="*/ 1810865 h 2163614"/>
              <a:gd name="connsiteX57" fmla="*/ 454 w 12352974"/>
              <a:gd name="connsiteY57" fmla="*/ 2163290 h 2163614"/>
              <a:gd name="connsiteX58" fmla="*/ 3629 w 12352974"/>
              <a:gd name="connsiteY58" fmla="*/ 2137890 h 2163614"/>
              <a:gd name="connsiteX0" fmla="*/ 3629 w 12364403"/>
              <a:gd name="connsiteY0" fmla="*/ 2137890 h 2163614"/>
              <a:gd name="connsiteX1" fmla="*/ 946604 w 12364403"/>
              <a:gd name="connsiteY1" fmla="*/ 1855315 h 2163614"/>
              <a:gd name="connsiteX2" fmla="*/ 2149652 w 12364403"/>
              <a:gd name="connsiteY2" fmla="*/ 1295329 h 2163614"/>
              <a:gd name="connsiteX3" fmla="*/ 2031197 w 12364403"/>
              <a:gd name="connsiteY3" fmla="*/ 1077161 h 2163614"/>
              <a:gd name="connsiteX4" fmla="*/ 2201845 w 12364403"/>
              <a:gd name="connsiteY4" fmla="*/ 912374 h 2163614"/>
              <a:gd name="connsiteX5" fmla="*/ 2500330 w 12364403"/>
              <a:gd name="connsiteY5" fmla="*/ 1061147 h 2163614"/>
              <a:gd name="connsiteX6" fmla="*/ 2188692 w 12364403"/>
              <a:gd name="connsiteY6" fmla="*/ 1298469 h 2163614"/>
              <a:gd name="connsiteX7" fmla="*/ 2857954 w 12364403"/>
              <a:gd name="connsiteY7" fmla="*/ 1687040 h 2163614"/>
              <a:gd name="connsiteX8" fmla="*/ 3432629 w 12364403"/>
              <a:gd name="connsiteY8" fmla="*/ 1931515 h 2163614"/>
              <a:gd name="connsiteX9" fmla="*/ 3880304 w 12364403"/>
              <a:gd name="connsiteY9" fmla="*/ 1915640 h 2163614"/>
              <a:gd name="connsiteX10" fmla="*/ 4143829 w 12364403"/>
              <a:gd name="connsiteY10" fmla="*/ 2055340 h 2163614"/>
              <a:gd name="connsiteX11" fmla="*/ 4451804 w 12364403"/>
              <a:gd name="connsiteY11" fmla="*/ 2074390 h 2163614"/>
              <a:gd name="connsiteX12" fmla="*/ 4991554 w 12364403"/>
              <a:gd name="connsiteY12" fmla="*/ 1893415 h 2163614"/>
              <a:gd name="connsiteX13" fmla="*/ 5705929 w 12364403"/>
              <a:gd name="connsiteY13" fmla="*/ 1401290 h 2163614"/>
              <a:gd name="connsiteX14" fmla="*/ 6544129 w 12364403"/>
              <a:gd name="connsiteY14" fmla="*/ 1017115 h 2163614"/>
              <a:gd name="connsiteX15" fmla="*/ 7153729 w 12364403"/>
              <a:gd name="connsiteY15" fmla="*/ 1118715 h 2163614"/>
              <a:gd name="connsiteX16" fmla="*/ 7429954 w 12364403"/>
              <a:gd name="connsiteY16" fmla="*/ 994890 h 2163614"/>
              <a:gd name="connsiteX17" fmla="*/ 8185604 w 12364403"/>
              <a:gd name="connsiteY17" fmla="*/ 1128240 h 2163614"/>
              <a:gd name="connsiteX18" fmla="*/ 8699954 w 12364403"/>
              <a:gd name="connsiteY18" fmla="*/ 1229840 h 2163614"/>
              <a:gd name="connsiteX19" fmla="*/ 8963479 w 12364403"/>
              <a:gd name="connsiteY19" fmla="*/ 1042515 h 2163614"/>
              <a:gd name="connsiteX20" fmla="*/ 9668329 w 12364403"/>
              <a:gd name="connsiteY20" fmla="*/ 883765 h 2163614"/>
              <a:gd name="connsiteX21" fmla="*/ 10328729 w 12364403"/>
              <a:gd name="connsiteY21" fmla="*/ 750415 h 2163614"/>
              <a:gd name="connsiteX22" fmla="*/ 10446204 w 12364403"/>
              <a:gd name="connsiteY22" fmla="*/ 90015 h 2163614"/>
              <a:gd name="connsiteX23" fmla="*/ 10655754 w 12364403"/>
              <a:gd name="connsiteY23" fmla="*/ 13815 h 2163614"/>
              <a:gd name="connsiteX24" fmla="*/ 10862129 w 12364403"/>
              <a:gd name="connsiteY24" fmla="*/ 163040 h 2163614"/>
              <a:gd name="connsiteX25" fmla="*/ 10957002 w 12364403"/>
              <a:gd name="connsiteY25" fmla="*/ 522515 h 2163614"/>
              <a:gd name="connsiteX26" fmla="*/ 12219899 w 12364403"/>
              <a:gd name="connsiteY26" fmla="*/ 834364 h 2163614"/>
              <a:gd name="connsiteX27" fmla="*/ 12217854 w 12364403"/>
              <a:gd name="connsiteY27" fmla="*/ 874240 h 2163614"/>
              <a:gd name="connsiteX28" fmla="*/ 11913054 w 12364403"/>
              <a:gd name="connsiteY28" fmla="*/ 769465 h 2163614"/>
              <a:gd name="connsiteX29" fmla="*/ 10900229 w 12364403"/>
              <a:gd name="connsiteY29" fmla="*/ 528165 h 2163614"/>
              <a:gd name="connsiteX30" fmla="*/ 10816280 w 12364403"/>
              <a:gd name="connsiteY30" fmla="*/ 154592 h 2163614"/>
              <a:gd name="connsiteX31" fmla="*/ 10488717 w 12364403"/>
              <a:gd name="connsiteY31" fmla="*/ 72687 h 2163614"/>
              <a:gd name="connsiteX32" fmla="*/ 10359833 w 12364403"/>
              <a:gd name="connsiteY32" fmla="*/ 774362 h 2163614"/>
              <a:gd name="connsiteX33" fmla="*/ 9668329 w 12364403"/>
              <a:gd name="connsiteY33" fmla="*/ 915515 h 2163614"/>
              <a:gd name="connsiteX34" fmla="*/ 8982529 w 12364403"/>
              <a:gd name="connsiteY34" fmla="*/ 1071090 h 2163614"/>
              <a:gd name="connsiteX35" fmla="*/ 8715829 w 12364403"/>
              <a:gd name="connsiteY35" fmla="*/ 1258415 h 2163614"/>
              <a:gd name="connsiteX36" fmla="*/ 8169729 w 12364403"/>
              <a:gd name="connsiteY36" fmla="*/ 1153640 h 2163614"/>
              <a:gd name="connsiteX37" fmla="*/ 7439479 w 12364403"/>
              <a:gd name="connsiteY37" fmla="*/ 1017115 h 2163614"/>
              <a:gd name="connsiteX38" fmla="*/ 7233104 w 12364403"/>
              <a:gd name="connsiteY38" fmla="*/ 1131415 h 2163614"/>
              <a:gd name="connsiteX39" fmla="*/ 7026729 w 12364403"/>
              <a:gd name="connsiteY39" fmla="*/ 1125065 h 2163614"/>
              <a:gd name="connsiteX40" fmla="*/ 6601279 w 12364403"/>
              <a:gd name="connsiteY40" fmla="*/ 1036165 h 2163614"/>
              <a:gd name="connsiteX41" fmla="*/ 6010729 w 12364403"/>
              <a:gd name="connsiteY41" fmla="*/ 1264765 h 2163614"/>
              <a:gd name="connsiteX42" fmla="*/ 5305879 w 12364403"/>
              <a:gd name="connsiteY42" fmla="*/ 1693390 h 2163614"/>
              <a:gd name="connsiteX43" fmla="*/ 4724854 w 12364403"/>
              <a:gd name="connsiteY43" fmla="*/ 2033115 h 2163614"/>
              <a:gd name="connsiteX44" fmla="*/ 4213679 w 12364403"/>
              <a:gd name="connsiteY44" fmla="*/ 2096615 h 2163614"/>
              <a:gd name="connsiteX45" fmla="*/ 3883479 w 12364403"/>
              <a:gd name="connsiteY45" fmla="*/ 1944215 h 2163614"/>
              <a:gd name="connsiteX46" fmla="*/ 3496129 w 12364403"/>
              <a:gd name="connsiteY46" fmla="*/ 1969615 h 2163614"/>
              <a:gd name="connsiteX47" fmla="*/ 3102429 w 12364403"/>
              <a:gd name="connsiteY47" fmla="*/ 1842615 h 2163614"/>
              <a:gd name="connsiteX48" fmla="*/ 2581729 w 12364403"/>
              <a:gd name="connsiteY48" fmla="*/ 1556865 h 2163614"/>
              <a:gd name="connsiteX49" fmla="*/ 2177422 w 12364403"/>
              <a:gd name="connsiteY49" fmla="*/ 1317100 h 2163614"/>
              <a:gd name="connsiteX50" fmla="*/ 2174248 w 12364403"/>
              <a:gd name="connsiteY50" fmla="*/ 1273522 h 2163614"/>
              <a:gd name="connsiteX51" fmla="*/ 2464149 w 12364403"/>
              <a:gd name="connsiteY51" fmla="*/ 1055739 h 2163614"/>
              <a:gd name="connsiteX52" fmla="*/ 2200870 w 12364403"/>
              <a:gd name="connsiteY52" fmla="*/ 939833 h 2163614"/>
              <a:gd name="connsiteX53" fmla="*/ 2056528 w 12364403"/>
              <a:gd name="connsiteY53" fmla="*/ 1099804 h 2163614"/>
              <a:gd name="connsiteX54" fmla="*/ 2174912 w 12364403"/>
              <a:gd name="connsiteY54" fmla="*/ 1278756 h 2163614"/>
              <a:gd name="connsiteX55" fmla="*/ 2177388 w 12364403"/>
              <a:gd name="connsiteY55" fmla="*/ 1308552 h 2163614"/>
              <a:gd name="connsiteX56" fmla="*/ 1121229 w 12364403"/>
              <a:gd name="connsiteY56" fmla="*/ 1810865 h 2163614"/>
              <a:gd name="connsiteX57" fmla="*/ 454 w 12364403"/>
              <a:gd name="connsiteY57" fmla="*/ 2163290 h 2163614"/>
              <a:gd name="connsiteX58" fmla="*/ 3629 w 12364403"/>
              <a:gd name="connsiteY58" fmla="*/ 2137890 h 2163614"/>
              <a:gd name="connsiteX0" fmla="*/ 3629 w 12381546"/>
              <a:gd name="connsiteY0" fmla="*/ 2137890 h 2163614"/>
              <a:gd name="connsiteX1" fmla="*/ 946604 w 12381546"/>
              <a:gd name="connsiteY1" fmla="*/ 1855315 h 2163614"/>
              <a:gd name="connsiteX2" fmla="*/ 2149652 w 12381546"/>
              <a:gd name="connsiteY2" fmla="*/ 1295329 h 2163614"/>
              <a:gd name="connsiteX3" fmla="*/ 2031197 w 12381546"/>
              <a:gd name="connsiteY3" fmla="*/ 1077161 h 2163614"/>
              <a:gd name="connsiteX4" fmla="*/ 2201845 w 12381546"/>
              <a:gd name="connsiteY4" fmla="*/ 912374 h 2163614"/>
              <a:gd name="connsiteX5" fmla="*/ 2500330 w 12381546"/>
              <a:gd name="connsiteY5" fmla="*/ 1061147 h 2163614"/>
              <a:gd name="connsiteX6" fmla="*/ 2188692 w 12381546"/>
              <a:gd name="connsiteY6" fmla="*/ 1298469 h 2163614"/>
              <a:gd name="connsiteX7" fmla="*/ 2857954 w 12381546"/>
              <a:gd name="connsiteY7" fmla="*/ 1687040 h 2163614"/>
              <a:gd name="connsiteX8" fmla="*/ 3432629 w 12381546"/>
              <a:gd name="connsiteY8" fmla="*/ 1931515 h 2163614"/>
              <a:gd name="connsiteX9" fmla="*/ 3880304 w 12381546"/>
              <a:gd name="connsiteY9" fmla="*/ 1915640 h 2163614"/>
              <a:gd name="connsiteX10" fmla="*/ 4143829 w 12381546"/>
              <a:gd name="connsiteY10" fmla="*/ 2055340 h 2163614"/>
              <a:gd name="connsiteX11" fmla="*/ 4451804 w 12381546"/>
              <a:gd name="connsiteY11" fmla="*/ 2074390 h 2163614"/>
              <a:gd name="connsiteX12" fmla="*/ 4991554 w 12381546"/>
              <a:gd name="connsiteY12" fmla="*/ 1893415 h 2163614"/>
              <a:gd name="connsiteX13" fmla="*/ 5705929 w 12381546"/>
              <a:gd name="connsiteY13" fmla="*/ 1401290 h 2163614"/>
              <a:gd name="connsiteX14" fmla="*/ 6544129 w 12381546"/>
              <a:gd name="connsiteY14" fmla="*/ 1017115 h 2163614"/>
              <a:gd name="connsiteX15" fmla="*/ 7153729 w 12381546"/>
              <a:gd name="connsiteY15" fmla="*/ 1118715 h 2163614"/>
              <a:gd name="connsiteX16" fmla="*/ 7429954 w 12381546"/>
              <a:gd name="connsiteY16" fmla="*/ 994890 h 2163614"/>
              <a:gd name="connsiteX17" fmla="*/ 8185604 w 12381546"/>
              <a:gd name="connsiteY17" fmla="*/ 1128240 h 2163614"/>
              <a:gd name="connsiteX18" fmla="*/ 8699954 w 12381546"/>
              <a:gd name="connsiteY18" fmla="*/ 1229840 h 2163614"/>
              <a:gd name="connsiteX19" fmla="*/ 8963479 w 12381546"/>
              <a:gd name="connsiteY19" fmla="*/ 1042515 h 2163614"/>
              <a:gd name="connsiteX20" fmla="*/ 9668329 w 12381546"/>
              <a:gd name="connsiteY20" fmla="*/ 883765 h 2163614"/>
              <a:gd name="connsiteX21" fmla="*/ 10328729 w 12381546"/>
              <a:gd name="connsiteY21" fmla="*/ 750415 h 2163614"/>
              <a:gd name="connsiteX22" fmla="*/ 10446204 w 12381546"/>
              <a:gd name="connsiteY22" fmla="*/ 90015 h 2163614"/>
              <a:gd name="connsiteX23" fmla="*/ 10655754 w 12381546"/>
              <a:gd name="connsiteY23" fmla="*/ 13815 h 2163614"/>
              <a:gd name="connsiteX24" fmla="*/ 10862129 w 12381546"/>
              <a:gd name="connsiteY24" fmla="*/ 163040 h 2163614"/>
              <a:gd name="connsiteX25" fmla="*/ 10957002 w 12381546"/>
              <a:gd name="connsiteY25" fmla="*/ 522515 h 2163614"/>
              <a:gd name="connsiteX26" fmla="*/ 12219899 w 12381546"/>
              <a:gd name="connsiteY26" fmla="*/ 834364 h 2163614"/>
              <a:gd name="connsiteX27" fmla="*/ 12217854 w 12381546"/>
              <a:gd name="connsiteY27" fmla="*/ 874240 h 2163614"/>
              <a:gd name="connsiteX28" fmla="*/ 11913054 w 12381546"/>
              <a:gd name="connsiteY28" fmla="*/ 769465 h 2163614"/>
              <a:gd name="connsiteX29" fmla="*/ 10900229 w 12381546"/>
              <a:gd name="connsiteY29" fmla="*/ 528165 h 2163614"/>
              <a:gd name="connsiteX30" fmla="*/ 10816280 w 12381546"/>
              <a:gd name="connsiteY30" fmla="*/ 154592 h 2163614"/>
              <a:gd name="connsiteX31" fmla="*/ 10488717 w 12381546"/>
              <a:gd name="connsiteY31" fmla="*/ 72687 h 2163614"/>
              <a:gd name="connsiteX32" fmla="*/ 10359833 w 12381546"/>
              <a:gd name="connsiteY32" fmla="*/ 774362 h 2163614"/>
              <a:gd name="connsiteX33" fmla="*/ 9668329 w 12381546"/>
              <a:gd name="connsiteY33" fmla="*/ 915515 h 2163614"/>
              <a:gd name="connsiteX34" fmla="*/ 8982529 w 12381546"/>
              <a:gd name="connsiteY34" fmla="*/ 1071090 h 2163614"/>
              <a:gd name="connsiteX35" fmla="*/ 8715829 w 12381546"/>
              <a:gd name="connsiteY35" fmla="*/ 1258415 h 2163614"/>
              <a:gd name="connsiteX36" fmla="*/ 8169729 w 12381546"/>
              <a:gd name="connsiteY36" fmla="*/ 1153640 h 2163614"/>
              <a:gd name="connsiteX37" fmla="*/ 7439479 w 12381546"/>
              <a:gd name="connsiteY37" fmla="*/ 1017115 h 2163614"/>
              <a:gd name="connsiteX38" fmla="*/ 7233104 w 12381546"/>
              <a:gd name="connsiteY38" fmla="*/ 1131415 h 2163614"/>
              <a:gd name="connsiteX39" fmla="*/ 7026729 w 12381546"/>
              <a:gd name="connsiteY39" fmla="*/ 1125065 h 2163614"/>
              <a:gd name="connsiteX40" fmla="*/ 6601279 w 12381546"/>
              <a:gd name="connsiteY40" fmla="*/ 1036165 h 2163614"/>
              <a:gd name="connsiteX41" fmla="*/ 6010729 w 12381546"/>
              <a:gd name="connsiteY41" fmla="*/ 1264765 h 2163614"/>
              <a:gd name="connsiteX42" fmla="*/ 5305879 w 12381546"/>
              <a:gd name="connsiteY42" fmla="*/ 1693390 h 2163614"/>
              <a:gd name="connsiteX43" fmla="*/ 4724854 w 12381546"/>
              <a:gd name="connsiteY43" fmla="*/ 2033115 h 2163614"/>
              <a:gd name="connsiteX44" fmla="*/ 4213679 w 12381546"/>
              <a:gd name="connsiteY44" fmla="*/ 2096615 h 2163614"/>
              <a:gd name="connsiteX45" fmla="*/ 3883479 w 12381546"/>
              <a:gd name="connsiteY45" fmla="*/ 1944215 h 2163614"/>
              <a:gd name="connsiteX46" fmla="*/ 3496129 w 12381546"/>
              <a:gd name="connsiteY46" fmla="*/ 1969615 h 2163614"/>
              <a:gd name="connsiteX47" fmla="*/ 3102429 w 12381546"/>
              <a:gd name="connsiteY47" fmla="*/ 1842615 h 2163614"/>
              <a:gd name="connsiteX48" fmla="*/ 2581729 w 12381546"/>
              <a:gd name="connsiteY48" fmla="*/ 1556865 h 2163614"/>
              <a:gd name="connsiteX49" fmla="*/ 2177422 w 12381546"/>
              <a:gd name="connsiteY49" fmla="*/ 1317100 h 2163614"/>
              <a:gd name="connsiteX50" fmla="*/ 2174248 w 12381546"/>
              <a:gd name="connsiteY50" fmla="*/ 1273522 h 2163614"/>
              <a:gd name="connsiteX51" fmla="*/ 2464149 w 12381546"/>
              <a:gd name="connsiteY51" fmla="*/ 1055739 h 2163614"/>
              <a:gd name="connsiteX52" fmla="*/ 2200870 w 12381546"/>
              <a:gd name="connsiteY52" fmla="*/ 939833 h 2163614"/>
              <a:gd name="connsiteX53" fmla="*/ 2056528 w 12381546"/>
              <a:gd name="connsiteY53" fmla="*/ 1099804 h 2163614"/>
              <a:gd name="connsiteX54" fmla="*/ 2174912 w 12381546"/>
              <a:gd name="connsiteY54" fmla="*/ 1278756 h 2163614"/>
              <a:gd name="connsiteX55" fmla="*/ 2177388 w 12381546"/>
              <a:gd name="connsiteY55" fmla="*/ 1308552 h 2163614"/>
              <a:gd name="connsiteX56" fmla="*/ 1121229 w 12381546"/>
              <a:gd name="connsiteY56" fmla="*/ 1810865 h 2163614"/>
              <a:gd name="connsiteX57" fmla="*/ 454 w 12381546"/>
              <a:gd name="connsiteY57" fmla="*/ 2163290 h 2163614"/>
              <a:gd name="connsiteX58" fmla="*/ 3629 w 12381546"/>
              <a:gd name="connsiteY58" fmla="*/ 2137890 h 2163614"/>
              <a:gd name="connsiteX0" fmla="*/ 3629 w 12381546"/>
              <a:gd name="connsiteY0" fmla="*/ 2107437 h 2133161"/>
              <a:gd name="connsiteX1" fmla="*/ 946604 w 12381546"/>
              <a:gd name="connsiteY1" fmla="*/ 1824862 h 2133161"/>
              <a:gd name="connsiteX2" fmla="*/ 2149652 w 12381546"/>
              <a:gd name="connsiteY2" fmla="*/ 1264876 h 2133161"/>
              <a:gd name="connsiteX3" fmla="*/ 2031197 w 12381546"/>
              <a:gd name="connsiteY3" fmla="*/ 1046708 h 2133161"/>
              <a:gd name="connsiteX4" fmla="*/ 2201845 w 12381546"/>
              <a:gd name="connsiteY4" fmla="*/ 881921 h 2133161"/>
              <a:gd name="connsiteX5" fmla="*/ 2500330 w 12381546"/>
              <a:gd name="connsiteY5" fmla="*/ 1030694 h 2133161"/>
              <a:gd name="connsiteX6" fmla="*/ 2188692 w 12381546"/>
              <a:gd name="connsiteY6" fmla="*/ 1268016 h 2133161"/>
              <a:gd name="connsiteX7" fmla="*/ 2857954 w 12381546"/>
              <a:gd name="connsiteY7" fmla="*/ 1656587 h 2133161"/>
              <a:gd name="connsiteX8" fmla="*/ 3432629 w 12381546"/>
              <a:gd name="connsiteY8" fmla="*/ 1901062 h 2133161"/>
              <a:gd name="connsiteX9" fmla="*/ 3880304 w 12381546"/>
              <a:gd name="connsiteY9" fmla="*/ 1885187 h 2133161"/>
              <a:gd name="connsiteX10" fmla="*/ 4143829 w 12381546"/>
              <a:gd name="connsiteY10" fmla="*/ 2024887 h 2133161"/>
              <a:gd name="connsiteX11" fmla="*/ 4451804 w 12381546"/>
              <a:gd name="connsiteY11" fmla="*/ 2043937 h 2133161"/>
              <a:gd name="connsiteX12" fmla="*/ 4991554 w 12381546"/>
              <a:gd name="connsiteY12" fmla="*/ 1862962 h 2133161"/>
              <a:gd name="connsiteX13" fmla="*/ 5705929 w 12381546"/>
              <a:gd name="connsiteY13" fmla="*/ 1370837 h 2133161"/>
              <a:gd name="connsiteX14" fmla="*/ 6544129 w 12381546"/>
              <a:gd name="connsiteY14" fmla="*/ 986662 h 2133161"/>
              <a:gd name="connsiteX15" fmla="*/ 7153729 w 12381546"/>
              <a:gd name="connsiteY15" fmla="*/ 1088262 h 2133161"/>
              <a:gd name="connsiteX16" fmla="*/ 7429954 w 12381546"/>
              <a:gd name="connsiteY16" fmla="*/ 964437 h 2133161"/>
              <a:gd name="connsiteX17" fmla="*/ 8185604 w 12381546"/>
              <a:gd name="connsiteY17" fmla="*/ 1097787 h 2133161"/>
              <a:gd name="connsiteX18" fmla="*/ 8699954 w 12381546"/>
              <a:gd name="connsiteY18" fmla="*/ 1199387 h 2133161"/>
              <a:gd name="connsiteX19" fmla="*/ 8963479 w 12381546"/>
              <a:gd name="connsiteY19" fmla="*/ 1012062 h 2133161"/>
              <a:gd name="connsiteX20" fmla="*/ 9668329 w 12381546"/>
              <a:gd name="connsiteY20" fmla="*/ 853312 h 2133161"/>
              <a:gd name="connsiteX21" fmla="*/ 10328729 w 12381546"/>
              <a:gd name="connsiteY21" fmla="*/ 719962 h 2133161"/>
              <a:gd name="connsiteX22" fmla="*/ 10446204 w 12381546"/>
              <a:gd name="connsiteY22" fmla="*/ 59562 h 2133161"/>
              <a:gd name="connsiteX23" fmla="*/ 10651293 w 12381546"/>
              <a:gd name="connsiteY23" fmla="*/ 469556 h 2133161"/>
              <a:gd name="connsiteX24" fmla="*/ 10862129 w 12381546"/>
              <a:gd name="connsiteY24" fmla="*/ 132587 h 2133161"/>
              <a:gd name="connsiteX25" fmla="*/ 10957002 w 12381546"/>
              <a:gd name="connsiteY25" fmla="*/ 492062 h 2133161"/>
              <a:gd name="connsiteX26" fmla="*/ 12219899 w 12381546"/>
              <a:gd name="connsiteY26" fmla="*/ 803911 h 2133161"/>
              <a:gd name="connsiteX27" fmla="*/ 12217854 w 12381546"/>
              <a:gd name="connsiteY27" fmla="*/ 843787 h 2133161"/>
              <a:gd name="connsiteX28" fmla="*/ 11913054 w 12381546"/>
              <a:gd name="connsiteY28" fmla="*/ 739012 h 2133161"/>
              <a:gd name="connsiteX29" fmla="*/ 10900229 w 12381546"/>
              <a:gd name="connsiteY29" fmla="*/ 497712 h 2133161"/>
              <a:gd name="connsiteX30" fmla="*/ 10816280 w 12381546"/>
              <a:gd name="connsiteY30" fmla="*/ 124139 h 2133161"/>
              <a:gd name="connsiteX31" fmla="*/ 10488717 w 12381546"/>
              <a:gd name="connsiteY31" fmla="*/ 42234 h 2133161"/>
              <a:gd name="connsiteX32" fmla="*/ 10359833 w 12381546"/>
              <a:gd name="connsiteY32" fmla="*/ 743909 h 2133161"/>
              <a:gd name="connsiteX33" fmla="*/ 9668329 w 12381546"/>
              <a:gd name="connsiteY33" fmla="*/ 885062 h 2133161"/>
              <a:gd name="connsiteX34" fmla="*/ 8982529 w 12381546"/>
              <a:gd name="connsiteY34" fmla="*/ 1040637 h 2133161"/>
              <a:gd name="connsiteX35" fmla="*/ 8715829 w 12381546"/>
              <a:gd name="connsiteY35" fmla="*/ 1227962 h 2133161"/>
              <a:gd name="connsiteX36" fmla="*/ 8169729 w 12381546"/>
              <a:gd name="connsiteY36" fmla="*/ 1123187 h 2133161"/>
              <a:gd name="connsiteX37" fmla="*/ 7439479 w 12381546"/>
              <a:gd name="connsiteY37" fmla="*/ 986662 h 2133161"/>
              <a:gd name="connsiteX38" fmla="*/ 7233104 w 12381546"/>
              <a:gd name="connsiteY38" fmla="*/ 1100962 h 2133161"/>
              <a:gd name="connsiteX39" fmla="*/ 7026729 w 12381546"/>
              <a:gd name="connsiteY39" fmla="*/ 1094612 h 2133161"/>
              <a:gd name="connsiteX40" fmla="*/ 6601279 w 12381546"/>
              <a:gd name="connsiteY40" fmla="*/ 1005712 h 2133161"/>
              <a:gd name="connsiteX41" fmla="*/ 6010729 w 12381546"/>
              <a:gd name="connsiteY41" fmla="*/ 1234312 h 2133161"/>
              <a:gd name="connsiteX42" fmla="*/ 5305879 w 12381546"/>
              <a:gd name="connsiteY42" fmla="*/ 1662937 h 2133161"/>
              <a:gd name="connsiteX43" fmla="*/ 4724854 w 12381546"/>
              <a:gd name="connsiteY43" fmla="*/ 2002662 h 2133161"/>
              <a:gd name="connsiteX44" fmla="*/ 4213679 w 12381546"/>
              <a:gd name="connsiteY44" fmla="*/ 2066162 h 2133161"/>
              <a:gd name="connsiteX45" fmla="*/ 3883479 w 12381546"/>
              <a:gd name="connsiteY45" fmla="*/ 1913762 h 2133161"/>
              <a:gd name="connsiteX46" fmla="*/ 3496129 w 12381546"/>
              <a:gd name="connsiteY46" fmla="*/ 1939162 h 2133161"/>
              <a:gd name="connsiteX47" fmla="*/ 3102429 w 12381546"/>
              <a:gd name="connsiteY47" fmla="*/ 1812162 h 2133161"/>
              <a:gd name="connsiteX48" fmla="*/ 2581729 w 12381546"/>
              <a:gd name="connsiteY48" fmla="*/ 1526412 h 2133161"/>
              <a:gd name="connsiteX49" fmla="*/ 2177422 w 12381546"/>
              <a:gd name="connsiteY49" fmla="*/ 1286647 h 2133161"/>
              <a:gd name="connsiteX50" fmla="*/ 2174248 w 12381546"/>
              <a:gd name="connsiteY50" fmla="*/ 1243069 h 2133161"/>
              <a:gd name="connsiteX51" fmla="*/ 2464149 w 12381546"/>
              <a:gd name="connsiteY51" fmla="*/ 1025286 h 2133161"/>
              <a:gd name="connsiteX52" fmla="*/ 2200870 w 12381546"/>
              <a:gd name="connsiteY52" fmla="*/ 909380 h 2133161"/>
              <a:gd name="connsiteX53" fmla="*/ 2056528 w 12381546"/>
              <a:gd name="connsiteY53" fmla="*/ 1069351 h 2133161"/>
              <a:gd name="connsiteX54" fmla="*/ 2174912 w 12381546"/>
              <a:gd name="connsiteY54" fmla="*/ 1248303 h 2133161"/>
              <a:gd name="connsiteX55" fmla="*/ 2177388 w 12381546"/>
              <a:gd name="connsiteY55" fmla="*/ 1278099 h 2133161"/>
              <a:gd name="connsiteX56" fmla="*/ 1121229 w 12381546"/>
              <a:gd name="connsiteY56" fmla="*/ 1780412 h 2133161"/>
              <a:gd name="connsiteX57" fmla="*/ 454 w 12381546"/>
              <a:gd name="connsiteY57" fmla="*/ 2132837 h 2133161"/>
              <a:gd name="connsiteX58" fmla="*/ 3629 w 12381546"/>
              <a:gd name="connsiteY58" fmla="*/ 2107437 h 2133161"/>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816280 w 12381546"/>
              <a:gd name="connsiteY30" fmla="*/ 67371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669 h 2076393"/>
              <a:gd name="connsiteX1" fmla="*/ 946604 w 12381546"/>
              <a:gd name="connsiteY1" fmla="*/ 1768094 h 2076393"/>
              <a:gd name="connsiteX2" fmla="*/ 2149652 w 12381546"/>
              <a:gd name="connsiteY2" fmla="*/ 1208108 h 2076393"/>
              <a:gd name="connsiteX3" fmla="*/ 2031197 w 12381546"/>
              <a:gd name="connsiteY3" fmla="*/ 989940 h 2076393"/>
              <a:gd name="connsiteX4" fmla="*/ 2201845 w 12381546"/>
              <a:gd name="connsiteY4" fmla="*/ 825153 h 2076393"/>
              <a:gd name="connsiteX5" fmla="*/ 2500330 w 12381546"/>
              <a:gd name="connsiteY5" fmla="*/ 973926 h 2076393"/>
              <a:gd name="connsiteX6" fmla="*/ 2188692 w 12381546"/>
              <a:gd name="connsiteY6" fmla="*/ 1211248 h 2076393"/>
              <a:gd name="connsiteX7" fmla="*/ 2857954 w 12381546"/>
              <a:gd name="connsiteY7" fmla="*/ 1599819 h 2076393"/>
              <a:gd name="connsiteX8" fmla="*/ 3432629 w 12381546"/>
              <a:gd name="connsiteY8" fmla="*/ 1844294 h 2076393"/>
              <a:gd name="connsiteX9" fmla="*/ 3880304 w 12381546"/>
              <a:gd name="connsiteY9" fmla="*/ 1828419 h 2076393"/>
              <a:gd name="connsiteX10" fmla="*/ 4143829 w 12381546"/>
              <a:gd name="connsiteY10" fmla="*/ 1968119 h 2076393"/>
              <a:gd name="connsiteX11" fmla="*/ 4451804 w 12381546"/>
              <a:gd name="connsiteY11" fmla="*/ 1987169 h 2076393"/>
              <a:gd name="connsiteX12" fmla="*/ 4991554 w 12381546"/>
              <a:gd name="connsiteY12" fmla="*/ 1806194 h 2076393"/>
              <a:gd name="connsiteX13" fmla="*/ 5705929 w 12381546"/>
              <a:gd name="connsiteY13" fmla="*/ 1314069 h 2076393"/>
              <a:gd name="connsiteX14" fmla="*/ 6544129 w 12381546"/>
              <a:gd name="connsiteY14" fmla="*/ 929894 h 2076393"/>
              <a:gd name="connsiteX15" fmla="*/ 7153729 w 12381546"/>
              <a:gd name="connsiteY15" fmla="*/ 1031494 h 2076393"/>
              <a:gd name="connsiteX16" fmla="*/ 7429954 w 12381546"/>
              <a:gd name="connsiteY16" fmla="*/ 907669 h 2076393"/>
              <a:gd name="connsiteX17" fmla="*/ 8185604 w 12381546"/>
              <a:gd name="connsiteY17" fmla="*/ 1041019 h 2076393"/>
              <a:gd name="connsiteX18" fmla="*/ 8699954 w 12381546"/>
              <a:gd name="connsiteY18" fmla="*/ 1142619 h 2076393"/>
              <a:gd name="connsiteX19" fmla="*/ 8963479 w 12381546"/>
              <a:gd name="connsiteY19" fmla="*/ 955294 h 2076393"/>
              <a:gd name="connsiteX20" fmla="*/ 9668329 w 12381546"/>
              <a:gd name="connsiteY20" fmla="*/ 796544 h 2076393"/>
              <a:gd name="connsiteX21" fmla="*/ 10328729 w 12381546"/>
              <a:gd name="connsiteY21" fmla="*/ 663194 h 2076393"/>
              <a:gd name="connsiteX22" fmla="*/ 10446204 w 12381546"/>
              <a:gd name="connsiteY22" fmla="*/ 2794 h 2076393"/>
              <a:gd name="connsiteX23" fmla="*/ 10651293 w 12381546"/>
              <a:gd name="connsiteY23" fmla="*/ 412788 h 2076393"/>
              <a:gd name="connsiteX24" fmla="*/ 10862129 w 12381546"/>
              <a:gd name="connsiteY24" fmla="*/ 75819 h 2076393"/>
              <a:gd name="connsiteX25" fmla="*/ 10957002 w 12381546"/>
              <a:gd name="connsiteY25" fmla="*/ 435294 h 2076393"/>
              <a:gd name="connsiteX26" fmla="*/ 12219899 w 12381546"/>
              <a:gd name="connsiteY26" fmla="*/ 747143 h 2076393"/>
              <a:gd name="connsiteX27" fmla="*/ 12217854 w 12381546"/>
              <a:gd name="connsiteY27" fmla="*/ 787019 h 2076393"/>
              <a:gd name="connsiteX28" fmla="*/ 11913054 w 12381546"/>
              <a:gd name="connsiteY28" fmla="*/ 682244 h 2076393"/>
              <a:gd name="connsiteX29" fmla="*/ 10900229 w 12381546"/>
              <a:gd name="connsiteY29" fmla="*/ 440944 h 2076393"/>
              <a:gd name="connsiteX30" fmla="*/ 10709228 w 12381546"/>
              <a:gd name="connsiteY30" fmla="*/ 486657 h 2076393"/>
              <a:gd name="connsiteX31" fmla="*/ 10488717 w 12381546"/>
              <a:gd name="connsiteY31" fmla="*/ 404752 h 2076393"/>
              <a:gd name="connsiteX32" fmla="*/ 10359833 w 12381546"/>
              <a:gd name="connsiteY32" fmla="*/ 687141 h 2076393"/>
              <a:gd name="connsiteX33" fmla="*/ 9668329 w 12381546"/>
              <a:gd name="connsiteY33" fmla="*/ 828294 h 2076393"/>
              <a:gd name="connsiteX34" fmla="*/ 8982529 w 12381546"/>
              <a:gd name="connsiteY34" fmla="*/ 983869 h 2076393"/>
              <a:gd name="connsiteX35" fmla="*/ 8715829 w 12381546"/>
              <a:gd name="connsiteY35" fmla="*/ 1171194 h 2076393"/>
              <a:gd name="connsiteX36" fmla="*/ 8169729 w 12381546"/>
              <a:gd name="connsiteY36" fmla="*/ 1066419 h 2076393"/>
              <a:gd name="connsiteX37" fmla="*/ 7439479 w 12381546"/>
              <a:gd name="connsiteY37" fmla="*/ 929894 h 2076393"/>
              <a:gd name="connsiteX38" fmla="*/ 7233104 w 12381546"/>
              <a:gd name="connsiteY38" fmla="*/ 1044194 h 2076393"/>
              <a:gd name="connsiteX39" fmla="*/ 7026729 w 12381546"/>
              <a:gd name="connsiteY39" fmla="*/ 1037844 h 2076393"/>
              <a:gd name="connsiteX40" fmla="*/ 6601279 w 12381546"/>
              <a:gd name="connsiteY40" fmla="*/ 948944 h 2076393"/>
              <a:gd name="connsiteX41" fmla="*/ 6010729 w 12381546"/>
              <a:gd name="connsiteY41" fmla="*/ 1177544 h 2076393"/>
              <a:gd name="connsiteX42" fmla="*/ 5305879 w 12381546"/>
              <a:gd name="connsiteY42" fmla="*/ 1606169 h 2076393"/>
              <a:gd name="connsiteX43" fmla="*/ 4724854 w 12381546"/>
              <a:gd name="connsiteY43" fmla="*/ 1945894 h 2076393"/>
              <a:gd name="connsiteX44" fmla="*/ 4213679 w 12381546"/>
              <a:gd name="connsiteY44" fmla="*/ 2009394 h 2076393"/>
              <a:gd name="connsiteX45" fmla="*/ 3883479 w 12381546"/>
              <a:gd name="connsiteY45" fmla="*/ 1856994 h 2076393"/>
              <a:gd name="connsiteX46" fmla="*/ 3496129 w 12381546"/>
              <a:gd name="connsiteY46" fmla="*/ 1882394 h 2076393"/>
              <a:gd name="connsiteX47" fmla="*/ 3102429 w 12381546"/>
              <a:gd name="connsiteY47" fmla="*/ 1755394 h 2076393"/>
              <a:gd name="connsiteX48" fmla="*/ 2581729 w 12381546"/>
              <a:gd name="connsiteY48" fmla="*/ 1469644 h 2076393"/>
              <a:gd name="connsiteX49" fmla="*/ 2177422 w 12381546"/>
              <a:gd name="connsiteY49" fmla="*/ 1229879 h 2076393"/>
              <a:gd name="connsiteX50" fmla="*/ 2174248 w 12381546"/>
              <a:gd name="connsiteY50" fmla="*/ 1186301 h 2076393"/>
              <a:gd name="connsiteX51" fmla="*/ 2464149 w 12381546"/>
              <a:gd name="connsiteY51" fmla="*/ 968518 h 2076393"/>
              <a:gd name="connsiteX52" fmla="*/ 2200870 w 12381546"/>
              <a:gd name="connsiteY52" fmla="*/ 852612 h 2076393"/>
              <a:gd name="connsiteX53" fmla="*/ 2056528 w 12381546"/>
              <a:gd name="connsiteY53" fmla="*/ 1012583 h 2076393"/>
              <a:gd name="connsiteX54" fmla="*/ 2174912 w 12381546"/>
              <a:gd name="connsiteY54" fmla="*/ 1191535 h 2076393"/>
              <a:gd name="connsiteX55" fmla="*/ 2177388 w 12381546"/>
              <a:gd name="connsiteY55" fmla="*/ 1221331 h 2076393"/>
              <a:gd name="connsiteX56" fmla="*/ 1121229 w 12381546"/>
              <a:gd name="connsiteY56" fmla="*/ 1723644 h 2076393"/>
              <a:gd name="connsiteX57" fmla="*/ 454 w 12381546"/>
              <a:gd name="connsiteY57" fmla="*/ 2076069 h 2076393"/>
              <a:gd name="connsiteX58" fmla="*/ 3629 w 12381546"/>
              <a:gd name="connsiteY58" fmla="*/ 2050669 h 2076393"/>
              <a:gd name="connsiteX0" fmla="*/ 3629 w 12381546"/>
              <a:gd name="connsiteY0" fmla="*/ 2050914 h 2076638"/>
              <a:gd name="connsiteX1" fmla="*/ 946604 w 12381546"/>
              <a:gd name="connsiteY1" fmla="*/ 1768339 h 2076638"/>
              <a:gd name="connsiteX2" fmla="*/ 2149652 w 12381546"/>
              <a:gd name="connsiteY2" fmla="*/ 1208353 h 2076638"/>
              <a:gd name="connsiteX3" fmla="*/ 2031197 w 12381546"/>
              <a:gd name="connsiteY3" fmla="*/ 990185 h 2076638"/>
              <a:gd name="connsiteX4" fmla="*/ 2201845 w 12381546"/>
              <a:gd name="connsiteY4" fmla="*/ 825398 h 2076638"/>
              <a:gd name="connsiteX5" fmla="*/ 2500330 w 12381546"/>
              <a:gd name="connsiteY5" fmla="*/ 974171 h 2076638"/>
              <a:gd name="connsiteX6" fmla="*/ 2188692 w 12381546"/>
              <a:gd name="connsiteY6" fmla="*/ 1211493 h 2076638"/>
              <a:gd name="connsiteX7" fmla="*/ 2857954 w 12381546"/>
              <a:gd name="connsiteY7" fmla="*/ 1600064 h 2076638"/>
              <a:gd name="connsiteX8" fmla="*/ 3432629 w 12381546"/>
              <a:gd name="connsiteY8" fmla="*/ 1844539 h 2076638"/>
              <a:gd name="connsiteX9" fmla="*/ 3880304 w 12381546"/>
              <a:gd name="connsiteY9" fmla="*/ 1828664 h 2076638"/>
              <a:gd name="connsiteX10" fmla="*/ 4143829 w 12381546"/>
              <a:gd name="connsiteY10" fmla="*/ 1968364 h 2076638"/>
              <a:gd name="connsiteX11" fmla="*/ 4451804 w 12381546"/>
              <a:gd name="connsiteY11" fmla="*/ 1987414 h 2076638"/>
              <a:gd name="connsiteX12" fmla="*/ 4991554 w 12381546"/>
              <a:gd name="connsiteY12" fmla="*/ 1806439 h 2076638"/>
              <a:gd name="connsiteX13" fmla="*/ 5705929 w 12381546"/>
              <a:gd name="connsiteY13" fmla="*/ 1314314 h 2076638"/>
              <a:gd name="connsiteX14" fmla="*/ 6544129 w 12381546"/>
              <a:gd name="connsiteY14" fmla="*/ 930139 h 2076638"/>
              <a:gd name="connsiteX15" fmla="*/ 7153729 w 12381546"/>
              <a:gd name="connsiteY15" fmla="*/ 1031739 h 2076638"/>
              <a:gd name="connsiteX16" fmla="*/ 7429954 w 12381546"/>
              <a:gd name="connsiteY16" fmla="*/ 907914 h 2076638"/>
              <a:gd name="connsiteX17" fmla="*/ 8185604 w 12381546"/>
              <a:gd name="connsiteY17" fmla="*/ 1041264 h 2076638"/>
              <a:gd name="connsiteX18" fmla="*/ 8699954 w 12381546"/>
              <a:gd name="connsiteY18" fmla="*/ 1142864 h 2076638"/>
              <a:gd name="connsiteX19" fmla="*/ 8963479 w 12381546"/>
              <a:gd name="connsiteY19" fmla="*/ 955539 h 2076638"/>
              <a:gd name="connsiteX20" fmla="*/ 9668329 w 12381546"/>
              <a:gd name="connsiteY20" fmla="*/ 796789 h 2076638"/>
              <a:gd name="connsiteX21" fmla="*/ 10328729 w 12381546"/>
              <a:gd name="connsiteY21" fmla="*/ 663439 h 2076638"/>
              <a:gd name="connsiteX22" fmla="*/ 10446204 w 12381546"/>
              <a:gd name="connsiteY22" fmla="*/ 3039 h 2076638"/>
              <a:gd name="connsiteX23" fmla="*/ 10651293 w 12381546"/>
              <a:gd name="connsiteY23" fmla="*/ 413033 h 2076638"/>
              <a:gd name="connsiteX24" fmla="*/ 10790762 w 12381546"/>
              <a:gd name="connsiteY24" fmla="*/ 308009 h 2076638"/>
              <a:gd name="connsiteX25" fmla="*/ 10957002 w 12381546"/>
              <a:gd name="connsiteY25" fmla="*/ 435539 h 2076638"/>
              <a:gd name="connsiteX26" fmla="*/ 12219899 w 12381546"/>
              <a:gd name="connsiteY26" fmla="*/ 747388 h 2076638"/>
              <a:gd name="connsiteX27" fmla="*/ 12217854 w 12381546"/>
              <a:gd name="connsiteY27" fmla="*/ 787264 h 2076638"/>
              <a:gd name="connsiteX28" fmla="*/ 11913054 w 12381546"/>
              <a:gd name="connsiteY28" fmla="*/ 682489 h 2076638"/>
              <a:gd name="connsiteX29" fmla="*/ 10900229 w 12381546"/>
              <a:gd name="connsiteY29" fmla="*/ 441189 h 2076638"/>
              <a:gd name="connsiteX30" fmla="*/ 10709228 w 12381546"/>
              <a:gd name="connsiteY30" fmla="*/ 486902 h 2076638"/>
              <a:gd name="connsiteX31" fmla="*/ 10488717 w 12381546"/>
              <a:gd name="connsiteY31" fmla="*/ 404997 h 2076638"/>
              <a:gd name="connsiteX32" fmla="*/ 10359833 w 12381546"/>
              <a:gd name="connsiteY32" fmla="*/ 687386 h 2076638"/>
              <a:gd name="connsiteX33" fmla="*/ 9668329 w 12381546"/>
              <a:gd name="connsiteY33" fmla="*/ 828539 h 2076638"/>
              <a:gd name="connsiteX34" fmla="*/ 8982529 w 12381546"/>
              <a:gd name="connsiteY34" fmla="*/ 984114 h 2076638"/>
              <a:gd name="connsiteX35" fmla="*/ 8715829 w 12381546"/>
              <a:gd name="connsiteY35" fmla="*/ 1171439 h 2076638"/>
              <a:gd name="connsiteX36" fmla="*/ 8169729 w 12381546"/>
              <a:gd name="connsiteY36" fmla="*/ 1066664 h 2076638"/>
              <a:gd name="connsiteX37" fmla="*/ 7439479 w 12381546"/>
              <a:gd name="connsiteY37" fmla="*/ 930139 h 2076638"/>
              <a:gd name="connsiteX38" fmla="*/ 7233104 w 12381546"/>
              <a:gd name="connsiteY38" fmla="*/ 1044439 h 2076638"/>
              <a:gd name="connsiteX39" fmla="*/ 7026729 w 12381546"/>
              <a:gd name="connsiteY39" fmla="*/ 1038089 h 2076638"/>
              <a:gd name="connsiteX40" fmla="*/ 6601279 w 12381546"/>
              <a:gd name="connsiteY40" fmla="*/ 949189 h 2076638"/>
              <a:gd name="connsiteX41" fmla="*/ 6010729 w 12381546"/>
              <a:gd name="connsiteY41" fmla="*/ 1177789 h 2076638"/>
              <a:gd name="connsiteX42" fmla="*/ 5305879 w 12381546"/>
              <a:gd name="connsiteY42" fmla="*/ 1606414 h 2076638"/>
              <a:gd name="connsiteX43" fmla="*/ 4724854 w 12381546"/>
              <a:gd name="connsiteY43" fmla="*/ 1946139 h 2076638"/>
              <a:gd name="connsiteX44" fmla="*/ 4213679 w 12381546"/>
              <a:gd name="connsiteY44" fmla="*/ 2009639 h 2076638"/>
              <a:gd name="connsiteX45" fmla="*/ 3883479 w 12381546"/>
              <a:gd name="connsiteY45" fmla="*/ 1857239 h 2076638"/>
              <a:gd name="connsiteX46" fmla="*/ 3496129 w 12381546"/>
              <a:gd name="connsiteY46" fmla="*/ 1882639 h 2076638"/>
              <a:gd name="connsiteX47" fmla="*/ 3102429 w 12381546"/>
              <a:gd name="connsiteY47" fmla="*/ 1755639 h 2076638"/>
              <a:gd name="connsiteX48" fmla="*/ 2581729 w 12381546"/>
              <a:gd name="connsiteY48" fmla="*/ 1469889 h 2076638"/>
              <a:gd name="connsiteX49" fmla="*/ 2177422 w 12381546"/>
              <a:gd name="connsiteY49" fmla="*/ 1230124 h 2076638"/>
              <a:gd name="connsiteX50" fmla="*/ 2174248 w 12381546"/>
              <a:gd name="connsiteY50" fmla="*/ 1186546 h 2076638"/>
              <a:gd name="connsiteX51" fmla="*/ 2464149 w 12381546"/>
              <a:gd name="connsiteY51" fmla="*/ 968763 h 2076638"/>
              <a:gd name="connsiteX52" fmla="*/ 2200870 w 12381546"/>
              <a:gd name="connsiteY52" fmla="*/ 852857 h 2076638"/>
              <a:gd name="connsiteX53" fmla="*/ 2056528 w 12381546"/>
              <a:gd name="connsiteY53" fmla="*/ 1012828 h 2076638"/>
              <a:gd name="connsiteX54" fmla="*/ 2174912 w 12381546"/>
              <a:gd name="connsiteY54" fmla="*/ 1191780 h 2076638"/>
              <a:gd name="connsiteX55" fmla="*/ 2177388 w 12381546"/>
              <a:gd name="connsiteY55" fmla="*/ 1221576 h 2076638"/>
              <a:gd name="connsiteX56" fmla="*/ 1121229 w 12381546"/>
              <a:gd name="connsiteY56" fmla="*/ 1723889 h 2076638"/>
              <a:gd name="connsiteX57" fmla="*/ 454 w 12381546"/>
              <a:gd name="connsiteY57" fmla="*/ 2076314 h 2076638"/>
              <a:gd name="connsiteX58" fmla="*/ 3629 w 12381546"/>
              <a:gd name="connsiteY58" fmla="*/ 2050914 h 2076638"/>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709228 w 12381546"/>
              <a:gd name="connsiteY29" fmla="*/ 491736 h 2081472"/>
              <a:gd name="connsiteX30" fmla="*/ 10488717 w 12381546"/>
              <a:gd name="connsiteY30" fmla="*/ 409831 h 2081472"/>
              <a:gd name="connsiteX31" fmla="*/ 10359833 w 12381546"/>
              <a:gd name="connsiteY31" fmla="*/ 692220 h 2081472"/>
              <a:gd name="connsiteX32" fmla="*/ 9668329 w 12381546"/>
              <a:gd name="connsiteY32" fmla="*/ 833373 h 2081472"/>
              <a:gd name="connsiteX33" fmla="*/ 8982529 w 12381546"/>
              <a:gd name="connsiteY33" fmla="*/ 988948 h 2081472"/>
              <a:gd name="connsiteX34" fmla="*/ 8715829 w 12381546"/>
              <a:gd name="connsiteY34" fmla="*/ 1176273 h 2081472"/>
              <a:gd name="connsiteX35" fmla="*/ 8169729 w 12381546"/>
              <a:gd name="connsiteY35" fmla="*/ 1071498 h 2081472"/>
              <a:gd name="connsiteX36" fmla="*/ 7439479 w 12381546"/>
              <a:gd name="connsiteY36" fmla="*/ 934973 h 2081472"/>
              <a:gd name="connsiteX37" fmla="*/ 7233104 w 12381546"/>
              <a:gd name="connsiteY37" fmla="*/ 1049273 h 2081472"/>
              <a:gd name="connsiteX38" fmla="*/ 7026729 w 12381546"/>
              <a:gd name="connsiteY38" fmla="*/ 1042923 h 2081472"/>
              <a:gd name="connsiteX39" fmla="*/ 6601279 w 12381546"/>
              <a:gd name="connsiteY39" fmla="*/ 954023 h 2081472"/>
              <a:gd name="connsiteX40" fmla="*/ 6010729 w 12381546"/>
              <a:gd name="connsiteY40" fmla="*/ 1182623 h 2081472"/>
              <a:gd name="connsiteX41" fmla="*/ 5305879 w 12381546"/>
              <a:gd name="connsiteY41" fmla="*/ 1611248 h 2081472"/>
              <a:gd name="connsiteX42" fmla="*/ 4724854 w 12381546"/>
              <a:gd name="connsiteY42" fmla="*/ 1950973 h 2081472"/>
              <a:gd name="connsiteX43" fmla="*/ 4213679 w 12381546"/>
              <a:gd name="connsiteY43" fmla="*/ 2014473 h 2081472"/>
              <a:gd name="connsiteX44" fmla="*/ 3883479 w 12381546"/>
              <a:gd name="connsiteY44" fmla="*/ 1862073 h 2081472"/>
              <a:gd name="connsiteX45" fmla="*/ 3496129 w 12381546"/>
              <a:gd name="connsiteY45" fmla="*/ 1887473 h 2081472"/>
              <a:gd name="connsiteX46" fmla="*/ 3102429 w 12381546"/>
              <a:gd name="connsiteY46" fmla="*/ 1760473 h 2081472"/>
              <a:gd name="connsiteX47" fmla="*/ 2581729 w 12381546"/>
              <a:gd name="connsiteY47" fmla="*/ 1474723 h 2081472"/>
              <a:gd name="connsiteX48" fmla="*/ 2177422 w 12381546"/>
              <a:gd name="connsiteY48" fmla="*/ 1234958 h 2081472"/>
              <a:gd name="connsiteX49" fmla="*/ 2174248 w 12381546"/>
              <a:gd name="connsiteY49" fmla="*/ 1191380 h 2081472"/>
              <a:gd name="connsiteX50" fmla="*/ 2464149 w 12381546"/>
              <a:gd name="connsiteY50" fmla="*/ 973597 h 2081472"/>
              <a:gd name="connsiteX51" fmla="*/ 2200870 w 12381546"/>
              <a:gd name="connsiteY51" fmla="*/ 857691 h 2081472"/>
              <a:gd name="connsiteX52" fmla="*/ 2056528 w 12381546"/>
              <a:gd name="connsiteY52" fmla="*/ 1017662 h 2081472"/>
              <a:gd name="connsiteX53" fmla="*/ 2174912 w 12381546"/>
              <a:gd name="connsiteY53" fmla="*/ 1196614 h 2081472"/>
              <a:gd name="connsiteX54" fmla="*/ 2177388 w 12381546"/>
              <a:gd name="connsiteY54" fmla="*/ 1226410 h 2081472"/>
              <a:gd name="connsiteX55" fmla="*/ 1121229 w 12381546"/>
              <a:gd name="connsiteY55" fmla="*/ 1728723 h 2081472"/>
              <a:gd name="connsiteX56" fmla="*/ 454 w 12381546"/>
              <a:gd name="connsiteY56" fmla="*/ 2081148 h 2081472"/>
              <a:gd name="connsiteX57" fmla="*/ 3629 w 12381546"/>
              <a:gd name="connsiteY57" fmla="*/ 2055748 h 2081472"/>
              <a:gd name="connsiteX0" fmla="*/ 3629 w 12381546"/>
              <a:gd name="connsiteY0" fmla="*/ 2055748 h 2081472"/>
              <a:gd name="connsiteX1" fmla="*/ 946604 w 12381546"/>
              <a:gd name="connsiteY1" fmla="*/ 1773173 h 2081472"/>
              <a:gd name="connsiteX2" fmla="*/ 2149652 w 12381546"/>
              <a:gd name="connsiteY2" fmla="*/ 1213187 h 2081472"/>
              <a:gd name="connsiteX3" fmla="*/ 2031197 w 12381546"/>
              <a:gd name="connsiteY3" fmla="*/ 995019 h 2081472"/>
              <a:gd name="connsiteX4" fmla="*/ 2201845 w 12381546"/>
              <a:gd name="connsiteY4" fmla="*/ 830232 h 2081472"/>
              <a:gd name="connsiteX5" fmla="*/ 2500330 w 12381546"/>
              <a:gd name="connsiteY5" fmla="*/ 979005 h 2081472"/>
              <a:gd name="connsiteX6" fmla="*/ 2188692 w 12381546"/>
              <a:gd name="connsiteY6" fmla="*/ 1216327 h 2081472"/>
              <a:gd name="connsiteX7" fmla="*/ 2857954 w 12381546"/>
              <a:gd name="connsiteY7" fmla="*/ 1604898 h 2081472"/>
              <a:gd name="connsiteX8" fmla="*/ 3432629 w 12381546"/>
              <a:gd name="connsiteY8" fmla="*/ 1849373 h 2081472"/>
              <a:gd name="connsiteX9" fmla="*/ 3880304 w 12381546"/>
              <a:gd name="connsiteY9" fmla="*/ 1833498 h 2081472"/>
              <a:gd name="connsiteX10" fmla="*/ 4143829 w 12381546"/>
              <a:gd name="connsiteY10" fmla="*/ 1973198 h 2081472"/>
              <a:gd name="connsiteX11" fmla="*/ 4451804 w 12381546"/>
              <a:gd name="connsiteY11" fmla="*/ 1992248 h 2081472"/>
              <a:gd name="connsiteX12" fmla="*/ 4991554 w 12381546"/>
              <a:gd name="connsiteY12" fmla="*/ 1811273 h 2081472"/>
              <a:gd name="connsiteX13" fmla="*/ 5705929 w 12381546"/>
              <a:gd name="connsiteY13" fmla="*/ 1319148 h 2081472"/>
              <a:gd name="connsiteX14" fmla="*/ 6544129 w 12381546"/>
              <a:gd name="connsiteY14" fmla="*/ 934973 h 2081472"/>
              <a:gd name="connsiteX15" fmla="*/ 7153729 w 12381546"/>
              <a:gd name="connsiteY15" fmla="*/ 1036573 h 2081472"/>
              <a:gd name="connsiteX16" fmla="*/ 7429954 w 12381546"/>
              <a:gd name="connsiteY16" fmla="*/ 912748 h 2081472"/>
              <a:gd name="connsiteX17" fmla="*/ 8185604 w 12381546"/>
              <a:gd name="connsiteY17" fmla="*/ 1046098 h 2081472"/>
              <a:gd name="connsiteX18" fmla="*/ 8699954 w 12381546"/>
              <a:gd name="connsiteY18" fmla="*/ 1147698 h 2081472"/>
              <a:gd name="connsiteX19" fmla="*/ 8963479 w 12381546"/>
              <a:gd name="connsiteY19" fmla="*/ 960373 h 2081472"/>
              <a:gd name="connsiteX20" fmla="*/ 9668329 w 12381546"/>
              <a:gd name="connsiteY20" fmla="*/ 801623 h 2081472"/>
              <a:gd name="connsiteX21" fmla="*/ 10328729 w 12381546"/>
              <a:gd name="connsiteY21" fmla="*/ 668273 h 2081472"/>
              <a:gd name="connsiteX22" fmla="*/ 10446204 w 12381546"/>
              <a:gd name="connsiteY22" fmla="*/ 7873 h 2081472"/>
              <a:gd name="connsiteX23" fmla="*/ 10790762 w 12381546"/>
              <a:gd name="connsiteY23" fmla="*/ 312843 h 2081472"/>
              <a:gd name="connsiteX24" fmla="*/ 10957002 w 12381546"/>
              <a:gd name="connsiteY24" fmla="*/ 440373 h 2081472"/>
              <a:gd name="connsiteX25" fmla="*/ 12219899 w 12381546"/>
              <a:gd name="connsiteY25" fmla="*/ 752222 h 2081472"/>
              <a:gd name="connsiteX26" fmla="*/ 12217854 w 12381546"/>
              <a:gd name="connsiteY26" fmla="*/ 792098 h 2081472"/>
              <a:gd name="connsiteX27" fmla="*/ 11913054 w 12381546"/>
              <a:gd name="connsiteY27" fmla="*/ 687323 h 2081472"/>
              <a:gd name="connsiteX28" fmla="*/ 10900229 w 12381546"/>
              <a:gd name="connsiteY28" fmla="*/ 446023 h 2081472"/>
              <a:gd name="connsiteX29" fmla="*/ 10488717 w 12381546"/>
              <a:gd name="connsiteY29" fmla="*/ 409831 h 2081472"/>
              <a:gd name="connsiteX30" fmla="*/ 10359833 w 12381546"/>
              <a:gd name="connsiteY30" fmla="*/ 692220 h 2081472"/>
              <a:gd name="connsiteX31" fmla="*/ 9668329 w 12381546"/>
              <a:gd name="connsiteY31" fmla="*/ 833373 h 2081472"/>
              <a:gd name="connsiteX32" fmla="*/ 8982529 w 12381546"/>
              <a:gd name="connsiteY32" fmla="*/ 988948 h 2081472"/>
              <a:gd name="connsiteX33" fmla="*/ 8715829 w 12381546"/>
              <a:gd name="connsiteY33" fmla="*/ 1176273 h 2081472"/>
              <a:gd name="connsiteX34" fmla="*/ 8169729 w 12381546"/>
              <a:gd name="connsiteY34" fmla="*/ 1071498 h 2081472"/>
              <a:gd name="connsiteX35" fmla="*/ 7439479 w 12381546"/>
              <a:gd name="connsiteY35" fmla="*/ 934973 h 2081472"/>
              <a:gd name="connsiteX36" fmla="*/ 7233104 w 12381546"/>
              <a:gd name="connsiteY36" fmla="*/ 1049273 h 2081472"/>
              <a:gd name="connsiteX37" fmla="*/ 7026729 w 12381546"/>
              <a:gd name="connsiteY37" fmla="*/ 1042923 h 2081472"/>
              <a:gd name="connsiteX38" fmla="*/ 6601279 w 12381546"/>
              <a:gd name="connsiteY38" fmla="*/ 954023 h 2081472"/>
              <a:gd name="connsiteX39" fmla="*/ 6010729 w 12381546"/>
              <a:gd name="connsiteY39" fmla="*/ 1182623 h 2081472"/>
              <a:gd name="connsiteX40" fmla="*/ 5305879 w 12381546"/>
              <a:gd name="connsiteY40" fmla="*/ 1611248 h 2081472"/>
              <a:gd name="connsiteX41" fmla="*/ 4724854 w 12381546"/>
              <a:gd name="connsiteY41" fmla="*/ 1950973 h 2081472"/>
              <a:gd name="connsiteX42" fmla="*/ 4213679 w 12381546"/>
              <a:gd name="connsiteY42" fmla="*/ 2014473 h 2081472"/>
              <a:gd name="connsiteX43" fmla="*/ 3883479 w 12381546"/>
              <a:gd name="connsiteY43" fmla="*/ 1862073 h 2081472"/>
              <a:gd name="connsiteX44" fmla="*/ 3496129 w 12381546"/>
              <a:gd name="connsiteY44" fmla="*/ 1887473 h 2081472"/>
              <a:gd name="connsiteX45" fmla="*/ 3102429 w 12381546"/>
              <a:gd name="connsiteY45" fmla="*/ 1760473 h 2081472"/>
              <a:gd name="connsiteX46" fmla="*/ 2581729 w 12381546"/>
              <a:gd name="connsiteY46" fmla="*/ 1474723 h 2081472"/>
              <a:gd name="connsiteX47" fmla="*/ 2177422 w 12381546"/>
              <a:gd name="connsiteY47" fmla="*/ 1234958 h 2081472"/>
              <a:gd name="connsiteX48" fmla="*/ 2174248 w 12381546"/>
              <a:gd name="connsiteY48" fmla="*/ 1191380 h 2081472"/>
              <a:gd name="connsiteX49" fmla="*/ 2464149 w 12381546"/>
              <a:gd name="connsiteY49" fmla="*/ 973597 h 2081472"/>
              <a:gd name="connsiteX50" fmla="*/ 2200870 w 12381546"/>
              <a:gd name="connsiteY50" fmla="*/ 857691 h 2081472"/>
              <a:gd name="connsiteX51" fmla="*/ 2056528 w 12381546"/>
              <a:gd name="connsiteY51" fmla="*/ 1017662 h 2081472"/>
              <a:gd name="connsiteX52" fmla="*/ 2174912 w 12381546"/>
              <a:gd name="connsiteY52" fmla="*/ 1196614 h 2081472"/>
              <a:gd name="connsiteX53" fmla="*/ 2177388 w 12381546"/>
              <a:gd name="connsiteY53" fmla="*/ 1226410 h 2081472"/>
              <a:gd name="connsiteX54" fmla="*/ 1121229 w 12381546"/>
              <a:gd name="connsiteY54" fmla="*/ 1728723 h 2081472"/>
              <a:gd name="connsiteX55" fmla="*/ 454 w 12381546"/>
              <a:gd name="connsiteY55" fmla="*/ 2081148 h 2081472"/>
              <a:gd name="connsiteX56" fmla="*/ 3629 w 12381546"/>
              <a:gd name="connsiteY56" fmla="*/ 2055748 h 2081472"/>
              <a:gd name="connsiteX0" fmla="*/ 3629 w 12381546"/>
              <a:gd name="connsiteY0" fmla="*/ 1746554 h 1772278"/>
              <a:gd name="connsiteX1" fmla="*/ 946604 w 12381546"/>
              <a:gd name="connsiteY1" fmla="*/ 1463979 h 1772278"/>
              <a:gd name="connsiteX2" fmla="*/ 2149652 w 12381546"/>
              <a:gd name="connsiteY2" fmla="*/ 903993 h 1772278"/>
              <a:gd name="connsiteX3" fmla="*/ 2031197 w 12381546"/>
              <a:gd name="connsiteY3" fmla="*/ 685825 h 1772278"/>
              <a:gd name="connsiteX4" fmla="*/ 2201845 w 12381546"/>
              <a:gd name="connsiteY4" fmla="*/ 521038 h 1772278"/>
              <a:gd name="connsiteX5" fmla="*/ 2500330 w 12381546"/>
              <a:gd name="connsiteY5" fmla="*/ 669811 h 1772278"/>
              <a:gd name="connsiteX6" fmla="*/ 2188692 w 12381546"/>
              <a:gd name="connsiteY6" fmla="*/ 907133 h 1772278"/>
              <a:gd name="connsiteX7" fmla="*/ 2857954 w 12381546"/>
              <a:gd name="connsiteY7" fmla="*/ 1295704 h 1772278"/>
              <a:gd name="connsiteX8" fmla="*/ 3432629 w 12381546"/>
              <a:gd name="connsiteY8" fmla="*/ 1540179 h 1772278"/>
              <a:gd name="connsiteX9" fmla="*/ 3880304 w 12381546"/>
              <a:gd name="connsiteY9" fmla="*/ 1524304 h 1772278"/>
              <a:gd name="connsiteX10" fmla="*/ 4143829 w 12381546"/>
              <a:gd name="connsiteY10" fmla="*/ 1664004 h 1772278"/>
              <a:gd name="connsiteX11" fmla="*/ 4451804 w 12381546"/>
              <a:gd name="connsiteY11" fmla="*/ 1683054 h 1772278"/>
              <a:gd name="connsiteX12" fmla="*/ 4991554 w 12381546"/>
              <a:gd name="connsiteY12" fmla="*/ 1502079 h 1772278"/>
              <a:gd name="connsiteX13" fmla="*/ 5705929 w 12381546"/>
              <a:gd name="connsiteY13" fmla="*/ 1009954 h 1772278"/>
              <a:gd name="connsiteX14" fmla="*/ 6544129 w 12381546"/>
              <a:gd name="connsiteY14" fmla="*/ 625779 h 1772278"/>
              <a:gd name="connsiteX15" fmla="*/ 7153729 w 12381546"/>
              <a:gd name="connsiteY15" fmla="*/ 727379 h 1772278"/>
              <a:gd name="connsiteX16" fmla="*/ 7429954 w 12381546"/>
              <a:gd name="connsiteY16" fmla="*/ 603554 h 1772278"/>
              <a:gd name="connsiteX17" fmla="*/ 8185604 w 12381546"/>
              <a:gd name="connsiteY17" fmla="*/ 736904 h 1772278"/>
              <a:gd name="connsiteX18" fmla="*/ 8699954 w 12381546"/>
              <a:gd name="connsiteY18" fmla="*/ 838504 h 1772278"/>
              <a:gd name="connsiteX19" fmla="*/ 8963479 w 12381546"/>
              <a:gd name="connsiteY19" fmla="*/ 651179 h 1772278"/>
              <a:gd name="connsiteX20" fmla="*/ 9668329 w 12381546"/>
              <a:gd name="connsiteY20" fmla="*/ 492429 h 1772278"/>
              <a:gd name="connsiteX21" fmla="*/ 10328729 w 12381546"/>
              <a:gd name="connsiteY21" fmla="*/ 359079 h 1772278"/>
              <a:gd name="connsiteX22" fmla="*/ 10446204 w 12381546"/>
              <a:gd name="connsiteY22" fmla="*/ 64439 h 1772278"/>
              <a:gd name="connsiteX23" fmla="*/ 10790762 w 12381546"/>
              <a:gd name="connsiteY23" fmla="*/ 3649 h 1772278"/>
              <a:gd name="connsiteX24" fmla="*/ 10957002 w 12381546"/>
              <a:gd name="connsiteY24" fmla="*/ 131179 h 1772278"/>
              <a:gd name="connsiteX25" fmla="*/ 12219899 w 12381546"/>
              <a:gd name="connsiteY25" fmla="*/ 443028 h 1772278"/>
              <a:gd name="connsiteX26" fmla="*/ 12217854 w 12381546"/>
              <a:gd name="connsiteY26" fmla="*/ 482904 h 1772278"/>
              <a:gd name="connsiteX27" fmla="*/ 11913054 w 12381546"/>
              <a:gd name="connsiteY27" fmla="*/ 378129 h 1772278"/>
              <a:gd name="connsiteX28" fmla="*/ 10900229 w 12381546"/>
              <a:gd name="connsiteY28" fmla="*/ 136829 h 1772278"/>
              <a:gd name="connsiteX29" fmla="*/ 10488717 w 12381546"/>
              <a:gd name="connsiteY29" fmla="*/ 100637 h 1772278"/>
              <a:gd name="connsiteX30" fmla="*/ 10359833 w 12381546"/>
              <a:gd name="connsiteY30" fmla="*/ 383026 h 1772278"/>
              <a:gd name="connsiteX31" fmla="*/ 9668329 w 12381546"/>
              <a:gd name="connsiteY31" fmla="*/ 524179 h 1772278"/>
              <a:gd name="connsiteX32" fmla="*/ 8982529 w 12381546"/>
              <a:gd name="connsiteY32" fmla="*/ 679754 h 1772278"/>
              <a:gd name="connsiteX33" fmla="*/ 8715829 w 12381546"/>
              <a:gd name="connsiteY33" fmla="*/ 867079 h 1772278"/>
              <a:gd name="connsiteX34" fmla="*/ 8169729 w 12381546"/>
              <a:gd name="connsiteY34" fmla="*/ 762304 h 1772278"/>
              <a:gd name="connsiteX35" fmla="*/ 7439479 w 12381546"/>
              <a:gd name="connsiteY35" fmla="*/ 625779 h 1772278"/>
              <a:gd name="connsiteX36" fmla="*/ 7233104 w 12381546"/>
              <a:gd name="connsiteY36" fmla="*/ 740079 h 1772278"/>
              <a:gd name="connsiteX37" fmla="*/ 7026729 w 12381546"/>
              <a:gd name="connsiteY37" fmla="*/ 733729 h 1772278"/>
              <a:gd name="connsiteX38" fmla="*/ 6601279 w 12381546"/>
              <a:gd name="connsiteY38" fmla="*/ 644829 h 1772278"/>
              <a:gd name="connsiteX39" fmla="*/ 6010729 w 12381546"/>
              <a:gd name="connsiteY39" fmla="*/ 873429 h 1772278"/>
              <a:gd name="connsiteX40" fmla="*/ 5305879 w 12381546"/>
              <a:gd name="connsiteY40" fmla="*/ 1302054 h 1772278"/>
              <a:gd name="connsiteX41" fmla="*/ 4724854 w 12381546"/>
              <a:gd name="connsiteY41" fmla="*/ 1641779 h 1772278"/>
              <a:gd name="connsiteX42" fmla="*/ 4213679 w 12381546"/>
              <a:gd name="connsiteY42" fmla="*/ 1705279 h 1772278"/>
              <a:gd name="connsiteX43" fmla="*/ 3883479 w 12381546"/>
              <a:gd name="connsiteY43" fmla="*/ 1552879 h 1772278"/>
              <a:gd name="connsiteX44" fmla="*/ 3496129 w 12381546"/>
              <a:gd name="connsiteY44" fmla="*/ 1578279 h 1772278"/>
              <a:gd name="connsiteX45" fmla="*/ 3102429 w 12381546"/>
              <a:gd name="connsiteY45" fmla="*/ 1451279 h 1772278"/>
              <a:gd name="connsiteX46" fmla="*/ 2581729 w 12381546"/>
              <a:gd name="connsiteY46" fmla="*/ 1165529 h 1772278"/>
              <a:gd name="connsiteX47" fmla="*/ 2177422 w 12381546"/>
              <a:gd name="connsiteY47" fmla="*/ 925764 h 1772278"/>
              <a:gd name="connsiteX48" fmla="*/ 2174248 w 12381546"/>
              <a:gd name="connsiteY48" fmla="*/ 882186 h 1772278"/>
              <a:gd name="connsiteX49" fmla="*/ 2464149 w 12381546"/>
              <a:gd name="connsiteY49" fmla="*/ 664403 h 1772278"/>
              <a:gd name="connsiteX50" fmla="*/ 2200870 w 12381546"/>
              <a:gd name="connsiteY50" fmla="*/ 548497 h 1772278"/>
              <a:gd name="connsiteX51" fmla="*/ 2056528 w 12381546"/>
              <a:gd name="connsiteY51" fmla="*/ 708468 h 1772278"/>
              <a:gd name="connsiteX52" fmla="*/ 2174912 w 12381546"/>
              <a:gd name="connsiteY52" fmla="*/ 887420 h 1772278"/>
              <a:gd name="connsiteX53" fmla="*/ 2177388 w 12381546"/>
              <a:gd name="connsiteY53" fmla="*/ 917216 h 1772278"/>
              <a:gd name="connsiteX54" fmla="*/ 1121229 w 12381546"/>
              <a:gd name="connsiteY54" fmla="*/ 1419529 h 1772278"/>
              <a:gd name="connsiteX55" fmla="*/ 454 w 12381546"/>
              <a:gd name="connsiteY55" fmla="*/ 1771954 h 1772278"/>
              <a:gd name="connsiteX56" fmla="*/ 3629 w 12381546"/>
              <a:gd name="connsiteY56" fmla="*/ 1746554 h 1772278"/>
              <a:gd name="connsiteX0" fmla="*/ 3629 w 12381546"/>
              <a:gd name="connsiteY0" fmla="*/ 1711682 h 1737406"/>
              <a:gd name="connsiteX1" fmla="*/ 946604 w 12381546"/>
              <a:gd name="connsiteY1" fmla="*/ 1429107 h 1737406"/>
              <a:gd name="connsiteX2" fmla="*/ 2149652 w 12381546"/>
              <a:gd name="connsiteY2" fmla="*/ 869121 h 1737406"/>
              <a:gd name="connsiteX3" fmla="*/ 2031197 w 12381546"/>
              <a:gd name="connsiteY3" fmla="*/ 650953 h 1737406"/>
              <a:gd name="connsiteX4" fmla="*/ 2201845 w 12381546"/>
              <a:gd name="connsiteY4" fmla="*/ 486166 h 1737406"/>
              <a:gd name="connsiteX5" fmla="*/ 2500330 w 12381546"/>
              <a:gd name="connsiteY5" fmla="*/ 634939 h 1737406"/>
              <a:gd name="connsiteX6" fmla="*/ 2188692 w 12381546"/>
              <a:gd name="connsiteY6" fmla="*/ 872261 h 1737406"/>
              <a:gd name="connsiteX7" fmla="*/ 2857954 w 12381546"/>
              <a:gd name="connsiteY7" fmla="*/ 1260832 h 1737406"/>
              <a:gd name="connsiteX8" fmla="*/ 3432629 w 12381546"/>
              <a:gd name="connsiteY8" fmla="*/ 1505307 h 1737406"/>
              <a:gd name="connsiteX9" fmla="*/ 3880304 w 12381546"/>
              <a:gd name="connsiteY9" fmla="*/ 1489432 h 1737406"/>
              <a:gd name="connsiteX10" fmla="*/ 4143829 w 12381546"/>
              <a:gd name="connsiteY10" fmla="*/ 1629132 h 1737406"/>
              <a:gd name="connsiteX11" fmla="*/ 4451804 w 12381546"/>
              <a:gd name="connsiteY11" fmla="*/ 1648182 h 1737406"/>
              <a:gd name="connsiteX12" fmla="*/ 4991554 w 12381546"/>
              <a:gd name="connsiteY12" fmla="*/ 1467207 h 1737406"/>
              <a:gd name="connsiteX13" fmla="*/ 5705929 w 12381546"/>
              <a:gd name="connsiteY13" fmla="*/ 975082 h 1737406"/>
              <a:gd name="connsiteX14" fmla="*/ 6544129 w 12381546"/>
              <a:gd name="connsiteY14" fmla="*/ 590907 h 1737406"/>
              <a:gd name="connsiteX15" fmla="*/ 7153729 w 12381546"/>
              <a:gd name="connsiteY15" fmla="*/ 692507 h 1737406"/>
              <a:gd name="connsiteX16" fmla="*/ 7429954 w 12381546"/>
              <a:gd name="connsiteY16" fmla="*/ 568682 h 1737406"/>
              <a:gd name="connsiteX17" fmla="*/ 8185604 w 12381546"/>
              <a:gd name="connsiteY17" fmla="*/ 702032 h 1737406"/>
              <a:gd name="connsiteX18" fmla="*/ 8699954 w 12381546"/>
              <a:gd name="connsiteY18" fmla="*/ 803632 h 1737406"/>
              <a:gd name="connsiteX19" fmla="*/ 8963479 w 12381546"/>
              <a:gd name="connsiteY19" fmla="*/ 616307 h 1737406"/>
              <a:gd name="connsiteX20" fmla="*/ 9668329 w 12381546"/>
              <a:gd name="connsiteY20" fmla="*/ 457557 h 1737406"/>
              <a:gd name="connsiteX21" fmla="*/ 10328729 w 12381546"/>
              <a:gd name="connsiteY21" fmla="*/ 324207 h 1737406"/>
              <a:gd name="connsiteX22" fmla="*/ 10446204 w 12381546"/>
              <a:gd name="connsiteY22" fmla="*/ 29567 h 1737406"/>
              <a:gd name="connsiteX23" fmla="*/ 10683710 w 12381546"/>
              <a:gd name="connsiteY23" fmla="*/ 17843 h 1737406"/>
              <a:gd name="connsiteX24" fmla="*/ 10957002 w 12381546"/>
              <a:gd name="connsiteY24" fmla="*/ 96307 h 1737406"/>
              <a:gd name="connsiteX25" fmla="*/ 12219899 w 12381546"/>
              <a:gd name="connsiteY25" fmla="*/ 408156 h 1737406"/>
              <a:gd name="connsiteX26" fmla="*/ 12217854 w 12381546"/>
              <a:gd name="connsiteY26" fmla="*/ 448032 h 1737406"/>
              <a:gd name="connsiteX27" fmla="*/ 11913054 w 12381546"/>
              <a:gd name="connsiteY27" fmla="*/ 343257 h 1737406"/>
              <a:gd name="connsiteX28" fmla="*/ 10900229 w 12381546"/>
              <a:gd name="connsiteY28" fmla="*/ 101957 h 1737406"/>
              <a:gd name="connsiteX29" fmla="*/ 10488717 w 12381546"/>
              <a:gd name="connsiteY29" fmla="*/ 65765 h 1737406"/>
              <a:gd name="connsiteX30" fmla="*/ 10359833 w 12381546"/>
              <a:gd name="connsiteY30" fmla="*/ 348154 h 1737406"/>
              <a:gd name="connsiteX31" fmla="*/ 9668329 w 12381546"/>
              <a:gd name="connsiteY31" fmla="*/ 489307 h 1737406"/>
              <a:gd name="connsiteX32" fmla="*/ 8982529 w 12381546"/>
              <a:gd name="connsiteY32" fmla="*/ 644882 h 1737406"/>
              <a:gd name="connsiteX33" fmla="*/ 8715829 w 12381546"/>
              <a:gd name="connsiteY33" fmla="*/ 832207 h 1737406"/>
              <a:gd name="connsiteX34" fmla="*/ 8169729 w 12381546"/>
              <a:gd name="connsiteY34" fmla="*/ 727432 h 1737406"/>
              <a:gd name="connsiteX35" fmla="*/ 7439479 w 12381546"/>
              <a:gd name="connsiteY35" fmla="*/ 590907 h 1737406"/>
              <a:gd name="connsiteX36" fmla="*/ 7233104 w 12381546"/>
              <a:gd name="connsiteY36" fmla="*/ 705207 h 1737406"/>
              <a:gd name="connsiteX37" fmla="*/ 7026729 w 12381546"/>
              <a:gd name="connsiteY37" fmla="*/ 698857 h 1737406"/>
              <a:gd name="connsiteX38" fmla="*/ 6601279 w 12381546"/>
              <a:gd name="connsiteY38" fmla="*/ 609957 h 1737406"/>
              <a:gd name="connsiteX39" fmla="*/ 6010729 w 12381546"/>
              <a:gd name="connsiteY39" fmla="*/ 838557 h 1737406"/>
              <a:gd name="connsiteX40" fmla="*/ 5305879 w 12381546"/>
              <a:gd name="connsiteY40" fmla="*/ 1267182 h 1737406"/>
              <a:gd name="connsiteX41" fmla="*/ 4724854 w 12381546"/>
              <a:gd name="connsiteY41" fmla="*/ 1606907 h 1737406"/>
              <a:gd name="connsiteX42" fmla="*/ 4213679 w 12381546"/>
              <a:gd name="connsiteY42" fmla="*/ 1670407 h 1737406"/>
              <a:gd name="connsiteX43" fmla="*/ 3883479 w 12381546"/>
              <a:gd name="connsiteY43" fmla="*/ 1518007 h 1737406"/>
              <a:gd name="connsiteX44" fmla="*/ 3496129 w 12381546"/>
              <a:gd name="connsiteY44" fmla="*/ 1543407 h 1737406"/>
              <a:gd name="connsiteX45" fmla="*/ 3102429 w 12381546"/>
              <a:gd name="connsiteY45" fmla="*/ 1416407 h 1737406"/>
              <a:gd name="connsiteX46" fmla="*/ 2581729 w 12381546"/>
              <a:gd name="connsiteY46" fmla="*/ 1130657 h 1737406"/>
              <a:gd name="connsiteX47" fmla="*/ 2177422 w 12381546"/>
              <a:gd name="connsiteY47" fmla="*/ 890892 h 1737406"/>
              <a:gd name="connsiteX48" fmla="*/ 2174248 w 12381546"/>
              <a:gd name="connsiteY48" fmla="*/ 847314 h 1737406"/>
              <a:gd name="connsiteX49" fmla="*/ 2464149 w 12381546"/>
              <a:gd name="connsiteY49" fmla="*/ 629531 h 1737406"/>
              <a:gd name="connsiteX50" fmla="*/ 2200870 w 12381546"/>
              <a:gd name="connsiteY50" fmla="*/ 513625 h 1737406"/>
              <a:gd name="connsiteX51" fmla="*/ 2056528 w 12381546"/>
              <a:gd name="connsiteY51" fmla="*/ 673596 h 1737406"/>
              <a:gd name="connsiteX52" fmla="*/ 2174912 w 12381546"/>
              <a:gd name="connsiteY52" fmla="*/ 852548 h 1737406"/>
              <a:gd name="connsiteX53" fmla="*/ 2177388 w 12381546"/>
              <a:gd name="connsiteY53" fmla="*/ 882344 h 1737406"/>
              <a:gd name="connsiteX54" fmla="*/ 1121229 w 12381546"/>
              <a:gd name="connsiteY54" fmla="*/ 1384657 h 1737406"/>
              <a:gd name="connsiteX55" fmla="*/ 454 w 12381546"/>
              <a:gd name="connsiteY55" fmla="*/ 1737082 h 1737406"/>
              <a:gd name="connsiteX56" fmla="*/ 3629 w 12381546"/>
              <a:gd name="connsiteY56" fmla="*/ 1711682 h 1737406"/>
              <a:gd name="connsiteX0" fmla="*/ 3629 w 12323777"/>
              <a:gd name="connsiteY0" fmla="*/ 1710967 h 1736691"/>
              <a:gd name="connsiteX1" fmla="*/ 946604 w 12323777"/>
              <a:gd name="connsiteY1" fmla="*/ 1428392 h 1736691"/>
              <a:gd name="connsiteX2" fmla="*/ 2149652 w 12323777"/>
              <a:gd name="connsiteY2" fmla="*/ 868406 h 1736691"/>
              <a:gd name="connsiteX3" fmla="*/ 2031197 w 12323777"/>
              <a:gd name="connsiteY3" fmla="*/ 650238 h 1736691"/>
              <a:gd name="connsiteX4" fmla="*/ 2201845 w 12323777"/>
              <a:gd name="connsiteY4" fmla="*/ 485451 h 1736691"/>
              <a:gd name="connsiteX5" fmla="*/ 2500330 w 12323777"/>
              <a:gd name="connsiteY5" fmla="*/ 634224 h 1736691"/>
              <a:gd name="connsiteX6" fmla="*/ 2188692 w 12323777"/>
              <a:gd name="connsiteY6" fmla="*/ 871546 h 1736691"/>
              <a:gd name="connsiteX7" fmla="*/ 2857954 w 12323777"/>
              <a:gd name="connsiteY7" fmla="*/ 1260117 h 1736691"/>
              <a:gd name="connsiteX8" fmla="*/ 3432629 w 12323777"/>
              <a:gd name="connsiteY8" fmla="*/ 1504592 h 1736691"/>
              <a:gd name="connsiteX9" fmla="*/ 3880304 w 12323777"/>
              <a:gd name="connsiteY9" fmla="*/ 1488717 h 1736691"/>
              <a:gd name="connsiteX10" fmla="*/ 4143829 w 12323777"/>
              <a:gd name="connsiteY10" fmla="*/ 1628417 h 1736691"/>
              <a:gd name="connsiteX11" fmla="*/ 4451804 w 12323777"/>
              <a:gd name="connsiteY11" fmla="*/ 1647467 h 1736691"/>
              <a:gd name="connsiteX12" fmla="*/ 4991554 w 12323777"/>
              <a:gd name="connsiteY12" fmla="*/ 1466492 h 1736691"/>
              <a:gd name="connsiteX13" fmla="*/ 5705929 w 12323777"/>
              <a:gd name="connsiteY13" fmla="*/ 974367 h 1736691"/>
              <a:gd name="connsiteX14" fmla="*/ 6544129 w 12323777"/>
              <a:gd name="connsiteY14" fmla="*/ 590192 h 1736691"/>
              <a:gd name="connsiteX15" fmla="*/ 7153729 w 12323777"/>
              <a:gd name="connsiteY15" fmla="*/ 691792 h 1736691"/>
              <a:gd name="connsiteX16" fmla="*/ 7429954 w 12323777"/>
              <a:gd name="connsiteY16" fmla="*/ 567967 h 1736691"/>
              <a:gd name="connsiteX17" fmla="*/ 8185604 w 12323777"/>
              <a:gd name="connsiteY17" fmla="*/ 701317 h 1736691"/>
              <a:gd name="connsiteX18" fmla="*/ 8699954 w 12323777"/>
              <a:gd name="connsiteY18" fmla="*/ 802917 h 1736691"/>
              <a:gd name="connsiteX19" fmla="*/ 8963479 w 12323777"/>
              <a:gd name="connsiteY19" fmla="*/ 615592 h 1736691"/>
              <a:gd name="connsiteX20" fmla="*/ 9668329 w 12323777"/>
              <a:gd name="connsiteY20" fmla="*/ 456842 h 1736691"/>
              <a:gd name="connsiteX21" fmla="*/ 10328729 w 12323777"/>
              <a:gd name="connsiteY21" fmla="*/ 323492 h 1736691"/>
              <a:gd name="connsiteX22" fmla="*/ 10446204 w 12323777"/>
              <a:gd name="connsiteY22" fmla="*/ 28852 h 1736691"/>
              <a:gd name="connsiteX23" fmla="*/ 10683710 w 12323777"/>
              <a:gd name="connsiteY23" fmla="*/ 17128 h 1736691"/>
              <a:gd name="connsiteX24" fmla="*/ 10974844 w 12323777"/>
              <a:gd name="connsiteY24" fmla="*/ 82211 h 1736691"/>
              <a:gd name="connsiteX25" fmla="*/ 12219899 w 12323777"/>
              <a:gd name="connsiteY25" fmla="*/ 407441 h 1736691"/>
              <a:gd name="connsiteX26" fmla="*/ 12217854 w 12323777"/>
              <a:gd name="connsiteY26" fmla="*/ 447317 h 1736691"/>
              <a:gd name="connsiteX27" fmla="*/ 11913054 w 12323777"/>
              <a:gd name="connsiteY27" fmla="*/ 342542 h 1736691"/>
              <a:gd name="connsiteX28" fmla="*/ 10900229 w 12323777"/>
              <a:gd name="connsiteY28" fmla="*/ 101242 h 1736691"/>
              <a:gd name="connsiteX29" fmla="*/ 10488717 w 12323777"/>
              <a:gd name="connsiteY29" fmla="*/ 65050 h 1736691"/>
              <a:gd name="connsiteX30" fmla="*/ 10359833 w 12323777"/>
              <a:gd name="connsiteY30" fmla="*/ 347439 h 1736691"/>
              <a:gd name="connsiteX31" fmla="*/ 9668329 w 12323777"/>
              <a:gd name="connsiteY31" fmla="*/ 488592 h 1736691"/>
              <a:gd name="connsiteX32" fmla="*/ 8982529 w 12323777"/>
              <a:gd name="connsiteY32" fmla="*/ 644167 h 1736691"/>
              <a:gd name="connsiteX33" fmla="*/ 8715829 w 12323777"/>
              <a:gd name="connsiteY33" fmla="*/ 831492 h 1736691"/>
              <a:gd name="connsiteX34" fmla="*/ 8169729 w 12323777"/>
              <a:gd name="connsiteY34" fmla="*/ 726717 h 1736691"/>
              <a:gd name="connsiteX35" fmla="*/ 7439479 w 12323777"/>
              <a:gd name="connsiteY35" fmla="*/ 590192 h 1736691"/>
              <a:gd name="connsiteX36" fmla="*/ 7233104 w 12323777"/>
              <a:gd name="connsiteY36" fmla="*/ 704492 h 1736691"/>
              <a:gd name="connsiteX37" fmla="*/ 7026729 w 12323777"/>
              <a:gd name="connsiteY37" fmla="*/ 698142 h 1736691"/>
              <a:gd name="connsiteX38" fmla="*/ 6601279 w 12323777"/>
              <a:gd name="connsiteY38" fmla="*/ 609242 h 1736691"/>
              <a:gd name="connsiteX39" fmla="*/ 6010729 w 12323777"/>
              <a:gd name="connsiteY39" fmla="*/ 837842 h 1736691"/>
              <a:gd name="connsiteX40" fmla="*/ 5305879 w 12323777"/>
              <a:gd name="connsiteY40" fmla="*/ 1266467 h 1736691"/>
              <a:gd name="connsiteX41" fmla="*/ 4724854 w 12323777"/>
              <a:gd name="connsiteY41" fmla="*/ 1606192 h 1736691"/>
              <a:gd name="connsiteX42" fmla="*/ 4213679 w 12323777"/>
              <a:gd name="connsiteY42" fmla="*/ 1669692 h 1736691"/>
              <a:gd name="connsiteX43" fmla="*/ 3883479 w 12323777"/>
              <a:gd name="connsiteY43" fmla="*/ 1517292 h 1736691"/>
              <a:gd name="connsiteX44" fmla="*/ 3496129 w 12323777"/>
              <a:gd name="connsiteY44" fmla="*/ 1542692 h 1736691"/>
              <a:gd name="connsiteX45" fmla="*/ 3102429 w 12323777"/>
              <a:gd name="connsiteY45" fmla="*/ 1415692 h 1736691"/>
              <a:gd name="connsiteX46" fmla="*/ 2581729 w 12323777"/>
              <a:gd name="connsiteY46" fmla="*/ 1129942 h 1736691"/>
              <a:gd name="connsiteX47" fmla="*/ 2177422 w 12323777"/>
              <a:gd name="connsiteY47" fmla="*/ 890177 h 1736691"/>
              <a:gd name="connsiteX48" fmla="*/ 2174248 w 12323777"/>
              <a:gd name="connsiteY48" fmla="*/ 846599 h 1736691"/>
              <a:gd name="connsiteX49" fmla="*/ 2464149 w 12323777"/>
              <a:gd name="connsiteY49" fmla="*/ 628816 h 1736691"/>
              <a:gd name="connsiteX50" fmla="*/ 2200870 w 12323777"/>
              <a:gd name="connsiteY50" fmla="*/ 512910 h 1736691"/>
              <a:gd name="connsiteX51" fmla="*/ 2056528 w 12323777"/>
              <a:gd name="connsiteY51" fmla="*/ 672881 h 1736691"/>
              <a:gd name="connsiteX52" fmla="*/ 2174912 w 12323777"/>
              <a:gd name="connsiteY52" fmla="*/ 851833 h 1736691"/>
              <a:gd name="connsiteX53" fmla="*/ 2177388 w 12323777"/>
              <a:gd name="connsiteY53" fmla="*/ 881629 h 1736691"/>
              <a:gd name="connsiteX54" fmla="*/ 1121229 w 12323777"/>
              <a:gd name="connsiteY54" fmla="*/ 1383942 h 1736691"/>
              <a:gd name="connsiteX55" fmla="*/ 454 w 12323777"/>
              <a:gd name="connsiteY55" fmla="*/ 1736367 h 1736691"/>
              <a:gd name="connsiteX56" fmla="*/ 3629 w 12323777"/>
              <a:gd name="connsiteY56" fmla="*/ 1710967 h 1736691"/>
              <a:gd name="connsiteX0" fmla="*/ 3629 w 12403802"/>
              <a:gd name="connsiteY0" fmla="*/ 1710967 h 1736691"/>
              <a:gd name="connsiteX1" fmla="*/ 946604 w 12403802"/>
              <a:gd name="connsiteY1" fmla="*/ 1428392 h 1736691"/>
              <a:gd name="connsiteX2" fmla="*/ 2149652 w 12403802"/>
              <a:gd name="connsiteY2" fmla="*/ 868406 h 1736691"/>
              <a:gd name="connsiteX3" fmla="*/ 2031197 w 12403802"/>
              <a:gd name="connsiteY3" fmla="*/ 650238 h 1736691"/>
              <a:gd name="connsiteX4" fmla="*/ 2201845 w 12403802"/>
              <a:gd name="connsiteY4" fmla="*/ 485451 h 1736691"/>
              <a:gd name="connsiteX5" fmla="*/ 2500330 w 12403802"/>
              <a:gd name="connsiteY5" fmla="*/ 634224 h 1736691"/>
              <a:gd name="connsiteX6" fmla="*/ 2188692 w 12403802"/>
              <a:gd name="connsiteY6" fmla="*/ 871546 h 1736691"/>
              <a:gd name="connsiteX7" fmla="*/ 2857954 w 12403802"/>
              <a:gd name="connsiteY7" fmla="*/ 1260117 h 1736691"/>
              <a:gd name="connsiteX8" fmla="*/ 3432629 w 12403802"/>
              <a:gd name="connsiteY8" fmla="*/ 1504592 h 1736691"/>
              <a:gd name="connsiteX9" fmla="*/ 3880304 w 12403802"/>
              <a:gd name="connsiteY9" fmla="*/ 1488717 h 1736691"/>
              <a:gd name="connsiteX10" fmla="*/ 4143829 w 12403802"/>
              <a:gd name="connsiteY10" fmla="*/ 1628417 h 1736691"/>
              <a:gd name="connsiteX11" fmla="*/ 4451804 w 12403802"/>
              <a:gd name="connsiteY11" fmla="*/ 1647467 h 1736691"/>
              <a:gd name="connsiteX12" fmla="*/ 4991554 w 12403802"/>
              <a:gd name="connsiteY12" fmla="*/ 1466492 h 1736691"/>
              <a:gd name="connsiteX13" fmla="*/ 5705929 w 12403802"/>
              <a:gd name="connsiteY13" fmla="*/ 974367 h 1736691"/>
              <a:gd name="connsiteX14" fmla="*/ 6544129 w 12403802"/>
              <a:gd name="connsiteY14" fmla="*/ 590192 h 1736691"/>
              <a:gd name="connsiteX15" fmla="*/ 7153729 w 12403802"/>
              <a:gd name="connsiteY15" fmla="*/ 691792 h 1736691"/>
              <a:gd name="connsiteX16" fmla="*/ 7429954 w 12403802"/>
              <a:gd name="connsiteY16" fmla="*/ 567967 h 1736691"/>
              <a:gd name="connsiteX17" fmla="*/ 8185604 w 12403802"/>
              <a:gd name="connsiteY17" fmla="*/ 701317 h 1736691"/>
              <a:gd name="connsiteX18" fmla="*/ 8699954 w 12403802"/>
              <a:gd name="connsiteY18" fmla="*/ 802917 h 1736691"/>
              <a:gd name="connsiteX19" fmla="*/ 8963479 w 12403802"/>
              <a:gd name="connsiteY19" fmla="*/ 615592 h 1736691"/>
              <a:gd name="connsiteX20" fmla="*/ 9668329 w 12403802"/>
              <a:gd name="connsiteY20" fmla="*/ 456842 h 1736691"/>
              <a:gd name="connsiteX21" fmla="*/ 10328729 w 12403802"/>
              <a:gd name="connsiteY21" fmla="*/ 323492 h 1736691"/>
              <a:gd name="connsiteX22" fmla="*/ 10446204 w 12403802"/>
              <a:gd name="connsiteY22" fmla="*/ 28852 h 1736691"/>
              <a:gd name="connsiteX23" fmla="*/ 10683710 w 12403802"/>
              <a:gd name="connsiteY23" fmla="*/ 17128 h 1736691"/>
              <a:gd name="connsiteX24" fmla="*/ 10974844 w 12403802"/>
              <a:gd name="connsiteY24" fmla="*/ 82211 h 1736691"/>
              <a:gd name="connsiteX25" fmla="*/ 12219899 w 12403802"/>
              <a:gd name="connsiteY25" fmla="*/ 407441 h 1736691"/>
              <a:gd name="connsiteX26" fmla="*/ 12217854 w 12403802"/>
              <a:gd name="connsiteY26" fmla="*/ 447317 h 1736691"/>
              <a:gd name="connsiteX27" fmla="*/ 11913054 w 12403802"/>
              <a:gd name="connsiteY27" fmla="*/ 342542 h 1736691"/>
              <a:gd name="connsiteX28" fmla="*/ 10900229 w 12403802"/>
              <a:gd name="connsiteY28" fmla="*/ 101242 h 1736691"/>
              <a:gd name="connsiteX29" fmla="*/ 10488717 w 12403802"/>
              <a:gd name="connsiteY29" fmla="*/ 65050 h 1736691"/>
              <a:gd name="connsiteX30" fmla="*/ 10359833 w 12403802"/>
              <a:gd name="connsiteY30" fmla="*/ 347439 h 1736691"/>
              <a:gd name="connsiteX31" fmla="*/ 9668329 w 12403802"/>
              <a:gd name="connsiteY31" fmla="*/ 488592 h 1736691"/>
              <a:gd name="connsiteX32" fmla="*/ 8982529 w 12403802"/>
              <a:gd name="connsiteY32" fmla="*/ 644167 h 1736691"/>
              <a:gd name="connsiteX33" fmla="*/ 8715829 w 12403802"/>
              <a:gd name="connsiteY33" fmla="*/ 831492 h 1736691"/>
              <a:gd name="connsiteX34" fmla="*/ 8169729 w 12403802"/>
              <a:gd name="connsiteY34" fmla="*/ 726717 h 1736691"/>
              <a:gd name="connsiteX35" fmla="*/ 7439479 w 12403802"/>
              <a:gd name="connsiteY35" fmla="*/ 590192 h 1736691"/>
              <a:gd name="connsiteX36" fmla="*/ 7233104 w 12403802"/>
              <a:gd name="connsiteY36" fmla="*/ 704492 h 1736691"/>
              <a:gd name="connsiteX37" fmla="*/ 7026729 w 12403802"/>
              <a:gd name="connsiteY37" fmla="*/ 698142 h 1736691"/>
              <a:gd name="connsiteX38" fmla="*/ 6601279 w 12403802"/>
              <a:gd name="connsiteY38" fmla="*/ 609242 h 1736691"/>
              <a:gd name="connsiteX39" fmla="*/ 6010729 w 12403802"/>
              <a:gd name="connsiteY39" fmla="*/ 837842 h 1736691"/>
              <a:gd name="connsiteX40" fmla="*/ 5305879 w 12403802"/>
              <a:gd name="connsiteY40" fmla="*/ 1266467 h 1736691"/>
              <a:gd name="connsiteX41" fmla="*/ 4724854 w 12403802"/>
              <a:gd name="connsiteY41" fmla="*/ 1606192 h 1736691"/>
              <a:gd name="connsiteX42" fmla="*/ 4213679 w 12403802"/>
              <a:gd name="connsiteY42" fmla="*/ 1669692 h 1736691"/>
              <a:gd name="connsiteX43" fmla="*/ 3883479 w 12403802"/>
              <a:gd name="connsiteY43" fmla="*/ 1517292 h 1736691"/>
              <a:gd name="connsiteX44" fmla="*/ 3496129 w 12403802"/>
              <a:gd name="connsiteY44" fmla="*/ 1542692 h 1736691"/>
              <a:gd name="connsiteX45" fmla="*/ 3102429 w 12403802"/>
              <a:gd name="connsiteY45" fmla="*/ 1415692 h 1736691"/>
              <a:gd name="connsiteX46" fmla="*/ 2581729 w 12403802"/>
              <a:gd name="connsiteY46" fmla="*/ 1129942 h 1736691"/>
              <a:gd name="connsiteX47" fmla="*/ 2177422 w 12403802"/>
              <a:gd name="connsiteY47" fmla="*/ 890177 h 1736691"/>
              <a:gd name="connsiteX48" fmla="*/ 2174248 w 12403802"/>
              <a:gd name="connsiteY48" fmla="*/ 846599 h 1736691"/>
              <a:gd name="connsiteX49" fmla="*/ 2464149 w 12403802"/>
              <a:gd name="connsiteY49" fmla="*/ 628816 h 1736691"/>
              <a:gd name="connsiteX50" fmla="*/ 2200870 w 12403802"/>
              <a:gd name="connsiteY50" fmla="*/ 512910 h 1736691"/>
              <a:gd name="connsiteX51" fmla="*/ 2056528 w 12403802"/>
              <a:gd name="connsiteY51" fmla="*/ 672881 h 1736691"/>
              <a:gd name="connsiteX52" fmla="*/ 2174912 w 12403802"/>
              <a:gd name="connsiteY52" fmla="*/ 851833 h 1736691"/>
              <a:gd name="connsiteX53" fmla="*/ 2177388 w 12403802"/>
              <a:gd name="connsiteY53" fmla="*/ 881629 h 1736691"/>
              <a:gd name="connsiteX54" fmla="*/ 1121229 w 12403802"/>
              <a:gd name="connsiteY54" fmla="*/ 1383942 h 1736691"/>
              <a:gd name="connsiteX55" fmla="*/ 454 w 12403802"/>
              <a:gd name="connsiteY55" fmla="*/ 1736367 h 1736691"/>
              <a:gd name="connsiteX56" fmla="*/ 3629 w 12403802"/>
              <a:gd name="connsiteY56" fmla="*/ 1710967 h 1736691"/>
              <a:gd name="connsiteX0" fmla="*/ 3629 w 12308449"/>
              <a:gd name="connsiteY0" fmla="*/ 1713932 h 1739656"/>
              <a:gd name="connsiteX1" fmla="*/ 946604 w 12308449"/>
              <a:gd name="connsiteY1" fmla="*/ 1431357 h 1739656"/>
              <a:gd name="connsiteX2" fmla="*/ 2149652 w 12308449"/>
              <a:gd name="connsiteY2" fmla="*/ 871371 h 1739656"/>
              <a:gd name="connsiteX3" fmla="*/ 2031197 w 12308449"/>
              <a:gd name="connsiteY3" fmla="*/ 653203 h 1739656"/>
              <a:gd name="connsiteX4" fmla="*/ 2201845 w 12308449"/>
              <a:gd name="connsiteY4" fmla="*/ 488416 h 1739656"/>
              <a:gd name="connsiteX5" fmla="*/ 2500330 w 12308449"/>
              <a:gd name="connsiteY5" fmla="*/ 637189 h 1739656"/>
              <a:gd name="connsiteX6" fmla="*/ 2188692 w 12308449"/>
              <a:gd name="connsiteY6" fmla="*/ 874511 h 1739656"/>
              <a:gd name="connsiteX7" fmla="*/ 2857954 w 12308449"/>
              <a:gd name="connsiteY7" fmla="*/ 1263082 h 1739656"/>
              <a:gd name="connsiteX8" fmla="*/ 3432629 w 12308449"/>
              <a:gd name="connsiteY8" fmla="*/ 1507557 h 1739656"/>
              <a:gd name="connsiteX9" fmla="*/ 3880304 w 12308449"/>
              <a:gd name="connsiteY9" fmla="*/ 1491682 h 1739656"/>
              <a:gd name="connsiteX10" fmla="*/ 4143829 w 12308449"/>
              <a:gd name="connsiteY10" fmla="*/ 1631382 h 1739656"/>
              <a:gd name="connsiteX11" fmla="*/ 4451804 w 12308449"/>
              <a:gd name="connsiteY11" fmla="*/ 1650432 h 1739656"/>
              <a:gd name="connsiteX12" fmla="*/ 4991554 w 12308449"/>
              <a:gd name="connsiteY12" fmla="*/ 1469457 h 1739656"/>
              <a:gd name="connsiteX13" fmla="*/ 5705929 w 12308449"/>
              <a:gd name="connsiteY13" fmla="*/ 977332 h 1739656"/>
              <a:gd name="connsiteX14" fmla="*/ 6544129 w 12308449"/>
              <a:gd name="connsiteY14" fmla="*/ 593157 h 1739656"/>
              <a:gd name="connsiteX15" fmla="*/ 7153729 w 12308449"/>
              <a:gd name="connsiteY15" fmla="*/ 694757 h 1739656"/>
              <a:gd name="connsiteX16" fmla="*/ 7429954 w 12308449"/>
              <a:gd name="connsiteY16" fmla="*/ 570932 h 1739656"/>
              <a:gd name="connsiteX17" fmla="*/ 8185604 w 12308449"/>
              <a:gd name="connsiteY17" fmla="*/ 704282 h 1739656"/>
              <a:gd name="connsiteX18" fmla="*/ 8699954 w 12308449"/>
              <a:gd name="connsiteY18" fmla="*/ 805882 h 1739656"/>
              <a:gd name="connsiteX19" fmla="*/ 8963479 w 12308449"/>
              <a:gd name="connsiteY19" fmla="*/ 618557 h 1739656"/>
              <a:gd name="connsiteX20" fmla="*/ 9668329 w 12308449"/>
              <a:gd name="connsiteY20" fmla="*/ 459807 h 1739656"/>
              <a:gd name="connsiteX21" fmla="*/ 10328729 w 12308449"/>
              <a:gd name="connsiteY21" fmla="*/ 326457 h 1739656"/>
              <a:gd name="connsiteX22" fmla="*/ 10446204 w 12308449"/>
              <a:gd name="connsiteY22" fmla="*/ 31817 h 1739656"/>
              <a:gd name="connsiteX23" fmla="*/ 10683710 w 12308449"/>
              <a:gd name="connsiteY23" fmla="*/ 20093 h 1739656"/>
              <a:gd name="connsiteX24" fmla="*/ 11184486 w 12308449"/>
              <a:gd name="connsiteY24" fmla="*/ 138701 h 1739656"/>
              <a:gd name="connsiteX25" fmla="*/ 12219899 w 12308449"/>
              <a:gd name="connsiteY25" fmla="*/ 410406 h 1739656"/>
              <a:gd name="connsiteX26" fmla="*/ 12217854 w 12308449"/>
              <a:gd name="connsiteY26" fmla="*/ 450282 h 1739656"/>
              <a:gd name="connsiteX27" fmla="*/ 11913054 w 12308449"/>
              <a:gd name="connsiteY27" fmla="*/ 345507 h 1739656"/>
              <a:gd name="connsiteX28" fmla="*/ 10900229 w 12308449"/>
              <a:gd name="connsiteY28" fmla="*/ 104207 h 1739656"/>
              <a:gd name="connsiteX29" fmla="*/ 10488717 w 12308449"/>
              <a:gd name="connsiteY29" fmla="*/ 68015 h 1739656"/>
              <a:gd name="connsiteX30" fmla="*/ 10359833 w 12308449"/>
              <a:gd name="connsiteY30" fmla="*/ 350404 h 1739656"/>
              <a:gd name="connsiteX31" fmla="*/ 9668329 w 12308449"/>
              <a:gd name="connsiteY31" fmla="*/ 491557 h 1739656"/>
              <a:gd name="connsiteX32" fmla="*/ 8982529 w 12308449"/>
              <a:gd name="connsiteY32" fmla="*/ 647132 h 1739656"/>
              <a:gd name="connsiteX33" fmla="*/ 8715829 w 12308449"/>
              <a:gd name="connsiteY33" fmla="*/ 834457 h 1739656"/>
              <a:gd name="connsiteX34" fmla="*/ 8169729 w 12308449"/>
              <a:gd name="connsiteY34" fmla="*/ 729682 h 1739656"/>
              <a:gd name="connsiteX35" fmla="*/ 7439479 w 12308449"/>
              <a:gd name="connsiteY35" fmla="*/ 593157 h 1739656"/>
              <a:gd name="connsiteX36" fmla="*/ 7233104 w 12308449"/>
              <a:gd name="connsiteY36" fmla="*/ 707457 h 1739656"/>
              <a:gd name="connsiteX37" fmla="*/ 7026729 w 12308449"/>
              <a:gd name="connsiteY37" fmla="*/ 701107 h 1739656"/>
              <a:gd name="connsiteX38" fmla="*/ 6601279 w 12308449"/>
              <a:gd name="connsiteY38" fmla="*/ 612207 h 1739656"/>
              <a:gd name="connsiteX39" fmla="*/ 6010729 w 12308449"/>
              <a:gd name="connsiteY39" fmla="*/ 840807 h 1739656"/>
              <a:gd name="connsiteX40" fmla="*/ 5305879 w 12308449"/>
              <a:gd name="connsiteY40" fmla="*/ 1269432 h 1739656"/>
              <a:gd name="connsiteX41" fmla="*/ 4724854 w 12308449"/>
              <a:gd name="connsiteY41" fmla="*/ 1609157 h 1739656"/>
              <a:gd name="connsiteX42" fmla="*/ 4213679 w 12308449"/>
              <a:gd name="connsiteY42" fmla="*/ 1672657 h 1739656"/>
              <a:gd name="connsiteX43" fmla="*/ 3883479 w 12308449"/>
              <a:gd name="connsiteY43" fmla="*/ 1520257 h 1739656"/>
              <a:gd name="connsiteX44" fmla="*/ 3496129 w 12308449"/>
              <a:gd name="connsiteY44" fmla="*/ 1545657 h 1739656"/>
              <a:gd name="connsiteX45" fmla="*/ 3102429 w 12308449"/>
              <a:gd name="connsiteY45" fmla="*/ 1418657 h 1739656"/>
              <a:gd name="connsiteX46" fmla="*/ 2581729 w 12308449"/>
              <a:gd name="connsiteY46" fmla="*/ 1132907 h 1739656"/>
              <a:gd name="connsiteX47" fmla="*/ 2177422 w 12308449"/>
              <a:gd name="connsiteY47" fmla="*/ 893142 h 1739656"/>
              <a:gd name="connsiteX48" fmla="*/ 2174248 w 12308449"/>
              <a:gd name="connsiteY48" fmla="*/ 849564 h 1739656"/>
              <a:gd name="connsiteX49" fmla="*/ 2464149 w 12308449"/>
              <a:gd name="connsiteY49" fmla="*/ 631781 h 1739656"/>
              <a:gd name="connsiteX50" fmla="*/ 2200870 w 12308449"/>
              <a:gd name="connsiteY50" fmla="*/ 515875 h 1739656"/>
              <a:gd name="connsiteX51" fmla="*/ 2056528 w 12308449"/>
              <a:gd name="connsiteY51" fmla="*/ 675846 h 1739656"/>
              <a:gd name="connsiteX52" fmla="*/ 2174912 w 12308449"/>
              <a:gd name="connsiteY52" fmla="*/ 854798 h 1739656"/>
              <a:gd name="connsiteX53" fmla="*/ 2177388 w 12308449"/>
              <a:gd name="connsiteY53" fmla="*/ 884594 h 1739656"/>
              <a:gd name="connsiteX54" fmla="*/ 1121229 w 12308449"/>
              <a:gd name="connsiteY54" fmla="*/ 1386907 h 1739656"/>
              <a:gd name="connsiteX55" fmla="*/ 454 w 12308449"/>
              <a:gd name="connsiteY55" fmla="*/ 1739332 h 1739656"/>
              <a:gd name="connsiteX56" fmla="*/ 3629 w 12308449"/>
              <a:gd name="connsiteY56" fmla="*/ 1713932 h 1739656"/>
              <a:gd name="connsiteX0" fmla="*/ 3629 w 12308449"/>
              <a:gd name="connsiteY0" fmla="*/ 1704552 h 1730276"/>
              <a:gd name="connsiteX1" fmla="*/ 946604 w 12308449"/>
              <a:gd name="connsiteY1" fmla="*/ 1421977 h 1730276"/>
              <a:gd name="connsiteX2" fmla="*/ 2149652 w 12308449"/>
              <a:gd name="connsiteY2" fmla="*/ 861991 h 1730276"/>
              <a:gd name="connsiteX3" fmla="*/ 2031197 w 12308449"/>
              <a:gd name="connsiteY3" fmla="*/ 643823 h 1730276"/>
              <a:gd name="connsiteX4" fmla="*/ 2201845 w 12308449"/>
              <a:gd name="connsiteY4" fmla="*/ 479036 h 1730276"/>
              <a:gd name="connsiteX5" fmla="*/ 2500330 w 12308449"/>
              <a:gd name="connsiteY5" fmla="*/ 627809 h 1730276"/>
              <a:gd name="connsiteX6" fmla="*/ 2188692 w 12308449"/>
              <a:gd name="connsiteY6" fmla="*/ 865131 h 1730276"/>
              <a:gd name="connsiteX7" fmla="*/ 2857954 w 12308449"/>
              <a:gd name="connsiteY7" fmla="*/ 1253702 h 1730276"/>
              <a:gd name="connsiteX8" fmla="*/ 3432629 w 12308449"/>
              <a:gd name="connsiteY8" fmla="*/ 1498177 h 1730276"/>
              <a:gd name="connsiteX9" fmla="*/ 3880304 w 12308449"/>
              <a:gd name="connsiteY9" fmla="*/ 1482302 h 1730276"/>
              <a:gd name="connsiteX10" fmla="*/ 4143829 w 12308449"/>
              <a:gd name="connsiteY10" fmla="*/ 1622002 h 1730276"/>
              <a:gd name="connsiteX11" fmla="*/ 4451804 w 12308449"/>
              <a:gd name="connsiteY11" fmla="*/ 1641052 h 1730276"/>
              <a:gd name="connsiteX12" fmla="*/ 4991554 w 12308449"/>
              <a:gd name="connsiteY12" fmla="*/ 1460077 h 1730276"/>
              <a:gd name="connsiteX13" fmla="*/ 5705929 w 12308449"/>
              <a:gd name="connsiteY13" fmla="*/ 967952 h 1730276"/>
              <a:gd name="connsiteX14" fmla="*/ 6544129 w 12308449"/>
              <a:gd name="connsiteY14" fmla="*/ 583777 h 1730276"/>
              <a:gd name="connsiteX15" fmla="*/ 7153729 w 12308449"/>
              <a:gd name="connsiteY15" fmla="*/ 685377 h 1730276"/>
              <a:gd name="connsiteX16" fmla="*/ 7429954 w 12308449"/>
              <a:gd name="connsiteY16" fmla="*/ 561552 h 1730276"/>
              <a:gd name="connsiteX17" fmla="*/ 8185604 w 12308449"/>
              <a:gd name="connsiteY17" fmla="*/ 694902 h 1730276"/>
              <a:gd name="connsiteX18" fmla="*/ 8699954 w 12308449"/>
              <a:gd name="connsiteY18" fmla="*/ 796502 h 1730276"/>
              <a:gd name="connsiteX19" fmla="*/ 8963479 w 12308449"/>
              <a:gd name="connsiteY19" fmla="*/ 609177 h 1730276"/>
              <a:gd name="connsiteX20" fmla="*/ 9668329 w 12308449"/>
              <a:gd name="connsiteY20" fmla="*/ 450427 h 1730276"/>
              <a:gd name="connsiteX21" fmla="*/ 10328729 w 12308449"/>
              <a:gd name="connsiteY21" fmla="*/ 317077 h 1730276"/>
              <a:gd name="connsiteX22" fmla="*/ 10432823 w 12308449"/>
              <a:gd name="connsiteY22" fmla="*/ 40279 h 1730276"/>
              <a:gd name="connsiteX23" fmla="*/ 10683710 w 12308449"/>
              <a:gd name="connsiteY23" fmla="*/ 10713 h 1730276"/>
              <a:gd name="connsiteX24" fmla="*/ 11184486 w 12308449"/>
              <a:gd name="connsiteY24" fmla="*/ 129321 h 1730276"/>
              <a:gd name="connsiteX25" fmla="*/ 12219899 w 12308449"/>
              <a:gd name="connsiteY25" fmla="*/ 401026 h 1730276"/>
              <a:gd name="connsiteX26" fmla="*/ 12217854 w 12308449"/>
              <a:gd name="connsiteY26" fmla="*/ 440902 h 1730276"/>
              <a:gd name="connsiteX27" fmla="*/ 11913054 w 12308449"/>
              <a:gd name="connsiteY27" fmla="*/ 336127 h 1730276"/>
              <a:gd name="connsiteX28" fmla="*/ 10900229 w 12308449"/>
              <a:gd name="connsiteY28" fmla="*/ 94827 h 1730276"/>
              <a:gd name="connsiteX29" fmla="*/ 10488717 w 12308449"/>
              <a:gd name="connsiteY29" fmla="*/ 58635 h 1730276"/>
              <a:gd name="connsiteX30" fmla="*/ 10359833 w 12308449"/>
              <a:gd name="connsiteY30" fmla="*/ 341024 h 1730276"/>
              <a:gd name="connsiteX31" fmla="*/ 9668329 w 12308449"/>
              <a:gd name="connsiteY31" fmla="*/ 482177 h 1730276"/>
              <a:gd name="connsiteX32" fmla="*/ 8982529 w 12308449"/>
              <a:gd name="connsiteY32" fmla="*/ 637752 h 1730276"/>
              <a:gd name="connsiteX33" fmla="*/ 8715829 w 12308449"/>
              <a:gd name="connsiteY33" fmla="*/ 825077 h 1730276"/>
              <a:gd name="connsiteX34" fmla="*/ 8169729 w 12308449"/>
              <a:gd name="connsiteY34" fmla="*/ 720302 h 1730276"/>
              <a:gd name="connsiteX35" fmla="*/ 7439479 w 12308449"/>
              <a:gd name="connsiteY35" fmla="*/ 583777 h 1730276"/>
              <a:gd name="connsiteX36" fmla="*/ 7233104 w 12308449"/>
              <a:gd name="connsiteY36" fmla="*/ 698077 h 1730276"/>
              <a:gd name="connsiteX37" fmla="*/ 7026729 w 12308449"/>
              <a:gd name="connsiteY37" fmla="*/ 691727 h 1730276"/>
              <a:gd name="connsiteX38" fmla="*/ 6601279 w 12308449"/>
              <a:gd name="connsiteY38" fmla="*/ 602827 h 1730276"/>
              <a:gd name="connsiteX39" fmla="*/ 6010729 w 12308449"/>
              <a:gd name="connsiteY39" fmla="*/ 831427 h 1730276"/>
              <a:gd name="connsiteX40" fmla="*/ 5305879 w 12308449"/>
              <a:gd name="connsiteY40" fmla="*/ 1260052 h 1730276"/>
              <a:gd name="connsiteX41" fmla="*/ 4724854 w 12308449"/>
              <a:gd name="connsiteY41" fmla="*/ 1599777 h 1730276"/>
              <a:gd name="connsiteX42" fmla="*/ 4213679 w 12308449"/>
              <a:gd name="connsiteY42" fmla="*/ 1663277 h 1730276"/>
              <a:gd name="connsiteX43" fmla="*/ 3883479 w 12308449"/>
              <a:gd name="connsiteY43" fmla="*/ 1510877 h 1730276"/>
              <a:gd name="connsiteX44" fmla="*/ 3496129 w 12308449"/>
              <a:gd name="connsiteY44" fmla="*/ 1536277 h 1730276"/>
              <a:gd name="connsiteX45" fmla="*/ 3102429 w 12308449"/>
              <a:gd name="connsiteY45" fmla="*/ 1409277 h 1730276"/>
              <a:gd name="connsiteX46" fmla="*/ 2581729 w 12308449"/>
              <a:gd name="connsiteY46" fmla="*/ 1123527 h 1730276"/>
              <a:gd name="connsiteX47" fmla="*/ 2177422 w 12308449"/>
              <a:gd name="connsiteY47" fmla="*/ 883762 h 1730276"/>
              <a:gd name="connsiteX48" fmla="*/ 2174248 w 12308449"/>
              <a:gd name="connsiteY48" fmla="*/ 840184 h 1730276"/>
              <a:gd name="connsiteX49" fmla="*/ 2464149 w 12308449"/>
              <a:gd name="connsiteY49" fmla="*/ 622401 h 1730276"/>
              <a:gd name="connsiteX50" fmla="*/ 2200870 w 12308449"/>
              <a:gd name="connsiteY50" fmla="*/ 506495 h 1730276"/>
              <a:gd name="connsiteX51" fmla="*/ 2056528 w 12308449"/>
              <a:gd name="connsiteY51" fmla="*/ 666466 h 1730276"/>
              <a:gd name="connsiteX52" fmla="*/ 2174912 w 12308449"/>
              <a:gd name="connsiteY52" fmla="*/ 845418 h 1730276"/>
              <a:gd name="connsiteX53" fmla="*/ 2177388 w 12308449"/>
              <a:gd name="connsiteY53" fmla="*/ 875214 h 1730276"/>
              <a:gd name="connsiteX54" fmla="*/ 1121229 w 12308449"/>
              <a:gd name="connsiteY54" fmla="*/ 1377527 h 1730276"/>
              <a:gd name="connsiteX55" fmla="*/ 454 w 12308449"/>
              <a:gd name="connsiteY55" fmla="*/ 1729952 h 1730276"/>
              <a:gd name="connsiteX56" fmla="*/ 3629 w 12308449"/>
              <a:gd name="connsiteY56" fmla="*/ 1704552 h 1730276"/>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88717 w 12279149"/>
              <a:gd name="connsiteY29" fmla="*/ 65092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11009 h 1736733"/>
              <a:gd name="connsiteX1" fmla="*/ 946604 w 12279149"/>
              <a:gd name="connsiteY1" fmla="*/ 1428434 h 1736733"/>
              <a:gd name="connsiteX2" fmla="*/ 2149652 w 12279149"/>
              <a:gd name="connsiteY2" fmla="*/ 868448 h 1736733"/>
              <a:gd name="connsiteX3" fmla="*/ 2031197 w 12279149"/>
              <a:gd name="connsiteY3" fmla="*/ 650280 h 1736733"/>
              <a:gd name="connsiteX4" fmla="*/ 2201845 w 12279149"/>
              <a:gd name="connsiteY4" fmla="*/ 485493 h 1736733"/>
              <a:gd name="connsiteX5" fmla="*/ 2500330 w 12279149"/>
              <a:gd name="connsiteY5" fmla="*/ 634266 h 1736733"/>
              <a:gd name="connsiteX6" fmla="*/ 2188692 w 12279149"/>
              <a:gd name="connsiteY6" fmla="*/ 871588 h 1736733"/>
              <a:gd name="connsiteX7" fmla="*/ 2857954 w 12279149"/>
              <a:gd name="connsiteY7" fmla="*/ 1260159 h 1736733"/>
              <a:gd name="connsiteX8" fmla="*/ 3432629 w 12279149"/>
              <a:gd name="connsiteY8" fmla="*/ 1504634 h 1736733"/>
              <a:gd name="connsiteX9" fmla="*/ 3880304 w 12279149"/>
              <a:gd name="connsiteY9" fmla="*/ 1488759 h 1736733"/>
              <a:gd name="connsiteX10" fmla="*/ 4143829 w 12279149"/>
              <a:gd name="connsiteY10" fmla="*/ 1628459 h 1736733"/>
              <a:gd name="connsiteX11" fmla="*/ 4451804 w 12279149"/>
              <a:gd name="connsiteY11" fmla="*/ 1647509 h 1736733"/>
              <a:gd name="connsiteX12" fmla="*/ 4991554 w 12279149"/>
              <a:gd name="connsiteY12" fmla="*/ 1466534 h 1736733"/>
              <a:gd name="connsiteX13" fmla="*/ 5705929 w 12279149"/>
              <a:gd name="connsiteY13" fmla="*/ 974409 h 1736733"/>
              <a:gd name="connsiteX14" fmla="*/ 6544129 w 12279149"/>
              <a:gd name="connsiteY14" fmla="*/ 590234 h 1736733"/>
              <a:gd name="connsiteX15" fmla="*/ 7153729 w 12279149"/>
              <a:gd name="connsiteY15" fmla="*/ 691834 h 1736733"/>
              <a:gd name="connsiteX16" fmla="*/ 7429954 w 12279149"/>
              <a:gd name="connsiteY16" fmla="*/ 568009 h 1736733"/>
              <a:gd name="connsiteX17" fmla="*/ 8185604 w 12279149"/>
              <a:gd name="connsiteY17" fmla="*/ 701359 h 1736733"/>
              <a:gd name="connsiteX18" fmla="*/ 8699954 w 12279149"/>
              <a:gd name="connsiteY18" fmla="*/ 802959 h 1736733"/>
              <a:gd name="connsiteX19" fmla="*/ 8963479 w 12279149"/>
              <a:gd name="connsiteY19" fmla="*/ 615634 h 1736733"/>
              <a:gd name="connsiteX20" fmla="*/ 9668329 w 12279149"/>
              <a:gd name="connsiteY20" fmla="*/ 456884 h 1736733"/>
              <a:gd name="connsiteX21" fmla="*/ 10328729 w 12279149"/>
              <a:gd name="connsiteY21" fmla="*/ 323534 h 1736733"/>
              <a:gd name="connsiteX22" fmla="*/ 10432823 w 12279149"/>
              <a:gd name="connsiteY22" fmla="*/ 46736 h 1736733"/>
              <a:gd name="connsiteX23" fmla="*/ 10683710 w 12279149"/>
              <a:gd name="connsiteY23" fmla="*/ 17170 h 1736733"/>
              <a:gd name="connsiteX24" fmla="*/ 11590390 w 12279149"/>
              <a:gd name="connsiteY24" fmla="*/ 224988 h 1736733"/>
              <a:gd name="connsiteX25" fmla="*/ 12219899 w 12279149"/>
              <a:gd name="connsiteY25" fmla="*/ 407483 h 1736733"/>
              <a:gd name="connsiteX26" fmla="*/ 12217854 w 12279149"/>
              <a:gd name="connsiteY26" fmla="*/ 447359 h 1736733"/>
              <a:gd name="connsiteX27" fmla="*/ 11913054 w 12279149"/>
              <a:gd name="connsiteY27" fmla="*/ 342584 h 1736733"/>
              <a:gd name="connsiteX28" fmla="*/ 10900229 w 12279149"/>
              <a:gd name="connsiteY28" fmla="*/ 101284 h 1736733"/>
              <a:gd name="connsiteX29" fmla="*/ 10479290 w 12279149"/>
              <a:gd name="connsiteY29" fmla="*/ 55665 h 1736733"/>
              <a:gd name="connsiteX30" fmla="*/ 10359833 w 12279149"/>
              <a:gd name="connsiteY30" fmla="*/ 347481 h 1736733"/>
              <a:gd name="connsiteX31" fmla="*/ 9668329 w 12279149"/>
              <a:gd name="connsiteY31" fmla="*/ 488634 h 1736733"/>
              <a:gd name="connsiteX32" fmla="*/ 8982529 w 12279149"/>
              <a:gd name="connsiteY32" fmla="*/ 644209 h 1736733"/>
              <a:gd name="connsiteX33" fmla="*/ 8715829 w 12279149"/>
              <a:gd name="connsiteY33" fmla="*/ 831534 h 1736733"/>
              <a:gd name="connsiteX34" fmla="*/ 8169729 w 12279149"/>
              <a:gd name="connsiteY34" fmla="*/ 726759 h 1736733"/>
              <a:gd name="connsiteX35" fmla="*/ 7439479 w 12279149"/>
              <a:gd name="connsiteY35" fmla="*/ 590234 h 1736733"/>
              <a:gd name="connsiteX36" fmla="*/ 7233104 w 12279149"/>
              <a:gd name="connsiteY36" fmla="*/ 704534 h 1736733"/>
              <a:gd name="connsiteX37" fmla="*/ 7026729 w 12279149"/>
              <a:gd name="connsiteY37" fmla="*/ 698184 h 1736733"/>
              <a:gd name="connsiteX38" fmla="*/ 6601279 w 12279149"/>
              <a:gd name="connsiteY38" fmla="*/ 609284 h 1736733"/>
              <a:gd name="connsiteX39" fmla="*/ 6010729 w 12279149"/>
              <a:gd name="connsiteY39" fmla="*/ 837884 h 1736733"/>
              <a:gd name="connsiteX40" fmla="*/ 5305879 w 12279149"/>
              <a:gd name="connsiteY40" fmla="*/ 1266509 h 1736733"/>
              <a:gd name="connsiteX41" fmla="*/ 4724854 w 12279149"/>
              <a:gd name="connsiteY41" fmla="*/ 1606234 h 1736733"/>
              <a:gd name="connsiteX42" fmla="*/ 4213679 w 12279149"/>
              <a:gd name="connsiteY42" fmla="*/ 1669734 h 1736733"/>
              <a:gd name="connsiteX43" fmla="*/ 3883479 w 12279149"/>
              <a:gd name="connsiteY43" fmla="*/ 1517334 h 1736733"/>
              <a:gd name="connsiteX44" fmla="*/ 3496129 w 12279149"/>
              <a:gd name="connsiteY44" fmla="*/ 1542734 h 1736733"/>
              <a:gd name="connsiteX45" fmla="*/ 3102429 w 12279149"/>
              <a:gd name="connsiteY45" fmla="*/ 1415734 h 1736733"/>
              <a:gd name="connsiteX46" fmla="*/ 2581729 w 12279149"/>
              <a:gd name="connsiteY46" fmla="*/ 1129984 h 1736733"/>
              <a:gd name="connsiteX47" fmla="*/ 2177422 w 12279149"/>
              <a:gd name="connsiteY47" fmla="*/ 890219 h 1736733"/>
              <a:gd name="connsiteX48" fmla="*/ 2174248 w 12279149"/>
              <a:gd name="connsiteY48" fmla="*/ 846641 h 1736733"/>
              <a:gd name="connsiteX49" fmla="*/ 2464149 w 12279149"/>
              <a:gd name="connsiteY49" fmla="*/ 628858 h 1736733"/>
              <a:gd name="connsiteX50" fmla="*/ 2200870 w 12279149"/>
              <a:gd name="connsiteY50" fmla="*/ 512952 h 1736733"/>
              <a:gd name="connsiteX51" fmla="*/ 2056528 w 12279149"/>
              <a:gd name="connsiteY51" fmla="*/ 672923 h 1736733"/>
              <a:gd name="connsiteX52" fmla="*/ 2174912 w 12279149"/>
              <a:gd name="connsiteY52" fmla="*/ 851875 h 1736733"/>
              <a:gd name="connsiteX53" fmla="*/ 2177388 w 12279149"/>
              <a:gd name="connsiteY53" fmla="*/ 881671 h 1736733"/>
              <a:gd name="connsiteX54" fmla="*/ 1121229 w 12279149"/>
              <a:gd name="connsiteY54" fmla="*/ 1383984 h 1736733"/>
              <a:gd name="connsiteX55" fmla="*/ 454 w 12279149"/>
              <a:gd name="connsiteY55" fmla="*/ 1736409 h 1736733"/>
              <a:gd name="connsiteX56" fmla="*/ 3629 w 12279149"/>
              <a:gd name="connsiteY56" fmla="*/ 1711009 h 1736733"/>
              <a:gd name="connsiteX0" fmla="*/ 3629 w 12279149"/>
              <a:gd name="connsiteY0" fmla="*/ 1707585 h 1733309"/>
              <a:gd name="connsiteX1" fmla="*/ 946604 w 12279149"/>
              <a:gd name="connsiteY1" fmla="*/ 1425010 h 1733309"/>
              <a:gd name="connsiteX2" fmla="*/ 2149652 w 12279149"/>
              <a:gd name="connsiteY2" fmla="*/ 865024 h 1733309"/>
              <a:gd name="connsiteX3" fmla="*/ 2031197 w 12279149"/>
              <a:gd name="connsiteY3" fmla="*/ 646856 h 1733309"/>
              <a:gd name="connsiteX4" fmla="*/ 2201845 w 12279149"/>
              <a:gd name="connsiteY4" fmla="*/ 482069 h 1733309"/>
              <a:gd name="connsiteX5" fmla="*/ 2500330 w 12279149"/>
              <a:gd name="connsiteY5" fmla="*/ 630842 h 1733309"/>
              <a:gd name="connsiteX6" fmla="*/ 2188692 w 12279149"/>
              <a:gd name="connsiteY6" fmla="*/ 868164 h 1733309"/>
              <a:gd name="connsiteX7" fmla="*/ 2857954 w 12279149"/>
              <a:gd name="connsiteY7" fmla="*/ 1256735 h 1733309"/>
              <a:gd name="connsiteX8" fmla="*/ 3432629 w 12279149"/>
              <a:gd name="connsiteY8" fmla="*/ 1501210 h 1733309"/>
              <a:gd name="connsiteX9" fmla="*/ 3880304 w 12279149"/>
              <a:gd name="connsiteY9" fmla="*/ 1485335 h 1733309"/>
              <a:gd name="connsiteX10" fmla="*/ 4143829 w 12279149"/>
              <a:gd name="connsiteY10" fmla="*/ 1625035 h 1733309"/>
              <a:gd name="connsiteX11" fmla="*/ 4451804 w 12279149"/>
              <a:gd name="connsiteY11" fmla="*/ 1644085 h 1733309"/>
              <a:gd name="connsiteX12" fmla="*/ 4991554 w 12279149"/>
              <a:gd name="connsiteY12" fmla="*/ 1463110 h 1733309"/>
              <a:gd name="connsiteX13" fmla="*/ 5705929 w 12279149"/>
              <a:gd name="connsiteY13" fmla="*/ 970985 h 1733309"/>
              <a:gd name="connsiteX14" fmla="*/ 6544129 w 12279149"/>
              <a:gd name="connsiteY14" fmla="*/ 586810 h 1733309"/>
              <a:gd name="connsiteX15" fmla="*/ 7153729 w 12279149"/>
              <a:gd name="connsiteY15" fmla="*/ 688410 h 1733309"/>
              <a:gd name="connsiteX16" fmla="*/ 7429954 w 12279149"/>
              <a:gd name="connsiteY16" fmla="*/ 564585 h 1733309"/>
              <a:gd name="connsiteX17" fmla="*/ 8185604 w 12279149"/>
              <a:gd name="connsiteY17" fmla="*/ 697935 h 1733309"/>
              <a:gd name="connsiteX18" fmla="*/ 8699954 w 12279149"/>
              <a:gd name="connsiteY18" fmla="*/ 799535 h 1733309"/>
              <a:gd name="connsiteX19" fmla="*/ 8963479 w 12279149"/>
              <a:gd name="connsiteY19" fmla="*/ 612210 h 1733309"/>
              <a:gd name="connsiteX20" fmla="*/ 9668329 w 12279149"/>
              <a:gd name="connsiteY20" fmla="*/ 453460 h 1733309"/>
              <a:gd name="connsiteX21" fmla="*/ 10328729 w 12279149"/>
              <a:gd name="connsiteY21" fmla="*/ 320110 h 1733309"/>
              <a:gd name="connsiteX22" fmla="*/ 10428110 w 12279149"/>
              <a:gd name="connsiteY22" fmla="*/ 52738 h 1733309"/>
              <a:gd name="connsiteX23" fmla="*/ 10683710 w 12279149"/>
              <a:gd name="connsiteY23" fmla="*/ 13746 h 1733309"/>
              <a:gd name="connsiteX24" fmla="*/ 11590390 w 12279149"/>
              <a:gd name="connsiteY24" fmla="*/ 221564 h 1733309"/>
              <a:gd name="connsiteX25" fmla="*/ 12219899 w 12279149"/>
              <a:gd name="connsiteY25" fmla="*/ 404059 h 1733309"/>
              <a:gd name="connsiteX26" fmla="*/ 12217854 w 12279149"/>
              <a:gd name="connsiteY26" fmla="*/ 443935 h 1733309"/>
              <a:gd name="connsiteX27" fmla="*/ 11913054 w 12279149"/>
              <a:gd name="connsiteY27" fmla="*/ 339160 h 1733309"/>
              <a:gd name="connsiteX28" fmla="*/ 10900229 w 12279149"/>
              <a:gd name="connsiteY28" fmla="*/ 97860 h 1733309"/>
              <a:gd name="connsiteX29" fmla="*/ 10479290 w 12279149"/>
              <a:gd name="connsiteY29" fmla="*/ 52241 h 1733309"/>
              <a:gd name="connsiteX30" fmla="*/ 10359833 w 12279149"/>
              <a:gd name="connsiteY30" fmla="*/ 344057 h 1733309"/>
              <a:gd name="connsiteX31" fmla="*/ 9668329 w 12279149"/>
              <a:gd name="connsiteY31" fmla="*/ 485210 h 1733309"/>
              <a:gd name="connsiteX32" fmla="*/ 8982529 w 12279149"/>
              <a:gd name="connsiteY32" fmla="*/ 640785 h 1733309"/>
              <a:gd name="connsiteX33" fmla="*/ 8715829 w 12279149"/>
              <a:gd name="connsiteY33" fmla="*/ 828110 h 1733309"/>
              <a:gd name="connsiteX34" fmla="*/ 8169729 w 12279149"/>
              <a:gd name="connsiteY34" fmla="*/ 723335 h 1733309"/>
              <a:gd name="connsiteX35" fmla="*/ 7439479 w 12279149"/>
              <a:gd name="connsiteY35" fmla="*/ 586810 h 1733309"/>
              <a:gd name="connsiteX36" fmla="*/ 7233104 w 12279149"/>
              <a:gd name="connsiteY36" fmla="*/ 701110 h 1733309"/>
              <a:gd name="connsiteX37" fmla="*/ 7026729 w 12279149"/>
              <a:gd name="connsiteY37" fmla="*/ 694760 h 1733309"/>
              <a:gd name="connsiteX38" fmla="*/ 6601279 w 12279149"/>
              <a:gd name="connsiteY38" fmla="*/ 605860 h 1733309"/>
              <a:gd name="connsiteX39" fmla="*/ 6010729 w 12279149"/>
              <a:gd name="connsiteY39" fmla="*/ 834460 h 1733309"/>
              <a:gd name="connsiteX40" fmla="*/ 5305879 w 12279149"/>
              <a:gd name="connsiteY40" fmla="*/ 1263085 h 1733309"/>
              <a:gd name="connsiteX41" fmla="*/ 4724854 w 12279149"/>
              <a:gd name="connsiteY41" fmla="*/ 1602810 h 1733309"/>
              <a:gd name="connsiteX42" fmla="*/ 4213679 w 12279149"/>
              <a:gd name="connsiteY42" fmla="*/ 1666310 h 1733309"/>
              <a:gd name="connsiteX43" fmla="*/ 3883479 w 12279149"/>
              <a:gd name="connsiteY43" fmla="*/ 1513910 h 1733309"/>
              <a:gd name="connsiteX44" fmla="*/ 3496129 w 12279149"/>
              <a:gd name="connsiteY44" fmla="*/ 1539310 h 1733309"/>
              <a:gd name="connsiteX45" fmla="*/ 3102429 w 12279149"/>
              <a:gd name="connsiteY45" fmla="*/ 1412310 h 1733309"/>
              <a:gd name="connsiteX46" fmla="*/ 2581729 w 12279149"/>
              <a:gd name="connsiteY46" fmla="*/ 1126560 h 1733309"/>
              <a:gd name="connsiteX47" fmla="*/ 2177422 w 12279149"/>
              <a:gd name="connsiteY47" fmla="*/ 886795 h 1733309"/>
              <a:gd name="connsiteX48" fmla="*/ 2174248 w 12279149"/>
              <a:gd name="connsiteY48" fmla="*/ 843217 h 1733309"/>
              <a:gd name="connsiteX49" fmla="*/ 2464149 w 12279149"/>
              <a:gd name="connsiteY49" fmla="*/ 625434 h 1733309"/>
              <a:gd name="connsiteX50" fmla="*/ 2200870 w 12279149"/>
              <a:gd name="connsiteY50" fmla="*/ 509528 h 1733309"/>
              <a:gd name="connsiteX51" fmla="*/ 2056528 w 12279149"/>
              <a:gd name="connsiteY51" fmla="*/ 669499 h 1733309"/>
              <a:gd name="connsiteX52" fmla="*/ 2174912 w 12279149"/>
              <a:gd name="connsiteY52" fmla="*/ 848451 h 1733309"/>
              <a:gd name="connsiteX53" fmla="*/ 2177388 w 12279149"/>
              <a:gd name="connsiteY53" fmla="*/ 878247 h 1733309"/>
              <a:gd name="connsiteX54" fmla="*/ 1121229 w 12279149"/>
              <a:gd name="connsiteY54" fmla="*/ 1380560 h 1733309"/>
              <a:gd name="connsiteX55" fmla="*/ 454 w 12279149"/>
              <a:gd name="connsiteY55" fmla="*/ 1732985 h 1733309"/>
              <a:gd name="connsiteX56" fmla="*/ 3629 w 12279149"/>
              <a:gd name="connsiteY56" fmla="*/ 1707585 h 1733309"/>
              <a:gd name="connsiteX0" fmla="*/ 3629 w 12279149"/>
              <a:gd name="connsiteY0" fmla="*/ 1703104 h 1728828"/>
              <a:gd name="connsiteX1" fmla="*/ 946604 w 12279149"/>
              <a:gd name="connsiteY1" fmla="*/ 1420529 h 1728828"/>
              <a:gd name="connsiteX2" fmla="*/ 2149652 w 12279149"/>
              <a:gd name="connsiteY2" fmla="*/ 860543 h 1728828"/>
              <a:gd name="connsiteX3" fmla="*/ 2031197 w 12279149"/>
              <a:gd name="connsiteY3" fmla="*/ 642375 h 1728828"/>
              <a:gd name="connsiteX4" fmla="*/ 2201845 w 12279149"/>
              <a:gd name="connsiteY4" fmla="*/ 477588 h 1728828"/>
              <a:gd name="connsiteX5" fmla="*/ 2500330 w 12279149"/>
              <a:gd name="connsiteY5" fmla="*/ 626361 h 1728828"/>
              <a:gd name="connsiteX6" fmla="*/ 2188692 w 12279149"/>
              <a:gd name="connsiteY6" fmla="*/ 863683 h 1728828"/>
              <a:gd name="connsiteX7" fmla="*/ 2857954 w 12279149"/>
              <a:gd name="connsiteY7" fmla="*/ 1252254 h 1728828"/>
              <a:gd name="connsiteX8" fmla="*/ 3432629 w 12279149"/>
              <a:gd name="connsiteY8" fmla="*/ 1496729 h 1728828"/>
              <a:gd name="connsiteX9" fmla="*/ 3880304 w 12279149"/>
              <a:gd name="connsiteY9" fmla="*/ 1480854 h 1728828"/>
              <a:gd name="connsiteX10" fmla="*/ 4143829 w 12279149"/>
              <a:gd name="connsiteY10" fmla="*/ 1620554 h 1728828"/>
              <a:gd name="connsiteX11" fmla="*/ 4451804 w 12279149"/>
              <a:gd name="connsiteY11" fmla="*/ 1639604 h 1728828"/>
              <a:gd name="connsiteX12" fmla="*/ 4991554 w 12279149"/>
              <a:gd name="connsiteY12" fmla="*/ 1458629 h 1728828"/>
              <a:gd name="connsiteX13" fmla="*/ 5705929 w 12279149"/>
              <a:gd name="connsiteY13" fmla="*/ 966504 h 1728828"/>
              <a:gd name="connsiteX14" fmla="*/ 6544129 w 12279149"/>
              <a:gd name="connsiteY14" fmla="*/ 582329 h 1728828"/>
              <a:gd name="connsiteX15" fmla="*/ 7153729 w 12279149"/>
              <a:gd name="connsiteY15" fmla="*/ 683929 h 1728828"/>
              <a:gd name="connsiteX16" fmla="*/ 7429954 w 12279149"/>
              <a:gd name="connsiteY16" fmla="*/ 560104 h 1728828"/>
              <a:gd name="connsiteX17" fmla="*/ 8185604 w 12279149"/>
              <a:gd name="connsiteY17" fmla="*/ 693454 h 1728828"/>
              <a:gd name="connsiteX18" fmla="*/ 8699954 w 12279149"/>
              <a:gd name="connsiteY18" fmla="*/ 795054 h 1728828"/>
              <a:gd name="connsiteX19" fmla="*/ 8963479 w 12279149"/>
              <a:gd name="connsiteY19" fmla="*/ 607729 h 1728828"/>
              <a:gd name="connsiteX20" fmla="*/ 9668329 w 12279149"/>
              <a:gd name="connsiteY20" fmla="*/ 448979 h 1728828"/>
              <a:gd name="connsiteX21" fmla="*/ 10328729 w 12279149"/>
              <a:gd name="connsiteY21" fmla="*/ 315629 h 1728828"/>
              <a:gd name="connsiteX22" fmla="*/ 10428110 w 12279149"/>
              <a:gd name="connsiteY22" fmla="*/ 48257 h 1728828"/>
              <a:gd name="connsiteX23" fmla="*/ 10683710 w 12279149"/>
              <a:gd name="connsiteY23" fmla="*/ 9265 h 1728828"/>
              <a:gd name="connsiteX24" fmla="*/ 11590390 w 12279149"/>
              <a:gd name="connsiteY24" fmla="*/ 217083 h 1728828"/>
              <a:gd name="connsiteX25" fmla="*/ 12219899 w 12279149"/>
              <a:gd name="connsiteY25" fmla="*/ 399578 h 1728828"/>
              <a:gd name="connsiteX26" fmla="*/ 12217854 w 12279149"/>
              <a:gd name="connsiteY26" fmla="*/ 439454 h 1728828"/>
              <a:gd name="connsiteX27" fmla="*/ 11913054 w 12279149"/>
              <a:gd name="connsiteY27" fmla="*/ 334679 h 1728828"/>
              <a:gd name="connsiteX28" fmla="*/ 10900229 w 12279149"/>
              <a:gd name="connsiteY28" fmla="*/ 93379 h 1728828"/>
              <a:gd name="connsiteX29" fmla="*/ 10479290 w 12279149"/>
              <a:gd name="connsiteY29" fmla="*/ 47760 h 1728828"/>
              <a:gd name="connsiteX30" fmla="*/ 10359833 w 12279149"/>
              <a:gd name="connsiteY30" fmla="*/ 339576 h 1728828"/>
              <a:gd name="connsiteX31" fmla="*/ 9668329 w 12279149"/>
              <a:gd name="connsiteY31" fmla="*/ 480729 h 1728828"/>
              <a:gd name="connsiteX32" fmla="*/ 8982529 w 12279149"/>
              <a:gd name="connsiteY32" fmla="*/ 636304 h 1728828"/>
              <a:gd name="connsiteX33" fmla="*/ 8715829 w 12279149"/>
              <a:gd name="connsiteY33" fmla="*/ 823629 h 1728828"/>
              <a:gd name="connsiteX34" fmla="*/ 8169729 w 12279149"/>
              <a:gd name="connsiteY34" fmla="*/ 718854 h 1728828"/>
              <a:gd name="connsiteX35" fmla="*/ 7439479 w 12279149"/>
              <a:gd name="connsiteY35" fmla="*/ 582329 h 1728828"/>
              <a:gd name="connsiteX36" fmla="*/ 7233104 w 12279149"/>
              <a:gd name="connsiteY36" fmla="*/ 696629 h 1728828"/>
              <a:gd name="connsiteX37" fmla="*/ 7026729 w 12279149"/>
              <a:gd name="connsiteY37" fmla="*/ 690279 h 1728828"/>
              <a:gd name="connsiteX38" fmla="*/ 6601279 w 12279149"/>
              <a:gd name="connsiteY38" fmla="*/ 601379 h 1728828"/>
              <a:gd name="connsiteX39" fmla="*/ 6010729 w 12279149"/>
              <a:gd name="connsiteY39" fmla="*/ 829979 h 1728828"/>
              <a:gd name="connsiteX40" fmla="*/ 5305879 w 12279149"/>
              <a:gd name="connsiteY40" fmla="*/ 1258604 h 1728828"/>
              <a:gd name="connsiteX41" fmla="*/ 4724854 w 12279149"/>
              <a:gd name="connsiteY41" fmla="*/ 1598329 h 1728828"/>
              <a:gd name="connsiteX42" fmla="*/ 4213679 w 12279149"/>
              <a:gd name="connsiteY42" fmla="*/ 1661829 h 1728828"/>
              <a:gd name="connsiteX43" fmla="*/ 3883479 w 12279149"/>
              <a:gd name="connsiteY43" fmla="*/ 1509429 h 1728828"/>
              <a:gd name="connsiteX44" fmla="*/ 3496129 w 12279149"/>
              <a:gd name="connsiteY44" fmla="*/ 1534829 h 1728828"/>
              <a:gd name="connsiteX45" fmla="*/ 3102429 w 12279149"/>
              <a:gd name="connsiteY45" fmla="*/ 1407829 h 1728828"/>
              <a:gd name="connsiteX46" fmla="*/ 2581729 w 12279149"/>
              <a:gd name="connsiteY46" fmla="*/ 1122079 h 1728828"/>
              <a:gd name="connsiteX47" fmla="*/ 2177422 w 12279149"/>
              <a:gd name="connsiteY47" fmla="*/ 882314 h 1728828"/>
              <a:gd name="connsiteX48" fmla="*/ 2174248 w 12279149"/>
              <a:gd name="connsiteY48" fmla="*/ 838736 h 1728828"/>
              <a:gd name="connsiteX49" fmla="*/ 2464149 w 12279149"/>
              <a:gd name="connsiteY49" fmla="*/ 620953 h 1728828"/>
              <a:gd name="connsiteX50" fmla="*/ 2200870 w 12279149"/>
              <a:gd name="connsiteY50" fmla="*/ 505047 h 1728828"/>
              <a:gd name="connsiteX51" fmla="*/ 2056528 w 12279149"/>
              <a:gd name="connsiteY51" fmla="*/ 665018 h 1728828"/>
              <a:gd name="connsiteX52" fmla="*/ 2174912 w 12279149"/>
              <a:gd name="connsiteY52" fmla="*/ 843970 h 1728828"/>
              <a:gd name="connsiteX53" fmla="*/ 2177388 w 12279149"/>
              <a:gd name="connsiteY53" fmla="*/ 873766 h 1728828"/>
              <a:gd name="connsiteX54" fmla="*/ 1121229 w 12279149"/>
              <a:gd name="connsiteY54" fmla="*/ 1376079 h 1728828"/>
              <a:gd name="connsiteX55" fmla="*/ 454 w 12279149"/>
              <a:gd name="connsiteY55" fmla="*/ 1728504 h 1728828"/>
              <a:gd name="connsiteX56" fmla="*/ 3629 w 12279149"/>
              <a:gd name="connsiteY56" fmla="*/ 1703104 h 172882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9290 w 12279149"/>
              <a:gd name="connsiteY29" fmla="*/ 50240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05584 h 1731308"/>
              <a:gd name="connsiteX1" fmla="*/ 946604 w 12279149"/>
              <a:gd name="connsiteY1" fmla="*/ 1423009 h 1731308"/>
              <a:gd name="connsiteX2" fmla="*/ 2149652 w 12279149"/>
              <a:gd name="connsiteY2" fmla="*/ 863023 h 1731308"/>
              <a:gd name="connsiteX3" fmla="*/ 2031197 w 12279149"/>
              <a:gd name="connsiteY3" fmla="*/ 644855 h 1731308"/>
              <a:gd name="connsiteX4" fmla="*/ 2201845 w 12279149"/>
              <a:gd name="connsiteY4" fmla="*/ 480068 h 1731308"/>
              <a:gd name="connsiteX5" fmla="*/ 2500330 w 12279149"/>
              <a:gd name="connsiteY5" fmla="*/ 628841 h 1731308"/>
              <a:gd name="connsiteX6" fmla="*/ 2188692 w 12279149"/>
              <a:gd name="connsiteY6" fmla="*/ 866163 h 1731308"/>
              <a:gd name="connsiteX7" fmla="*/ 2857954 w 12279149"/>
              <a:gd name="connsiteY7" fmla="*/ 1254734 h 1731308"/>
              <a:gd name="connsiteX8" fmla="*/ 3432629 w 12279149"/>
              <a:gd name="connsiteY8" fmla="*/ 1499209 h 1731308"/>
              <a:gd name="connsiteX9" fmla="*/ 3880304 w 12279149"/>
              <a:gd name="connsiteY9" fmla="*/ 1483334 h 1731308"/>
              <a:gd name="connsiteX10" fmla="*/ 4143829 w 12279149"/>
              <a:gd name="connsiteY10" fmla="*/ 1623034 h 1731308"/>
              <a:gd name="connsiteX11" fmla="*/ 4451804 w 12279149"/>
              <a:gd name="connsiteY11" fmla="*/ 1642084 h 1731308"/>
              <a:gd name="connsiteX12" fmla="*/ 4991554 w 12279149"/>
              <a:gd name="connsiteY12" fmla="*/ 1461109 h 1731308"/>
              <a:gd name="connsiteX13" fmla="*/ 5705929 w 12279149"/>
              <a:gd name="connsiteY13" fmla="*/ 968984 h 1731308"/>
              <a:gd name="connsiteX14" fmla="*/ 6544129 w 12279149"/>
              <a:gd name="connsiteY14" fmla="*/ 584809 h 1731308"/>
              <a:gd name="connsiteX15" fmla="*/ 7153729 w 12279149"/>
              <a:gd name="connsiteY15" fmla="*/ 686409 h 1731308"/>
              <a:gd name="connsiteX16" fmla="*/ 7429954 w 12279149"/>
              <a:gd name="connsiteY16" fmla="*/ 562584 h 1731308"/>
              <a:gd name="connsiteX17" fmla="*/ 8185604 w 12279149"/>
              <a:gd name="connsiteY17" fmla="*/ 695934 h 1731308"/>
              <a:gd name="connsiteX18" fmla="*/ 8699954 w 12279149"/>
              <a:gd name="connsiteY18" fmla="*/ 797534 h 1731308"/>
              <a:gd name="connsiteX19" fmla="*/ 8963479 w 12279149"/>
              <a:gd name="connsiteY19" fmla="*/ 610209 h 1731308"/>
              <a:gd name="connsiteX20" fmla="*/ 9668329 w 12279149"/>
              <a:gd name="connsiteY20" fmla="*/ 451459 h 1731308"/>
              <a:gd name="connsiteX21" fmla="*/ 10328729 w 12279149"/>
              <a:gd name="connsiteY21" fmla="*/ 318109 h 1731308"/>
              <a:gd name="connsiteX22" fmla="*/ 10412161 w 12279149"/>
              <a:gd name="connsiteY22" fmla="*/ 40104 h 1731308"/>
              <a:gd name="connsiteX23" fmla="*/ 10683710 w 12279149"/>
              <a:gd name="connsiteY23" fmla="*/ 11745 h 1731308"/>
              <a:gd name="connsiteX24" fmla="*/ 11590390 w 12279149"/>
              <a:gd name="connsiteY24" fmla="*/ 219563 h 1731308"/>
              <a:gd name="connsiteX25" fmla="*/ 12219899 w 12279149"/>
              <a:gd name="connsiteY25" fmla="*/ 402058 h 1731308"/>
              <a:gd name="connsiteX26" fmla="*/ 12217854 w 12279149"/>
              <a:gd name="connsiteY26" fmla="*/ 441934 h 1731308"/>
              <a:gd name="connsiteX27" fmla="*/ 11913054 w 12279149"/>
              <a:gd name="connsiteY27" fmla="*/ 337159 h 1731308"/>
              <a:gd name="connsiteX28" fmla="*/ 10900229 w 12279149"/>
              <a:gd name="connsiteY28" fmla="*/ 95859 h 1731308"/>
              <a:gd name="connsiteX29" fmla="*/ 10473974 w 12279149"/>
              <a:gd name="connsiteY29" fmla="*/ 39608 h 1731308"/>
              <a:gd name="connsiteX30" fmla="*/ 10359833 w 12279149"/>
              <a:gd name="connsiteY30" fmla="*/ 342056 h 1731308"/>
              <a:gd name="connsiteX31" fmla="*/ 9668329 w 12279149"/>
              <a:gd name="connsiteY31" fmla="*/ 483209 h 1731308"/>
              <a:gd name="connsiteX32" fmla="*/ 8982529 w 12279149"/>
              <a:gd name="connsiteY32" fmla="*/ 638784 h 1731308"/>
              <a:gd name="connsiteX33" fmla="*/ 8715829 w 12279149"/>
              <a:gd name="connsiteY33" fmla="*/ 826109 h 1731308"/>
              <a:gd name="connsiteX34" fmla="*/ 8169729 w 12279149"/>
              <a:gd name="connsiteY34" fmla="*/ 721334 h 1731308"/>
              <a:gd name="connsiteX35" fmla="*/ 7439479 w 12279149"/>
              <a:gd name="connsiteY35" fmla="*/ 584809 h 1731308"/>
              <a:gd name="connsiteX36" fmla="*/ 7233104 w 12279149"/>
              <a:gd name="connsiteY36" fmla="*/ 699109 h 1731308"/>
              <a:gd name="connsiteX37" fmla="*/ 7026729 w 12279149"/>
              <a:gd name="connsiteY37" fmla="*/ 692759 h 1731308"/>
              <a:gd name="connsiteX38" fmla="*/ 6601279 w 12279149"/>
              <a:gd name="connsiteY38" fmla="*/ 603859 h 1731308"/>
              <a:gd name="connsiteX39" fmla="*/ 6010729 w 12279149"/>
              <a:gd name="connsiteY39" fmla="*/ 832459 h 1731308"/>
              <a:gd name="connsiteX40" fmla="*/ 5305879 w 12279149"/>
              <a:gd name="connsiteY40" fmla="*/ 1261084 h 1731308"/>
              <a:gd name="connsiteX41" fmla="*/ 4724854 w 12279149"/>
              <a:gd name="connsiteY41" fmla="*/ 1600809 h 1731308"/>
              <a:gd name="connsiteX42" fmla="*/ 4213679 w 12279149"/>
              <a:gd name="connsiteY42" fmla="*/ 1664309 h 1731308"/>
              <a:gd name="connsiteX43" fmla="*/ 3883479 w 12279149"/>
              <a:gd name="connsiteY43" fmla="*/ 1511909 h 1731308"/>
              <a:gd name="connsiteX44" fmla="*/ 3496129 w 12279149"/>
              <a:gd name="connsiteY44" fmla="*/ 1537309 h 1731308"/>
              <a:gd name="connsiteX45" fmla="*/ 3102429 w 12279149"/>
              <a:gd name="connsiteY45" fmla="*/ 1410309 h 1731308"/>
              <a:gd name="connsiteX46" fmla="*/ 2581729 w 12279149"/>
              <a:gd name="connsiteY46" fmla="*/ 1124559 h 1731308"/>
              <a:gd name="connsiteX47" fmla="*/ 2177422 w 12279149"/>
              <a:gd name="connsiteY47" fmla="*/ 884794 h 1731308"/>
              <a:gd name="connsiteX48" fmla="*/ 2174248 w 12279149"/>
              <a:gd name="connsiteY48" fmla="*/ 841216 h 1731308"/>
              <a:gd name="connsiteX49" fmla="*/ 2464149 w 12279149"/>
              <a:gd name="connsiteY49" fmla="*/ 623433 h 1731308"/>
              <a:gd name="connsiteX50" fmla="*/ 2200870 w 12279149"/>
              <a:gd name="connsiteY50" fmla="*/ 507527 h 1731308"/>
              <a:gd name="connsiteX51" fmla="*/ 2056528 w 12279149"/>
              <a:gd name="connsiteY51" fmla="*/ 667498 h 1731308"/>
              <a:gd name="connsiteX52" fmla="*/ 2174912 w 12279149"/>
              <a:gd name="connsiteY52" fmla="*/ 846450 h 1731308"/>
              <a:gd name="connsiteX53" fmla="*/ 2177388 w 12279149"/>
              <a:gd name="connsiteY53" fmla="*/ 876246 h 1731308"/>
              <a:gd name="connsiteX54" fmla="*/ 1121229 w 12279149"/>
              <a:gd name="connsiteY54" fmla="*/ 1378559 h 1731308"/>
              <a:gd name="connsiteX55" fmla="*/ 454 w 12279149"/>
              <a:gd name="connsiteY55" fmla="*/ 1730984 h 1731308"/>
              <a:gd name="connsiteX56" fmla="*/ 3629 w 12279149"/>
              <a:gd name="connsiteY56" fmla="*/ 1705584 h 1731308"/>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45521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73974 w 12279149"/>
              <a:gd name="connsiteY29" fmla="*/ 61470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1497 h 1737221"/>
              <a:gd name="connsiteX1" fmla="*/ 946604 w 12279149"/>
              <a:gd name="connsiteY1" fmla="*/ 1428922 h 1737221"/>
              <a:gd name="connsiteX2" fmla="*/ 2149652 w 12279149"/>
              <a:gd name="connsiteY2" fmla="*/ 868936 h 1737221"/>
              <a:gd name="connsiteX3" fmla="*/ 2031197 w 12279149"/>
              <a:gd name="connsiteY3" fmla="*/ 650768 h 1737221"/>
              <a:gd name="connsiteX4" fmla="*/ 2201845 w 12279149"/>
              <a:gd name="connsiteY4" fmla="*/ 485981 h 1737221"/>
              <a:gd name="connsiteX5" fmla="*/ 2500330 w 12279149"/>
              <a:gd name="connsiteY5" fmla="*/ 634754 h 1737221"/>
              <a:gd name="connsiteX6" fmla="*/ 2188692 w 12279149"/>
              <a:gd name="connsiteY6" fmla="*/ 872076 h 1737221"/>
              <a:gd name="connsiteX7" fmla="*/ 2857954 w 12279149"/>
              <a:gd name="connsiteY7" fmla="*/ 1260647 h 1737221"/>
              <a:gd name="connsiteX8" fmla="*/ 3432629 w 12279149"/>
              <a:gd name="connsiteY8" fmla="*/ 1505122 h 1737221"/>
              <a:gd name="connsiteX9" fmla="*/ 3880304 w 12279149"/>
              <a:gd name="connsiteY9" fmla="*/ 1489247 h 1737221"/>
              <a:gd name="connsiteX10" fmla="*/ 4143829 w 12279149"/>
              <a:gd name="connsiteY10" fmla="*/ 1628947 h 1737221"/>
              <a:gd name="connsiteX11" fmla="*/ 4451804 w 12279149"/>
              <a:gd name="connsiteY11" fmla="*/ 1647997 h 1737221"/>
              <a:gd name="connsiteX12" fmla="*/ 4991554 w 12279149"/>
              <a:gd name="connsiteY12" fmla="*/ 1467022 h 1737221"/>
              <a:gd name="connsiteX13" fmla="*/ 5705929 w 12279149"/>
              <a:gd name="connsiteY13" fmla="*/ 974897 h 1737221"/>
              <a:gd name="connsiteX14" fmla="*/ 6544129 w 12279149"/>
              <a:gd name="connsiteY14" fmla="*/ 590722 h 1737221"/>
              <a:gd name="connsiteX15" fmla="*/ 7153729 w 12279149"/>
              <a:gd name="connsiteY15" fmla="*/ 692322 h 1737221"/>
              <a:gd name="connsiteX16" fmla="*/ 7429954 w 12279149"/>
              <a:gd name="connsiteY16" fmla="*/ 568497 h 1737221"/>
              <a:gd name="connsiteX17" fmla="*/ 8185604 w 12279149"/>
              <a:gd name="connsiteY17" fmla="*/ 701847 h 1737221"/>
              <a:gd name="connsiteX18" fmla="*/ 8699954 w 12279149"/>
              <a:gd name="connsiteY18" fmla="*/ 803447 h 1737221"/>
              <a:gd name="connsiteX19" fmla="*/ 8963479 w 12279149"/>
              <a:gd name="connsiteY19" fmla="*/ 616122 h 1737221"/>
              <a:gd name="connsiteX20" fmla="*/ 9668329 w 12279149"/>
              <a:gd name="connsiteY20" fmla="*/ 457372 h 1737221"/>
              <a:gd name="connsiteX21" fmla="*/ 10328729 w 12279149"/>
              <a:gd name="connsiteY21" fmla="*/ 324022 h 1737221"/>
              <a:gd name="connsiteX22" fmla="*/ 10412161 w 12279149"/>
              <a:gd name="connsiteY22" fmla="*/ 46017 h 1737221"/>
              <a:gd name="connsiteX23" fmla="*/ 10662445 w 12279149"/>
              <a:gd name="connsiteY23" fmla="*/ 17658 h 1737221"/>
              <a:gd name="connsiteX24" fmla="*/ 11590390 w 12279149"/>
              <a:gd name="connsiteY24" fmla="*/ 225476 h 1737221"/>
              <a:gd name="connsiteX25" fmla="*/ 12219899 w 12279149"/>
              <a:gd name="connsiteY25" fmla="*/ 407971 h 1737221"/>
              <a:gd name="connsiteX26" fmla="*/ 12217854 w 12279149"/>
              <a:gd name="connsiteY26" fmla="*/ 447847 h 1737221"/>
              <a:gd name="connsiteX27" fmla="*/ 11913054 w 12279149"/>
              <a:gd name="connsiteY27" fmla="*/ 343072 h 1737221"/>
              <a:gd name="connsiteX28" fmla="*/ 10900229 w 12279149"/>
              <a:gd name="connsiteY28" fmla="*/ 101772 h 1737221"/>
              <a:gd name="connsiteX29" fmla="*/ 10459536 w 12279149"/>
              <a:gd name="connsiteY29" fmla="*/ 51845 h 1737221"/>
              <a:gd name="connsiteX30" fmla="*/ 10359833 w 12279149"/>
              <a:gd name="connsiteY30" fmla="*/ 347969 h 1737221"/>
              <a:gd name="connsiteX31" fmla="*/ 9668329 w 12279149"/>
              <a:gd name="connsiteY31" fmla="*/ 489122 h 1737221"/>
              <a:gd name="connsiteX32" fmla="*/ 8982529 w 12279149"/>
              <a:gd name="connsiteY32" fmla="*/ 644697 h 1737221"/>
              <a:gd name="connsiteX33" fmla="*/ 8715829 w 12279149"/>
              <a:gd name="connsiteY33" fmla="*/ 832022 h 1737221"/>
              <a:gd name="connsiteX34" fmla="*/ 8169729 w 12279149"/>
              <a:gd name="connsiteY34" fmla="*/ 727247 h 1737221"/>
              <a:gd name="connsiteX35" fmla="*/ 7439479 w 12279149"/>
              <a:gd name="connsiteY35" fmla="*/ 590722 h 1737221"/>
              <a:gd name="connsiteX36" fmla="*/ 7233104 w 12279149"/>
              <a:gd name="connsiteY36" fmla="*/ 705022 h 1737221"/>
              <a:gd name="connsiteX37" fmla="*/ 7026729 w 12279149"/>
              <a:gd name="connsiteY37" fmla="*/ 698672 h 1737221"/>
              <a:gd name="connsiteX38" fmla="*/ 6601279 w 12279149"/>
              <a:gd name="connsiteY38" fmla="*/ 609772 h 1737221"/>
              <a:gd name="connsiteX39" fmla="*/ 6010729 w 12279149"/>
              <a:gd name="connsiteY39" fmla="*/ 838372 h 1737221"/>
              <a:gd name="connsiteX40" fmla="*/ 5305879 w 12279149"/>
              <a:gd name="connsiteY40" fmla="*/ 1266997 h 1737221"/>
              <a:gd name="connsiteX41" fmla="*/ 4724854 w 12279149"/>
              <a:gd name="connsiteY41" fmla="*/ 1606722 h 1737221"/>
              <a:gd name="connsiteX42" fmla="*/ 4213679 w 12279149"/>
              <a:gd name="connsiteY42" fmla="*/ 1670222 h 1737221"/>
              <a:gd name="connsiteX43" fmla="*/ 3883479 w 12279149"/>
              <a:gd name="connsiteY43" fmla="*/ 1517822 h 1737221"/>
              <a:gd name="connsiteX44" fmla="*/ 3496129 w 12279149"/>
              <a:gd name="connsiteY44" fmla="*/ 1543222 h 1737221"/>
              <a:gd name="connsiteX45" fmla="*/ 3102429 w 12279149"/>
              <a:gd name="connsiteY45" fmla="*/ 1416222 h 1737221"/>
              <a:gd name="connsiteX46" fmla="*/ 2581729 w 12279149"/>
              <a:gd name="connsiteY46" fmla="*/ 1130472 h 1737221"/>
              <a:gd name="connsiteX47" fmla="*/ 2177422 w 12279149"/>
              <a:gd name="connsiteY47" fmla="*/ 890707 h 1737221"/>
              <a:gd name="connsiteX48" fmla="*/ 2174248 w 12279149"/>
              <a:gd name="connsiteY48" fmla="*/ 847129 h 1737221"/>
              <a:gd name="connsiteX49" fmla="*/ 2464149 w 12279149"/>
              <a:gd name="connsiteY49" fmla="*/ 629346 h 1737221"/>
              <a:gd name="connsiteX50" fmla="*/ 2200870 w 12279149"/>
              <a:gd name="connsiteY50" fmla="*/ 513440 h 1737221"/>
              <a:gd name="connsiteX51" fmla="*/ 2056528 w 12279149"/>
              <a:gd name="connsiteY51" fmla="*/ 673411 h 1737221"/>
              <a:gd name="connsiteX52" fmla="*/ 2174912 w 12279149"/>
              <a:gd name="connsiteY52" fmla="*/ 852363 h 1737221"/>
              <a:gd name="connsiteX53" fmla="*/ 2177388 w 12279149"/>
              <a:gd name="connsiteY53" fmla="*/ 882159 h 1737221"/>
              <a:gd name="connsiteX54" fmla="*/ 1121229 w 12279149"/>
              <a:gd name="connsiteY54" fmla="*/ 1384472 h 1737221"/>
              <a:gd name="connsiteX55" fmla="*/ 454 w 12279149"/>
              <a:gd name="connsiteY55" fmla="*/ 1736897 h 1737221"/>
              <a:gd name="connsiteX56" fmla="*/ 3629 w 12279149"/>
              <a:gd name="connsiteY56" fmla="*/ 1711497 h 1737221"/>
              <a:gd name="connsiteX0" fmla="*/ 3629 w 12279149"/>
              <a:gd name="connsiteY0" fmla="*/ 1715885 h 1741609"/>
              <a:gd name="connsiteX1" fmla="*/ 946604 w 12279149"/>
              <a:gd name="connsiteY1" fmla="*/ 1433310 h 1741609"/>
              <a:gd name="connsiteX2" fmla="*/ 2149652 w 12279149"/>
              <a:gd name="connsiteY2" fmla="*/ 873324 h 1741609"/>
              <a:gd name="connsiteX3" fmla="*/ 2031197 w 12279149"/>
              <a:gd name="connsiteY3" fmla="*/ 655156 h 1741609"/>
              <a:gd name="connsiteX4" fmla="*/ 2201845 w 12279149"/>
              <a:gd name="connsiteY4" fmla="*/ 490369 h 1741609"/>
              <a:gd name="connsiteX5" fmla="*/ 2500330 w 12279149"/>
              <a:gd name="connsiteY5" fmla="*/ 639142 h 1741609"/>
              <a:gd name="connsiteX6" fmla="*/ 2188692 w 12279149"/>
              <a:gd name="connsiteY6" fmla="*/ 876464 h 1741609"/>
              <a:gd name="connsiteX7" fmla="*/ 2857954 w 12279149"/>
              <a:gd name="connsiteY7" fmla="*/ 1265035 h 1741609"/>
              <a:gd name="connsiteX8" fmla="*/ 3432629 w 12279149"/>
              <a:gd name="connsiteY8" fmla="*/ 1509510 h 1741609"/>
              <a:gd name="connsiteX9" fmla="*/ 3880304 w 12279149"/>
              <a:gd name="connsiteY9" fmla="*/ 1493635 h 1741609"/>
              <a:gd name="connsiteX10" fmla="*/ 4143829 w 12279149"/>
              <a:gd name="connsiteY10" fmla="*/ 1633335 h 1741609"/>
              <a:gd name="connsiteX11" fmla="*/ 4451804 w 12279149"/>
              <a:gd name="connsiteY11" fmla="*/ 1652385 h 1741609"/>
              <a:gd name="connsiteX12" fmla="*/ 4991554 w 12279149"/>
              <a:gd name="connsiteY12" fmla="*/ 1471410 h 1741609"/>
              <a:gd name="connsiteX13" fmla="*/ 5705929 w 12279149"/>
              <a:gd name="connsiteY13" fmla="*/ 979285 h 1741609"/>
              <a:gd name="connsiteX14" fmla="*/ 6544129 w 12279149"/>
              <a:gd name="connsiteY14" fmla="*/ 595110 h 1741609"/>
              <a:gd name="connsiteX15" fmla="*/ 7153729 w 12279149"/>
              <a:gd name="connsiteY15" fmla="*/ 696710 h 1741609"/>
              <a:gd name="connsiteX16" fmla="*/ 7429954 w 12279149"/>
              <a:gd name="connsiteY16" fmla="*/ 572885 h 1741609"/>
              <a:gd name="connsiteX17" fmla="*/ 8185604 w 12279149"/>
              <a:gd name="connsiteY17" fmla="*/ 706235 h 1741609"/>
              <a:gd name="connsiteX18" fmla="*/ 8699954 w 12279149"/>
              <a:gd name="connsiteY18" fmla="*/ 807835 h 1741609"/>
              <a:gd name="connsiteX19" fmla="*/ 8963479 w 12279149"/>
              <a:gd name="connsiteY19" fmla="*/ 620510 h 1741609"/>
              <a:gd name="connsiteX20" fmla="*/ 9668329 w 12279149"/>
              <a:gd name="connsiteY20" fmla="*/ 461760 h 1741609"/>
              <a:gd name="connsiteX21" fmla="*/ 10328729 w 12279149"/>
              <a:gd name="connsiteY21" fmla="*/ 328410 h 1741609"/>
              <a:gd name="connsiteX22" fmla="*/ 10412161 w 12279149"/>
              <a:gd name="connsiteY22" fmla="*/ 50405 h 1741609"/>
              <a:gd name="connsiteX23" fmla="*/ 10662445 w 12279149"/>
              <a:gd name="connsiteY23" fmla="*/ 22046 h 1741609"/>
              <a:gd name="connsiteX24" fmla="*/ 11590390 w 12279149"/>
              <a:gd name="connsiteY24" fmla="*/ 229864 h 1741609"/>
              <a:gd name="connsiteX25" fmla="*/ 12219899 w 12279149"/>
              <a:gd name="connsiteY25" fmla="*/ 412359 h 1741609"/>
              <a:gd name="connsiteX26" fmla="*/ 12217854 w 12279149"/>
              <a:gd name="connsiteY26" fmla="*/ 452235 h 1741609"/>
              <a:gd name="connsiteX27" fmla="*/ 11913054 w 12279149"/>
              <a:gd name="connsiteY27" fmla="*/ 347460 h 1741609"/>
              <a:gd name="connsiteX28" fmla="*/ 10900229 w 12279149"/>
              <a:gd name="connsiteY28" fmla="*/ 106160 h 1741609"/>
              <a:gd name="connsiteX29" fmla="*/ 10459536 w 12279149"/>
              <a:gd name="connsiteY29" fmla="*/ 56233 h 1741609"/>
              <a:gd name="connsiteX30" fmla="*/ 10359833 w 12279149"/>
              <a:gd name="connsiteY30" fmla="*/ 352357 h 1741609"/>
              <a:gd name="connsiteX31" fmla="*/ 9668329 w 12279149"/>
              <a:gd name="connsiteY31" fmla="*/ 493510 h 1741609"/>
              <a:gd name="connsiteX32" fmla="*/ 8982529 w 12279149"/>
              <a:gd name="connsiteY32" fmla="*/ 649085 h 1741609"/>
              <a:gd name="connsiteX33" fmla="*/ 8715829 w 12279149"/>
              <a:gd name="connsiteY33" fmla="*/ 836410 h 1741609"/>
              <a:gd name="connsiteX34" fmla="*/ 8169729 w 12279149"/>
              <a:gd name="connsiteY34" fmla="*/ 731635 h 1741609"/>
              <a:gd name="connsiteX35" fmla="*/ 7439479 w 12279149"/>
              <a:gd name="connsiteY35" fmla="*/ 595110 h 1741609"/>
              <a:gd name="connsiteX36" fmla="*/ 7233104 w 12279149"/>
              <a:gd name="connsiteY36" fmla="*/ 709410 h 1741609"/>
              <a:gd name="connsiteX37" fmla="*/ 7026729 w 12279149"/>
              <a:gd name="connsiteY37" fmla="*/ 703060 h 1741609"/>
              <a:gd name="connsiteX38" fmla="*/ 6601279 w 12279149"/>
              <a:gd name="connsiteY38" fmla="*/ 614160 h 1741609"/>
              <a:gd name="connsiteX39" fmla="*/ 6010729 w 12279149"/>
              <a:gd name="connsiteY39" fmla="*/ 842760 h 1741609"/>
              <a:gd name="connsiteX40" fmla="*/ 5305879 w 12279149"/>
              <a:gd name="connsiteY40" fmla="*/ 1271385 h 1741609"/>
              <a:gd name="connsiteX41" fmla="*/ 4724854 w 12279149"/>
              <a:gd name="connsiteY41" fmla="*/ 1611110 h 1741609"/>
              <a:gd name="connsiteX42" fmla="*/ 4213679 w 12279149"/>
              <a:gd name="connsiteY42" fmla="*/ 1674610 h 1741609"/>
              <a:gd name="connsiteX43" fmla="*/ 3883479 w 12279149"/>
              <a:gd name="connsiteY43" fmla="*/ 1522210 h 1741609"/>
              <a:gd name="connsiteX44" fmla="*/ 3496129 w 12279149"/>
              <a:gd name="connsiteY44" fmla="*/ 1547610 h 1741609"/>
              <a:gd name="connsiteX45" fmla="*/ 3102429 w 12279149"/>
              <a:gd name="connsiteY45" fmla="*/ 1420610 h 1741609"/>
              <a:gd name="connsiteX46" fmla="*/ 2581729 w 12279149"/>
              <a:gd name="connsiteY46" fmla="*/ 1134860 h 1741609"/>
              <a:gd name="connsiteX47" fmla="*/ 2177422 w 12279149"/>
              <a:gd name="connsiteY47" fmla="*/ 895095 h 1741609"/>
              <a:gd name="connsiteX48" fmla="*/ 2174248 w 12279149"/>
              <a:gd name="connsiteY48" fmla="*/ 851517 h 1741609"/>
              <a:gd name="connsiteX49" fmla="*/ 2464149 w 12279149"/>
              <a:gd name="connsiteY49" fmla="*/ 633734 h 1741609"/>
              <a:gd name="connsiteX50" fmla="*/ 2200870 w 12279149"/>
              <a:gd name="connsiteY50" fmla="*/ 517828 h 1741609"/>
              <a:gd name="connsiteX51" fmla="*/ 2056528 w 12279149"/>
              <a:gd name="connsiteY51" fmla="*/ 677799 h 1741609"/>
              <a:gd name="connsiteX52" fmla="*/ 2174912 w 12279149"/>
              <a:gd name="connsiteY52" fmla="*/ 856751 h 1741609"/>
              <a:gd name="connsiteX53" fmla="*/ 2177388 w 12279149"/>
              <a:gd name="connsiteY53" fmla="*/ 886547 h 1741609"/>
              <a:gd name="connsiteX54" fmla="*/ 1121229 w 12279149"/>
              <a:gd name="connsiteY54" fmla="*/ 1388860 h 1741609"/>
              <a:gd name="connsiteX55" fmla="*/ 454 w 12279149"/>
              <a:gd name="connsiteY55" fmla="*/ 1741285 h 1741609"/>
              <a:gd name="connsiteX56" fmla="*/ 3629 w 12279149"/>
              <a:gd name="connsiteY56" fmla="*/ 1715885 h 1741609"/>
              <a:gd name="connsiteX0" fmla="*/ 3629 w 12279149"/>
              <a:gd name="connsiteY0" fmla="*/ 1730082 h 1755806"/>
              <a:gd name="connsiteX1" fmla="*/ 946604 w 12279149"/>
              <a:gd name="connsiteY1" fmla="*/ 1447507 h 1755806"/>
              <a:gd name="connsiteX2" fmla="*/ 2149652 w 12279149"/>
              <a:gd name="connsiteY2" fmla="*/ 887521 h 1755806"/>
              <a:gd name="connsiteX3" fmla="*/ 2031197 w 12279149"/>
              <a:gd name="connsiteY3" fmla="*/ 669353 h 1755806"/>
              <a:gd name="connsiteX4" fmla="*/ 2201845 w 12279149"/>
              <a:gd name="connsiteY4" fmla="*/ 504566 h 1755806"/>
              <a:gd name="connsiteX5" fmla="*/ 2500330 w 12279149"/>
              <a:gd name="connsiteY5" fmla="*/ 653339 h 1755806"/>
              <a:gd name="connsiteX6" fmla="*/ 2188692 w 12279149"/>
              <a:gd name="connsiteY6" fmla="*/ 890661 h 1755806"/>
              <a:gd name="connsiteX7" fmla="*/ 2857954 w 12279149"/>
              <a:gd name="connsiteY7" fmla="*/ 1279232 h 1755806"/>
              <a:gd name="connsiteX8" fmla="*/ 3432629 w 12279149"/>
              <a:gd name="connsiteY8" fmla="*/ 1523707 h 1755806"/>
              <a:gd name="connsiteX9" fmla="*/ 3880304 w 12279149"/>
              <a:gd name="connsiteY9" fmla="*/ 1507832 h 1755806"/>
              <a:gd name="connsiteX10" fmla="*/ 4143829 w 12279149"/>
              <a:gd name="connsiteY10" fmla="*/ 1647532 h 1755806"/>
              <a:gd name="connsiteX11" fmla="*/ 4451804 w 12279149"/>
              <a:gd name="connsiteY11" fmla="*/ 1666582 h 1755806"/>
              <a:gd name="connsiteX12" fmla="*/ 4991554 w 12279149"/>
              <a:gd name="connsiteY12" fmla="*/ 1485607 h 1755806"/>
              <a:gd name="connsiteX13" fmla="*/ 5705929 w 12279149"/>
              <a:gd name="connsiteY13" fmla="*/ 993482 h 1755806"/>
              <a:gd name="connsiteX14" fmla="*/ 6544129 w 12279149"/>
              <a:gd name="connsiteY14" fmla="*/ 609307 h 1755806"/>
              <a:gd name="connsiteX15" fmla="*/ 7153729 w 12279149"/>
              <a:gd name="connsiteY15" fmla="*/ 710907 h 1755806"/>
              <a:gd name="connsiteX16" fmla="*/ 7429954 w 12279149"/>
              <a:gd name="connsiteY16" fmla="*/ 587082 h 1755806"/>
              <a:gd name="connsiteX17" fmla="*/ 8185604 w 12279149"/>
              <a:gd name="connsiteY17" fmla="*/ 720432 h 1755806"/>
              <a:gd name="connsiteX18" fmla="*/ 8699954 w 12279149"/>
              <a:gd name="connsiteY18" fmla="*/ 822032 h 1755806"/>
              <a:gd name="connsiteX19" fmla="*/ 8963479 w 12279149"/>
              <a:gd name="connsiteY19" fmla="*/ 634707 h 1755806"/>
              <a:gd name="connsiteX20" fmla="*/ 9668329 w 12279149"/>
              <a:gd name="connsiteY20" fmla="*/ 475957 h 1755806"/>
              <a:gd name="connsiteX21" fmla="*/ 10328729 w 12279149"/>
              <a:gd name="connsiteY21" fmla="*/ 342607 h 1755806"/>
              <a:gd name="connsiteX22" fmla="*/ 10412161 w 12279149"/>
              <a:gd name="connsiteY22" fmla="*/ 64602 h 1755806"/>
              <a:gd name="connsiteX23" fmla="*/ 10662445 w 12279149"/>
              <a:gd name="connsiteY23" fmla="*/ 36243 h 1755806"/>
              <a:gd name="connsiteX24" fmla="*/ 11590390 w 12279149"/>
              <a:gd name="connsiteY24" fmla="*/ 244061 h 1755806"/>
              <a:gd name="connsiteX25" fmla="*/ 12219899 w 12279149"/>
              <a:gd name="connsiteY25" fmla="*/ 426556 h 1755806"/>
              <a:gd name="connsiteX26" fmla="*/ 12217854 w 12279149"/>
              <a:gd name="connsiteY26" fmla="*/ 466432 h 1755806"/>
              <a:gd name="connsiteX27" fmla="*/ 11913054 w 12279149"/>
              <a:gd name="connsiteY27" fmla="*/ 361657 h 1755806"/>
              <a:gd name="connsiteX28" fmla="*/ 10900229 w 12279149"/>
              <a:gd name="connsiteY28" fmla="*/ 120357 h 1755806"/>
              <a:gd name="connsiteX29" fmla="*/ 10459536 w 12279149"/>
              <a:gd name="connsiteY29" fmla="*/ 70430 h 1755806"/>
              <a:gd name="connsiteX30" fmla="*/ 10359833 w 12279149"/>
              <a:gd name="connsiteY30" fmla="*/ 366554 h 1755806"/>
              <a:gd name="connsiteX31" fmla="*/ 9668329 w 12279149"/>
              <a:gd name="connsiteY31" fmla="*/ 507707 h 1755806"/>
              <a:gd name="connsiteX32" fmla="*/ 8982529 w 12279149"/>
              <a:gd name="connsiteY32" fmla="*/ 663282 h 1755806"/>
              <a:gd name="connsiteX33" fmla="*/ 8715829 w 12279149"/>
              <a:gd name="connsiteY33" fmla="*/ 850607 h 1755806"/>
              <a:gd name="connsiteX34" fmla="*/ 8169729 w 12279149"/>
              <a:gd name="connsiteY34" fmla="*/ 745832 h 1755806"/>
              <a:gd name="connsiteX35" fmla="*/ 7439479 w 12279149"/>
              <a:gd name="connsiteY35" fmla="*/ 609307 h 1755806"/>
              <a:gd name="connsiteX36" fmla="*/ 7233104 w 12279149"/>
              <a:gd name="connsiteY36" fmla="*/ 723607 h 1755806"/>
              <a:gd name="connsiteX37" fmla="*/ 7026729 w 12279149"/>
              <a:gd name="connsiteY37" fmla="*/ 717257 h 1755806"/>
              <a:gd name="connsiteX38" fmla="*/ 6601279 w 12279149"/>
              <a:gd name="connsiteY38" fmla="*/ 628357 h 1755806"/>
              <a:gd name="connsiteX39" fmla="*/ 6010729 w 12279149"/>
              <a:gd name="connsiteY39" fmla="*/ 856957 h 1755806"/>
              <a:gd name="connsiteX40" fmla="*/ 5305879 w 12279149"/>
              <a:gd name="connsiteY40" fmla="*/ 1285582 h 1755806"/>
              <a:gd name="connsiteX41" fmla="*/ 4724854 w 12279149"/>
              <a:gd name="connsiteY41" fmla="*/ 1625307 h 1755806"/>
              <a:gd name="connsiteX42" fmla="*/ 4213679 w 12279149"/>
              <a:gd name="connsiteY42" fmla="*/ 1688807 h 1755806"/>
              <a:gd name="connsiteX43" fmla="*/ 3883479 w 12279149"/>
              <a:gd name="connsiteY43" fmla="*/ 1536407 h 1755806"/>
              <a:gd name="connsiteX44" fmla="*/ 3496129 w 12279149"/>
              <a:gd name="connsiteY44" fmla="*/ 1561807 h 1755806"/>
              <a:gd name="connsiteX45" fmla="*/ 3102429 w 12279149"/>
              <a:gd name="connsiteY45" fmla="*/ 1434807 h 1755806"/>
              <a:gd name="connsiteX46" fmla="*/ 2581729 w 12279149"/>
              <a:gd name="connsiteY46" fmla="*/ 1149057 h 1755806"/>
              <a:gd name="connsiteX47" fmla="*/ 2177422 w 12279149"/>
              <a:gd name="connsiteY47" fmla="*/ 909292 h 1755806"/>
              <a:gd name="connsiteX48" fmla="*/ 2174248 w 12279149"/>
              <a:gd name="connsiteY48" fmla="*/ 865714 h 1755806"/>
              <a:gd name="connsiteX49" fmla="*/ 2464149 w 12279149"/>
              <a:gd name="connsiteY49" fmla="*/ 647931 h 1755806"/>
              <a:gd name="connsiteX50" fmla="*/ 2200870 w 12279149"/>
              <a:gd name="connsiteY50" fmla="*/ 532025 h 1755806"/>
              <a:gd name="connsiteX51" fmla="*/ 2056528 w 12279149"/>
              <a:gd name="connsiteY51" fmla="*/ 691996 h 1755806"/>
              <a:gd name="connsiteX52" fmla="*/ 2174912 w 12279149"/>
              <a:gd name="connsiteY52" fmla="*/ 870948 h 1755806"/>
              <a:gd name="connsiteX53" fmla="*/ 2177388 w 12279149"/>
              <a:gd name="connsiteY53" fmla="*/ 900744 h 1755806"/>
              <a:gd name="connsiteX54" fmla="*/ 1121229 w 12279149"/>
              <a:gd name="connsiteY54" fmla="*/ 1403057 h 1755806"/>
              <a:gd name="connsiteX55" fmla="*/ 454 w 12279149"/>
              <a:gd name="connsiteY55" fmla="*/ 1755482 h 1755806"/>
              <a:gd name="connsiteX56" fmla="*/ 3629 w 12279149"/>
              <a:gd name="connsiteY56" fmla="*/ 1730082 h 1755806"/>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59833 w 12279149"/>
              <a:gd name="connsiteY30" fmla="*/ 346916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10444 h 1736168"/>
              <a:gd name="connsiteX1" fmla="*/ 946604 w 12279149"/>
              <a:gd name="connsiteY1" fmla="*/ 1427869 h 1736168"/>
              <a:gd name="connsiteX2" fmla="*/ 2149652 w 12279149"/>
              <a:gd name="connsiteY2" fmla="*/ 867883 h 1736168"/>
              <a:gd name="connsiteX3" fmla="*/ 2031197 w 12279149"/>
              <a:gd name="connsiteY3" fmla="*/ 649715 h 1736168"/>
              <a:gd name="connsiteX4" fmla="*/ 2201845 w 12279149"/>
              <a:gd name="connsiteY4" fmla="*/ 484928 h 1736168"/>
              <a:gd name="connsiteX5" fmla="*/ 2500330 w 12279149"/>
              <a:gd name="connsiteY5" fmla="*/ 633701 h 1736168"/>
              <a:gd name="connsiteX6" fmla="*/ 2188692 w 12279149"/>
              <a:gd name="connsiteY6" fmla="*/ 871023 h 1736168"/>
              <a:gd name="connsiteX7" fmla="*/ 2857954 w 12279149"/>
              <a:gd name="connsiteY7" fmla="*/ 1259594 h 1736168"/>
              <a:gd name="connsiteX8" fmla="*/ 3432629 w 12279149"/>
              <a:gd name="connsiteY8" fmla="*/ 1504069 h 1736168"/>
              <a:gd name="connsiteX9" fmla="*/ 3880304 w 12279149"/>
              <a:gd name="connsiteY9" fmla="*/ 1488194 h 1736168"/>
              <a:gd name="connsiteX10" fmla="*/ 4143829 w 12279149"/>
              <a:gd name="connsiteY10" fmla="*/ 1627894 h 1736168"/>
              <a:gd name="connsiteX11" fmla="*/ 4451804 w 12279149"/>
              <a:gd name="connsiteY11" fmla="*/ 1646944 h 1736168"/>
              <a:gd name="connsiteX12" fmla="*/ 4991554 w 12279149"/>
              <a:gd name="connsiteY12" fmla="*/ 1465969 h 1736168"/>
              <a:gd name="connsiteX13" fmla="*/ 5705929 w 12279149"/>
              <a:gd name="connsiteY13" fmla="*/ 973844 h 1736168"/>
              <a:gd name="connsiteX14" fmla="*/ 6544129 w 12279149"/>
              <a:gd name="connsiteY14" fmla="*/ 589669 h 1736168"/>
              <a:gd name="connsiteX15" fmla="*/ 7153729 w 12279149"/>
              <a:gd name="connsiteY15" fmla="*/ 691269 h 1736168"/>
              <a:gd name="connsiteX16" fmla="*/ 7429954 w 12279149"/>
              <a:gd name="connsiteY16" fmla="*/ 567444 h 1736168"/>
              <a:gd name="connsiteX17" fmla="*/ 8185604 w 12279149"/>
              <a:gd name="connsiteY17" fmla="*/ 700794 h 1736168"/>
              <a:gd name="connsiteX18" fmla="*/ 8699954 w 12279149"/>
              <a:gd name="connsiteY18" fmla="*/ 802394 h 1736168"/>
              <a:gd name="connsiteX19" fmla="*/ 8963479 w 12279149"/>
              <a:gd name="connsiteY19" fmla="*/ 615069 h 1736168"/>
              <a:gd name="connsiteX20" fmla="*/ 9668329 w 12279149"/>
              <a:gd name="connsiteY20" fmla="*/ 456319 h 1736168"/>
              <a:gd name="connsiteX21" fmla="*/ 10328729 w 12279149"/>
              <a:gd name="connsiteY21" fmla="*/ 322969 h 1736168"/>
              <a:gd name="connsiteX22" fmla="*/ 10402536 w 12279149"/>
              <a:gd name="connsiteY22" fmla="*/ 83465 h 1736168"/>
              <a:gd name="connsiteX23" fmla="*/ 10662445 w 12279149"/>
              <a:gd name="connsiteY23" fmla="*/ 16605 h 1736168"/>
              <a:gd name="connsiteX24" fmla="*/ 11590390 w 12279149"/>
              <a:gd name="connsiteY24" fmla="*/ 224423 h 1736168"/>
              <a:gd name="connsiteX25" fmla="*/ 12219899 w 12279149"/>
              <a:gd name="connsiteY25" fmla="*/ 406918 h 1736168"/>
              <a:gd name="connsiteX26" fmla="*/ 12217854 w 12279149"/>
              <a:gd name="connsiteY26" fmla="*/ 446794 h 1736168"/>
              <a:gd name="connsiteX27" fmla="*/ 11913054 w 12279149"/>
              <a:gd name="connsiteY27" fmla="*/ 342019 h 1736168"/>
              <a:gd name="connsiteX28" fmla="*/ 10900229 w 12279149"/>
              <a:gd name="connsiteY28" fmla="*/ 100719 h 1736168"/>
              <a:gd name="connsiteX29" fmla="*/ 10459536 w 12279149"/>
              <a:gd name="connsiteY29" fmla="*/ 50792 h 1736168"/>
              <a:gd name="connsiteX30" fmla="*/ 10379083 w 12279149"/>
              <a:gd name="connsiteY30" fmla="*/ 337290 h 1736168"/>
              <a:gd name="connsiteX31" fmla="*/ 9668329 w 12279149"/>
              <a:gd name="connsiteY31" fmla="*/ 488069 h 1736168"/>
              <a:gd name="connsiteX32" fmla="*/ 8982529 w 12279149"/>
              <a:gd name="connsiteY32" fmla="*/ 643644 h 1736168"/>
              <a:gd name="connsiteX33" fmla="*/ 8715829 w 12279149"/>
              <a:gd name="connsiteY33" fmla="*/ 830969 h 1736168"/>
              <a:gd name="connsiteX34" fmla="*/ 8169729 w 12279149"/>
              <a:gd name="connsiteY34" fmla="*/ 726194 h 1736168"/>
              <a:gd name="connsiteX35" fmla="*/ 7439479 w 12279149"/>
              <a:gd name="connsiteY35" fmla="*/ 589669 h 1736168"/>
              <a:gd name="connsiteX36" fmla="*/ 7233104 w 12279149"/>
              <a:gd name="connsiteY36" fmla="*/ 703969 h 1736168"/>
              <a:gd name="connsiteX37" fmla="*/ 7026729 w 12279149"/>
              <a:gd name="connsiteY37" fmla="*/ 697619 h 1736168"/>
              <a:gd name="connsiteX38" fmla="*/ 6601279 w 12279149"/>
              <a:gd name="connsiteY38" fmla="*/ 608719 h 1736168"/>
              <a:gd name="connsiteX39" fmla="*/ 6010729 w 12279149"/>
              <a:gd name="connsiteY39" fmla="*/ 837319 h 1736168"/>
              <a:gd name="connsiteX40" fmla="*/ 5305879 w 12279149"/>
              <a:gd name="connsiteY40" fmla="*/ 1265944 h 1736168"/>
              <a:gd name="connsiteX41" fmla="*/ 4724854 w 12279149"/>
              <a:gd name="connsiteY41" fmla="*/ 1605669 h 1736168"/>
              <a:gd name="connsiteX42" fmla="*/ 4213679 w 12279149"/>
              <a:gd name="connsiteY42" fmla="*/ 1669169 h 1736168"/>
              <a:gd name="connsiteX43" fmla="*/ 3883479 w 12279149"/>
              <a:gd name="connsiteY43" fmla="*/ 1516769 h 1736168"/>
              <a:gd name="connsiteX44" fmla="*/ 3496129 w 12279149"/>
              <a:gd name="connsiteY44" fmla="*/ 1542169 h 1736168"/>
              <a:gd name="connsiteX45" fmla="*/ 3102429 w 12279149"/>
              <a:gd name="connsiteY45" fmla="*/ 1415169 h 1736168"/>
              <a:gd name="connsiteX46" fmla="*/ 2581729 w 12279149"/>
              <a:gd name="connsiteY46" fmla="*/ 1129419 h 1736168"/>
              <a:gd name="connsiteX47" fmla="*/ 2177422 w 12279149"/>
              <a:gd name="connsiteY47" fmla="*/ 889654 h 1736168"/>
              <a:gd name="connsiteX48" fmla="*/ 2174248 w 12279149"/>
              <a:gd name="connsiteY48" fmla="*/ 846076 h 1736168"/>
              <a:gd name="connsiteX49" fmla="*/ 2464149 w 12279149"/>
              <a:gd name="connsiteY49" fmla="*/ 628293 h 1736168"/>
              <a:gd name="connsiteX50" fmla="*/ 2200870 w 12279149"/>
              <a:gd name="connsiteY50" fmla="*/ 512387 h 1736168"/>
              <a:gd name="connsiteX51" fmla="*/ 2056528 w 12279149"/>
              <a:gd name="connsiteY51" fmla="*/ 672358 h 1736168"/>
              <a:gd name="connsiteX52" fmla="*/ 2174912 w 12279149"/>
              <a:gd name="connsiteY52" fmla="*/ 851310 h 1736168"/>
              <a:gd name="connsiteX53" fmla="*/ 2177388 w 12279149"/>
              <a:gd name="connsiteY53" fmla="*/ 881106 h 1736168"/>
              <a:gd name="connsiteX54" fmla="*/ 1121229 w 12279149"/>
              <a:gd name="connsiteY54" fmla="*/ 1383419 h 1736168"/>
              <a:gd name="connsiteX55" fmla="*/ 454 w 12279149"/>
              <a:gd name="connsiteY55" fmla="*/ 1735844 h 1736168"/>
              <a:gd name="connsiteX56" fmla="*/ 3629 w 12279149"/>
              <a:gd name="connsiteY56" fmla="*/ 1710444 h 1736168"/>
              <a:gd name="connsiteX0" fmla="*/ 3629 w 12279149"/>
              <a:gd name="connsiteY0" fmla="*/ 1709168 h 1734892"/>
              <a:gd name="connsiteX1" fmla="*/ 946604 w 12279149"/>
              <a:gd name="connsiteY1" fmla="*/ 1426593 h 1734892"/>
              <a:gd name="connsiteX2" fmla="*/ 2149652 w 12279149"/>
              <a:gd name="connsiteY2" fmla="*/ 866607 h 1734892"/>
              <a:gd name="connsiteX3" fmla="*/ 2031197 w 12279149"/>
              <a:gd name="connsiteY3" fmla="*/ 648439 h 1734892"/>
              <a:gd name="connsiteX4" fmla="*/ 2201845 w 12279149"/>
              <a:gd name="connsiteY4" fmla="*/ 483652 h 1734892"/>
              <a:gd name="connsiteX5" fmla="*/ 2500330 w 12279149"/>
              <a:gd name="connsiteY5" fmla="*/ 632425 h 1734892"/>
              <a:gd name="connsiteX6" fmla="*/ 2188692 w 12279149"/>
              <a:gd name="connsiteY6" fmla="*/ 869747 h 1734892"/>
              <a:gd name="connsiteX7" fmla="*/ 2857954 w 12279149"/>
              <a:gd name="connsiteY7" fmla="*/ 1258318 h 1734892"/>
              <a:gd name="connsiteX8" fmla="*/ 3432629 w 12279149"/>
              <a:gd name="connsiteY8" fmla="*/ 1502793 h 1734892"/>
              <a:gd name="connsiteX9" fmla="*/ 3880304 w 12279149"/>
              <a:gd name="connsiteY9" fmla="*/ 1486918 h 1734892"/>
              <a:gd name="connsiteX10" fmla="*/ 4143829 w 12279149"/>
              <a:gd name="connsiteY10" fmla="*/ 1626618 h 1734892"/>
              <a:gd name="connsiteX11" fmla="*/ 4451804 w 12279149"/>
              <a:gd name="connsiteY11" fmla="*/ 1645668 h 1734892"/>
              <a:gd name="connsiteX12" fmla="*/ 4991554 w 12279149"/>
              <a:gd name="connsiteY12" fmla="*/ 1464693 h 1734892"/>
              <a:gd name="connsiteX13" fmla="*/ 5705929 w 12279149"/>
              <a:gd name="connsiteY13" fmla="*/ 972568 h 1734892"/>
              <a:gd name="connsiteX14" fmla="*/ 6544129 w 12279149"/>
              <a:gd name="connsiteY14" fmla="*/ 588393 h 1734892"/>
              <a:gd name="connsiteX15" fmla="*/ 7153729 w 12279149"/>
              <a:gd name="connsiteY15" fmla="*/ 689993 h 1734892"/>
              <a:gd name="connsiteX16" fmla="*/ 7429954 w 12279149"/>
              <a:gd name="connsiteY16" fmla="*/ 566168 h 1734892"/>
              <a:gd name="connsiteX17" fmla="*/ 8185604 w 12279149"/>
              <a:gd name="connsiteY17" fmla="*/ 699518 h 1734892"/>
              <a:gd name="connsiteX18" fmla="*/ 8699954 w 12279149"/>
              <a:gd name="connsiteY18" fmla="*/ 801118 h 1734892"/>
              <a:gd name="connsiteX19" fmla="*/ 8963479 w 12279149"/>
              <a:gd name="connsiteY19" fmla="*/ 613793 h 1734892"/>
              <a:gd name="connsiteX20" fmla="*/ 9668329 w 12279149"/>
              <a:gd name="connsiteY20" fmla="*/ 455043 h 1734892"/>
              <a:gd name="connsiteX21" fmla="*/ 10328729 w 12279149"/>
              <a:gd name="connsiteY21" fmla="*/ 321693 h 1734892"/>
              <a:gd name="connsiteX22" fmla="*/ 10402536 w 12279149"/>
              <a:gd name="connsiteY22" fmla="*/ 82189 h 1734892"/>
              <a:gd name="connsiteX23" fmla="*/ 10662445 w 12279149"/>
              <a:gd name="connsiteY23" fmla="*/ 15329 h 1734892"/>
              <a:gd name="connsiteX24" fmla="*/ 11590390 w 12279149"/>
              <a:gd name="connsiteY24" fmla="*/ 223147 h 1734892"/>
              <a:gd name="connsiteX25" fmla="*/ 12219899 w 12279149"/>
              <a:gd name="connsiteY25" fmla="*/ 405642 h 1734892"/>
              <a:gd name="connsiteX26" fmla="*/ 12217854 w 12279149"/>
              <a:gd name="connsiteY26" fmla="*/ 445518 h 1734892"/>
              <a:gd name="connsiteX27" fmla="*/ 11913054 w 12279149"/>
              <a:gd name="connsiteY27" fmla="*/ 340743 h 1734892"/>
              <a:gd name="connsiteX28" fmla="*/ 10900229 w 12279149"/>
              <a:gd name="connsiteY28" fmla="*/ 99443 h 1734892"/>
              <a:gd name="connsiteX29" fmla="*/ 10459536 w 12279149"/>
              <a:gd name="connsiteY29" fmla="*/ 49516 h 1734892"/>
              <a:gd name="connsiteX30" fmla="*/ 10379083 w 12279149"/>
              <a:gd name="connsiteY30" fmla="*/ 336014 h 1734892"/>
              <a:gd name="connsiteX31" fmla="*/ 9668329 w 12279149"/>
              <a:gd name="connsiteY31" fmla="*/ 486793 h 1734892"/>
              <a:gd name="connsiteX32" fmla="*/ 8982529 w 12279149"/>
              <a:gd name="connsiteY32" fmla="*/ 642368 h 1734892"/>
              <a:gd name="connsiteX33" fmla="*/ 8715829 w 12279149"/>
              <a:gd name="connsiteY33" fmla="*/ 829693 h 1734892"/>
              <a:gd name="connsiteX34" fmla="*/ 8169729 w 12279149"/>
              <a:gd name="connsiteY34" fmla="*/ 724918 h 1734892"/>
              <a:gd name="connsiteX35" fmla="*/ 7439479 w 12279149"/>
              <a:gd name="connsiteY35" fmla="*/ 588393 h 1734892"/>
              <a:gd name="connsiteX36" fmla="*/ 7233104 w 12279149"/>
              <a:gd name="connsiteY36" fmla="*/ 702693 h 1734892"/>
              <a:gd name="connsiteX37" fmla="*/ 7026729 w 12279149"/>
              <a:gd name="connsiteY37" fmla="*/ 696343 h 1734892"/>
              <a:gd name="connsiteX38" fmla="*/ 6601279 w 12279149"/>
              <a:gd name="connsiteY38" fmla="*/ 607443 h 1734892"/>
              <a:gd name="connsiteX39" fmla="*/ 6010729 w 12279149"/>
              <a:gd name="connsiteY39" fmla="*/ 836043 h 1734892"/>
              <a:gd name="connsiteX40" fmla="*/ 5305879 w 12279149"/>
              <a:gd name="connsiteY40" fmla="*/ 1264668 h 1734892"/>
              <a:gd name="connsiteX41" fmla="*/ 4724854 w 12279149"/>
              <a:gd name="connsiteY41" fmla="*/ 1604393 h 1734892"/>
              <a:gd name="connsiteX42" fmla="*/ 4213679 w 12279149"/>
              <a:gd name="connsiteY42" fmla="*/ 1667893 h 1734892"/>
              <a:gd name="connsiteX43" fmla="*/ 3883479 w 12279149"/>
              <a:gd name="connsiteY43" fmla="*/ 1515493 h 1734892"/>
              <a:gd name="connsiteX44" fmla="*/ 3496129 w 12279149"/>
              <a:gd name="connsiteY44" fmla="*/ 1540893 h 1734892"/>
              <a:gd name="connsiteX45" fmla="*/ 3102429 w 12279149"/>
              <a:gd name="connsiteY45" fmla="*/ 1413893 h 1734892"/>
              <a:gd name="connsiteX46" fmla="*/ 2581729 w 12279149"/>
              <a:gd name="connsiteY46" fmla="*/ 1128143 h 1734892"/>
              <a:gd name="connsiteX47" fmla="*/ 2177422 w 12279149"/>
              <a:gd name="connsiteY47" fmla="*/ 888378 h 1734892"/>
              <a:gd name="connsiteX48" fmla="*/ 2174248 w 12279149"/>
              <a:gd name="connsiteY48" fmla="*/ 844800 h 1734892"/>
              <a:gd name="connsiteX49" fmla="*/ 2464149 w 12279149"/>
              <a:gd name="connsiteY49" fmla="*/ 627017 h 1734892"/>
              <a:gd name="connsiteX50" fmla="*/ 2200870 w 12279149"/>
              <a:gd name="connsiteY50" fmla="*/ 511111 h 1734892"/>
              <a:gd name="connsiteX51" fmla="*/ 2056528 w 12279149"/>
              <a:gd name="connsiteY51" fmla="*/ 671082 h 1734892"/>
              <a:gd name="connsiteX52" fmla="*/ 2174912 w 12279149"/>
              <a:gd name="connsiteY52" fmla="*/ 850034 h 1734892"/>
              <a:gd name="connsiteX53" fmla="*/ 2177388 w 12279149"/>
              <a:gd name="connsiteY53" fmla="*/ 879830 h 1734892"/>
              <a:gd name="connsiteX54" fmla="*/ 1121229 w 12279149"/>
              <a:gd name="connsiteY54" fmla="*/ 1382143 h 1734892"/>
              <a:gd name="connsiteX55" fmla="*/ 454 w 12279149"/>
              <a:gd name="connsiteY55" fmla="*/ 1734568 h 1734892"/>
              <a:gd name="connsiteX56" fmla="*/ 3629 w 12279149"/>
              <a:gd name="connsiteY56" fmla="*/ 1709168 h 1734892"/>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9536 w 12279149"/>
              <a:gd name="connsiteY29" fmla="*/ 42863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79083 w 12279149"/>
              <a:gd name="connsiteY30" fmla="*/ 32936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702515 h 1728239"/>
              <a:gd name="connsiteX1" fmla="*/ 946604 w 12279149"/>
              <a:gd name="connsiteY1" fmla="*/ 1419940 h 1728239"/>
              <a:gd name="connsiteX2" fmla="*/ 2149652 w 12279149"/>
              <a:gd name="connsiteY2" fmla="*/ 859954 h 1728239"/>
              <a:gd name="connsiteX3" fmla="*/ 2031197 w 12279149"/>
              <a:gd name="connsiteY3" fmla="*/ 641786 h 1728239"/>
              <a:gd name="connsiteX4" fmla="*/ 2201845 w 12279149"/>
              <a:gd name="connsiteY4" fmla="*/ 476999 h 1728239"/>
              <a:gd name="connsiteX5" fmla="*/ 2500330 w 12279149"/>
              <a:gd name="connsiteY5" fmla="*/ 625772 h 1728239"/>
              <a:gd name="connsiteX6" fmla="*/ 2188692 w 12279149"/>
              <a:gd name="connsiteY6" fmla="*/ 863094 h 1728239"/>
              <a:gd name="connsiteX7" fmla="*/ 2857954 w 12279149"/>
              <a:gd name="connsiteY7" fmla="*/ 1251665 h 1728239"/>
              <a:gd name="connsiteX8" fmla="*/ 3432629 w 12279149"/>
              <a:gd name="connsiteY8" fmla="*/ 1496140 h 1728239"/>
              <a:gd name="connsiteX9" fmla="*/ 3880304 w 12279149"/>
              <a:gd name="connsiteY9" fmla="*/ 1480265 h 1728239"/>
              <a:gd name="connsiteX10" fmla="*/ 4143829 w 12279149"/>
              <a:gd name="connsiteY10" fmla="*/ 1619965 h 1728239"/>
              <a:gd name="connsiteX11" fmla="*/ 4451804 w 12279149"/>
              <a:gd name="connsiteY11" fmla="*/ 1639015 h 1728239"/>
              <a:gd name="connsiteX12" fmla="*/ 4991554 w 12279149"/>
              <a:gd name="connsiteY12" fmla="*/ 1458040 h 1728239"/>
              <a:gd name="connsiteX13" fmla="*/ 5705929 w 12279149"/>
              <a:gd name="connsiteY13" fmla="*/ 965915 h 1728239"/>
              <a:gd name="connsiteX14" fmla="*/ 6544129 w 12279149"/>
              <a:gd name="connsiteY14" fmla="*/ 581740 h 1728239"/>
              <a:gd name="connsiteX15" fmla="*/ 7153729 w 12279149"/>
              <a:gd name="connsiteY15" fmla="*/ 683340 h 1728239"/>
              <a:gd name="connsiteX16" fmla="*/ 7429954 w 12279149"/>
              <a:gd name="connsiteY16" fmla="*/ 559515 h 1728239"/>
              <a:gd name="connsiteX17" fmla="*/ 8185604 w 12279149"/>
              <a:gd name="connsiteY17" fmla="*/ 692865 h 1728239"/>
              <a:gd name="connsiteX18" fmla="*/ 8699954 w 12279149"/>
              <a:gd name="connsiteY18" fmla="*/ 794465 h 1728239"/>
              <a:gd name="connsiteX19" fmla="*/ 8963479 w 12279149"/>
              <a:gd name="connsiteY19" fmla="*/ 607140 h 1728239"/>
              <a:gd name="connsiteX20" fmla="*/ 9668329 w 12279149"/>
              <a:gd name="connsiteY20" fmla="*/ 448390 h 1728239"/>
              <a:gd name="connsiteX21" fmla="*/ 10328729 w 12279149"/>
              <a:gd name="connsiteY21" fmla="*/ 315040 h 1728239"/>
              <a:gd name="connsiteX22" fmla="*/ 10402536 w 12279149"/>
              <a:gd name="connsiteY22" fmla="*/ 75536 h 1728239"/>
              <a:gd name="connsiteX23" fmla="*/ 10662445 w 12279149"/>
              <a:gd name="connsiteY23" fmla="*/ 8676 h 1728239"/>
              <a:gd name="connsiteX24" fmla="*/ 11590390 w 12279149"/>
              <a:gd name="connsiteY24" fmla="*/ 216494 h 1728239"/>
              <a:gd name="connsiteX25" fmla="*/ 12219899 w 12279149"/>
              <a:gd name="connsiteY25" fmla="*/ 398989 h 1728239"/>
              <a:gd name="connsiteX26" fmla="*/ 12217854 w 12279149"/>
              <a:gd name="connsiteY26" fmla="*/ 438865 h 1728239"/>
              <a:gd name="connsiteX27" fmla="*/ 11913054 w 12279149"/>
              <a:gd name="connsiteY27" fmla="*/ 334090 h 1728239"/>
              <a:gd name="connsiteX28" fmla="*/ 10900229 w 12279149"/>
              <a:gd name="connsiteY28" fmla="*/ 92790 h 1728239"/>
              <a:gd name="connsiteX29" fmla="*/ 10454724 w 12279149"/>
              <a:gd name="connsiteY29" fmla="*/ 66926 h 1728239"/>
              <a:gd name="connsiteX30" fmla="*/ 10355020 w 12279149"/>
              <a:gd name="connsiteY30" fmla="*/ 348611 h 1728239"/>
              <a:gd name="connsiteX31" fmla="*/ 9668329 w 12279149"/>
              <a:gd name="connsiteY31" fmla="*/ 480140 h 1728239"/>
              <a:gd name="connsiteX32" fmla="*/ 8982529 w 12279149"/>
              <a:gd name="connsiteY32" fmla="*/ 635715 h 1728239"/>
              <a:gd name="connsiteX33" fmla="*/ 8715829 w 12279149"/>
              <a:gd name="connsiteY33" fmla="*/ 823040 h 1728239"/>
              <a:gd name="connsiteX34" fmla="*/ 8169729 w 12279149"/>
              <a:gd name="connsiteY34" fmla="*/ 718265 h 1728239"/>
              <a:gd name="connsiteX35" fmla="*/ 7439479 w 12279149"/>
              <a:gd name="connsiteY35" fmla="*/ 581740 h 1728239"/>
              <a:gd name="connsiteX36" fmla="*/ 7233104 w 12279149"/>
              <a:gd name="connsiteY36" fmla="*/ 696040 h 1728239"/>
              <a:gd name="connsiteX37" fmla="*/ 7026729 w 12279149"/>
              <a:gd name="connsiteY37" fmla="*/ 689690 h 1728239"/>
              <a:gd name="connsiteX38" fmla="*/ 6601279 w 12279149"/>
              <a:gd name="connsiteY38" fmla="*/ 600790 h 1728239"/>
              <a:gd name="connsiteX39" fmla="*/ 6010729 w 12279149"/>
              <a:gd name="connsiteY39" fmla="*/ 829390 h 1728239"/>
              <a:gd name="connsiteX40" fmla="*/ 5305879 w 12279149"/>
              <a:gd name="connsiteY40" fmla="*/ 1258015 h 1728239"/>
              <a:gd name="connsiteX41" fmla="*/ 4724854 w 12279149"/>
              <a:gd name="connsiteY41" fmla="*/ 1597740 h 1728239"/>
              <a:gd name="connsiteX42" fmla="*/ 4213679 w 12279149"/>
              <a:gd name="connsiteY42" fmla="*/ 1661240 h 1728239"/>
              <a:gd name="connsiteX43" fmla="*/ 3883479 w 12279149"/>
              <a:gd name="connsiteY43" fmla="*/ 1508840 h 1728239"/>
              <a:gd name="connsiteX44" fmla="*/ 3496129 w 12279149"/>
              <a:gd name="connsiteY44" fmla="*/ 1534240 h 1728239"/>
              <a:gd name="connsiteX45" fmla="*/ 3102429 w 12279149"/>
              <a:gd name="connsiteY45" fmla="*/ 1407240 h 1728239"/>
              <a:gd name="connsiteX46" fmla="*/ 2581729 w 12279149"/>
              <a:gd name="connsiteY46" fmla="*/ 1121490 h 1728239"/>
              <a:gd name="connsiteX47" fmla="*/ 2177422 w 12279149"/>
              <a:gd name="connsiteY47" fmla="*/ 881725 h 1728239"/>
              <a:gd name="connsiteX48" fmla="*/ 2174248 w 12279149"/>
              <a:gd name="connsiteY48" fmla="*/ 838147 h 1728239"/>
              <a:gd name="connsiteX49" fmla="*/ 2464149 w 12279149"/>
              <a:gd name="connsiteY49" fmla="*/ 620364 h 1728239"/>
              <a:gd name="connsiteX50" fmla="*/ 2200870 w 12279149"/>
              <a:gd name="connsiteY50" fmla="*/ 504458 h 1728239"/>
              <a:gd name="connsiteX51" fmla="*/ 2056528 w 12279149"/>
              <a:gd name="connsiteY51" fmla="*/ 664429 h 1728239"/>
              <a:gd name="connsiteX52" fmla="*/ 2174912 w 12279149"/>
              <a:gd name="connsiteY52" fmla="*/ 843381 h 1728239"/>
              <a:gd name="connsiteX53" fmla="*/ 2177388 w 12279149"/>
              <a:gd name="connsiteY53" fmla="*/ 873177 h 1728239"/>
              <a:gd name="connsiteX54" fmla="*/ 1121229 w 12279149"/>
              <a:gd name="connsiteY54" fmla="*/ 1375490 h 1728239"/>
              <a:gd name="connsiteX55" fmla="*/ 454 w 12279149"/>
              <a:gd name="connsiteY55" fmla="*/ 1727915 h 1728239"/>
              <a:gd name="connsiteX56" fmla="*/ 3629 w 12279149"/>
              <a:gd name="connsiteY56" fmla="*/ 1702515 h 1728239"/>
              <a:gd name="connsiteX0" fmla="*/ 3629 w 12279149"/>
              <a:gd name="connsiteY0" fmla="*/ 1687964 h 1713688"/>
              <a:gd name="connsiteX1" fmla="*/ 946604 w 12279149"/>
              <a:gd name="connsiteY1" fmla="*/ 1405389 h 1713688"/>
              <a:gd name="connsiteX2" fmla="*/ 2149652 w 12279149"/>
              <a:gd name="connsiteY2" fmla="*/ 845403 h 1713688"/>
              <a:gd name="connsiteX3" fmla="*/ 2031197 w 12279149"/>
              <a:gd name="connsiteY3" fmla="*/ 627235 h 1713688"/>
              <a:gd name="connsiteX4" fmla="*/ 2201845 w 12279149"/>
              <a:gd name="connsiteY4" fmla="*/ 462448 h 1713688"/>
              <a:gd name="connsiteX5" fmla="*/ 2500330 w 12279149"/>
              <a:gd name="connsiteY5" fmla="*/ 611221 h 1713688"/>
              <a:gd name="connsiteX6" fmla="*/ 2188692 w 12279149"/>
              <a:gd name="connsiteY6" fmla="*/ 848543 h 1713688"/>
              <a:gd name="connsiteX7" fmla="*/ 2857954 w 12279149"/>
              <a:gd name="connsiteY7" fmla="*/ 1237114 h 1713688"/>
              <a:gd name="connsiteX8" fmla="*/ 3432629 w 12279149"/>
              <a:gd name="connsiteY8" fmla="*/ 1481589 h 1713688"/>
              <a:gd name="connsiteX9" fmla="*/ 3880304 w 12279149"/>
              <a:gd name="connsiteY9" fmla="*/ 1465714 h 1713688"/>
              <a:gd name="connsiteX10" fmla="*/ 4143829 w 12279149"/>
              <a:gd name="connsiteY10" fmla="*/ 1605414 h 1713688"/>
              <a:gd name="connsiteX11" fmla="*/ 4451804 w 12279149"/>
              <a:gd name="connsiteY11" fmla="*/ 1624464 h 1713688"/>
              <a:gd name="connsiteX12" fmla="*/ 4991554 w 12279149"/>
              <a:gd name="connsiteY12" fmla="*/ 1443489 h 1713688"/>
              <a:gd name="connsiteX13" fmla="*/ 5705929 w 12279149"/>
              <a:gd name="connsiteY13" fmla="*/ 951364 h 1713688"/>
              <a:gd name="connsiteX14" fmla="*/ 6544129 w 12279149"/>
              <a:gd name="connsiteY14" fmla="*/ 567189 h 1713688"/>
              <a:gd name="connsiteX15" fmla="*/ 7153729 w 12279149"/>
              <a:gd name="connsiteY15" fmla="*/ 668789 h 1713688"/>
              <a:gd name="connsiteX16" fmla="*/ 7429954 w 12279149"/>
              <a:gd name="connsiteY16" fmla="*/ 544964 h 1713688"/>
              <a:gd name="connsiteX17" fmla="*/ 8185604 w 12279149"/>
              <a:gd name="connsiteY17" fmla="*/ 678314 h 1713688"/>
              <a:gd name="connsiteX18" fmla="*/ 8699954 w 12279149"/>
              <a:gd name="connsiteY18" fmla="*/ 779914 h 1713688"/>
              <a:gd name="connsiteX19" fmla="*/ 8963479 w 12279149"/>
              <a:gd name="connsiteY19" fmla="*/ 592589 h 1713688"/>
              <a:gd name="connsiteX20" fmla="*/ 9668329 w 12279149"/>
              <a:gd name="connsiteY20" fmla="*/ 433839 h 1713688"/>
              <a:gd name="connsiteX21" fmla="*/ 10328729 w 12279149"/>
              <a:gd name="connsiteY21" fmla="*/ 300489 h 1713688"/>
              <a:gd name="connsiteX22" fmla="*/ 10402536 w 12279149"/>
              <a:gd name="connsiteY22" fmla="*/ 60985 h 1713688"/>
              <a:gd name="connsiteX23" fmla="*/ 10681696 w 12279149"/>
              <a:gd name="connsiteY23" fmla="*/ 8563 h 1713688"/>
              <a:gd name="connsiteX24" fmla="*/ 11590390 w 12279149"/>
              <a:gd name="connsiteY24" fmla="*/ 201943 h 1713688"/>
              <a:gd name="connsiteX25" fmla="*/ 12219899 w 12279149"/>
              <a:gd name="connsiteY25" fmla="*/ 384438 h 1713688"/>
              <a:gd name="connsiteX26" fmla="*/ 12217854 w 12279149"/>
              <a:gd name="connsiteY26" fmla="*/ 424314 h 1713688"/>
              <a:gd name="connsiteX27" fmla="*/ 11913054 w 12279149"/>
              <a:gd name="connsiteY27" fmla="*/ 319539 h 1713688"/>
              <a:gd name="connsiteX28" fmla="*/ 10900229 w 12279149"/>
              <a:gd name="connsiteY28" fmla="*/ 78239 h 1713688"/>
              <a:gd name="connsiteX29" fmla="*/ 10454724 w 12279149"/>
              <a:gd name="connsiteY29" fmla="*/ 52375 h 1713688"/>
              <a:gd name="connsiteX30" fmla="*/ 10355020 w 12279149"/>
              <a:gd name="connsiteY30" fmla="*/ 334060 h 1713688"/>
              <a:gd name="connsiteX31" fmla="*/ 9668329 w 12279149"/>
              <a:gd name="connsiteY31" fmla="*/ 465589 h 1713688"/>
              <a:gd name="connsiteX32" fmla="*/ 8982529 w 12279149"/>
              <a:gd name="connsiteY32" fmla="*/ 621164 h 1713688"/>
              <a:gd name="connsiteX33" fmla="*/ 8715829 w 12279149"/>
              <a:gd name="connsiteY33" fmla="*/ 808489 h 1713688"/>
              <a:gd name="connsiteX34" fmla="*/ 8169729 w 12279149"/>
              <a:gd name="connsiteY34" fmla="*/ 703714 h 1713688"/>
              <a:gd name="connsiteX35" fmla="*/ 7439479 w 12279149"/>
              <a:gd name="connsiteY35" fmla="*/ 567189 h 1713688"/>
              <a:gd name="connsiteX36" fmla="*/ 7233104 w 12279149"/>
              <a:gd name="connsiteY36" fmla="*/ 681489 h 1713688"/>
              <a:gd name="connsiteX37" fmla="*/ 7026729 w 12279149"/>
              <a:gd name="connsiteY37" fmla="*/ 675139 h 1713688"/>
              <a:gd name="connsiteX38" fmla="*/ 6601279 w 12279149"/>
              <a:gd name="connsiteY38" fmla="*/ 586239 h 1713688"/>
              <a:gd name="connsiteX39" fmla="*/ 6010729 w 12279149"/>
              <a:gd name="connsiteY39" fmla="*/ 814839 h 1713688"/>
              <a:gd name="connsiteX40" fmla="*/ 5305879 w 12279149"/>
              <a:gd name="connsiteY40" fmla="*/ 1243464 h 1713688"/>
              <a:gd name="connsiteX41" fmla="*/ 4724854 w 12279149"/>
              <a:gd name="connsiteY41" fmla="*/ 1583189 h 1713688"/>
              <a:gd name="connsiteX42" fmla="*/ 4213679 w 12279149"/>
              <a:gd name="connsiteY42" fmla="*/ 1646689 h 1713688"/>
              <a:gd name="connsiteX43" fmla="*/ 3883479 w 12279149"/>
              <a:gd name="connsiteY43" fmla="*/ 1494289 h 1713688"/>
              <a:gd name="connsiteX44" fmla="*/ 3496129 w 12279149"/>
              <a:gd name="connsiteY44" fmla="*/ 1519689 h 1713688"/>
              <a:gd name="connsiteX45" fmla="*/ 3102429 w 12279149"/>
              <a:gd name="connsiteY45" fmla="*/ 1392689 h 1713688"/>
              <a:gd name="connsiteX46" fmla="*/ 2581729 w 12279149"/>
              <a:gd name="connsiteY46" fmla="*/ 1106939 h 1713688"/>
              <a:gd name="connsiteX47" fmla="*/ 2177422 w 12279149"/>
              <a:gd name="connsiteY47" fmla="*/ 867174 h 1713688"/>
              <a:gd name="connsiteX48" fmla="*/ 2174248 w 12279149"/>
              <a:gd name="connsiteY48" fmla="*/ 823596 h 1713688"/>
              <a:gd name="connsiteX49" fmla="*/ 2464149 w 12279149"/>
              <a:gd name="connsiteY49" fmla="*/ 605813 h 1713688"/>
              <a:gd name="connsiteX50" fmla="*/ 2200870 w 12279149"/>
              <a:gd name="connsiteY50" fmla="*/ 489907 h 1713688"/>
              <a:gd name="connsiteX51" fmla="*/ 2056528 w 12279149"/>
              <a:gd name="connsiteY51" fmla="*/ 649878 h 1713688"/>
              <a:gd name="connsiteX52" fmla="*/ 2174912 w 12279149"/>
              <a:gd name="connsiteY52" fmla="*/ 828830 h 1713688"/>
              <a:gd name="connsiteX53" fmla="*/ 2177388 w 12279149"/>
              <a:gd name="connsiteY53" fmla="*/ 858626 h 1713688"/>
              <a:gd name="connsiteX54" fmla="*/ 1121229 w 12279149"/>
              <a:gd name="connsiteY54" fmla="*/ 1360939 h 1713688"/>
              <a:gd name="connsiteX55" fmla="*/ 454 w 12279149"/>
              <a:gd name="connsiteY55" fmla="*/ 1713364 h 1713688"/>
              <a:gd name="connsiteX56" fmla="*/ 3629 w 12279149"/>
              <a:gd name="connsiteY56" fmla="*/ 1687964 h 1713688"/>
              <a:gd name="connsiteX0" fmla="*/ 3629 w 12279149"/>
              <a:gd name="connsiteY0" fmla="*/ 1691884 h 1717608"/>
              <a:gd name="connsiteX1" fmla="*/ 946604 w 12279149"/>
              <a:gd name="connsiteY1" fmla="*/ 1409309 h 1717608"/>
              <a:gd name="connsiteX2" fmla="*/ 2149652 w 12279149"/>
              <a:gd name="connsiteY2" fmla="*/ 849323 h 1717608"/>
              <a:gd name="connsiteX3" fmla="*/ 2031197 w 12279149"/>
              <a:gd name="connsiteY3" fmla="*/ 631155 h 1717608"/>
              <a:gd name="connsiteX4" fmla="*/ 2201845 w 12279149"/>
              <a:gd name="connsiteY4" fmla="*/ 466368 h 1717608"/>
              <a:gd name="connsiteX5" fmla="*/ 2500330 w 12279149"/>
              <a:gd name="connsiteY5" fmla="*/ 615141 h 1717608"/>
              <a:gd name="connsiteX6" fmla="*/ 2188692 w 12279149"/>
              <a:gd name="connsiteY6" fmla="*/ 852463 h 1717608"/>
              <a:gd name="connsiteX7" fmla="*/ 2857954 w 12279149"/>
              <a:gd name="connsiteY7" fmla="*/ 1241034 h 1717608"/>
              <a:gd name="connsiteX8" fmla="*/ 3432629 w 12279149"/>
              <a:gd name="connsiteY8" fmla="*/ 1485509 h 1717608"/>
              <a:gd name="connsiteX9" fmla="*/ 3880304 w 12279149"/>
              <a:gd name="connsiteY9" fmla="*/ 1469634 h 1717608"/>
              <a:gd name="connsiteX10" fmla="*/ 4143829 w 12279149"/>
              <a:gd name="connsiteY10" fmla="*/ 1609334 h 1717608"/>
              <a:gd name="connsiteX11" fmla="*/ 4451804 w 12279149"/>
              <a:gd name="connsiteY11" fmla="*/ 1628384 h 1717608"/>
              <a:gd name="connsiteX12" fmla="*/ 4991554 w 12279149"/>
              <a:gd name="connsiteY12" fmla="*/ 1447409 h 1717608"/>
              <a:gd name="connsiteX13" fmla="*/ 5705929 w 12279149"/>
              <a:gd name="connsiteY13" fmla="*/ 955284 h 1717608"/>
              <a:gd name="connsiteX14" fmla="*/ 6544129 w 12279149"/>
              <a:gd name="connsiteY14" fmla="*/ 571109 h 1717608"/>
              <a:gd name="connsiteX15" fmla="*/ 7153729 w 12279149"/>
              <a:gd name="connsiteY15" fmla="*/ 672709 h 1717608"/>
              <a:gd name="connsiteX16" fmla="*/ 7429954 w 12279149"/>
              <a:gd name="connsiteY16" fmla="*/ 548884 h 1717608"/>
              <a:gd name="connsiteX17" fmla="*/ 8185604 w 12279149"/>
              <a:gd name="connsiteY17" fmla="*/ 682234 h 1717608"/>
              <a:gd name="connsiteX18" fmla="*/ 8699954 w 12279149"/>
              <a:gd name="connsiteY18" fmla="*/ 783834 h 1717608"/>
              <a:gd name="connsiteX19" fmla="*/ 8963479 w 12279149"/>
              <a:gd name="connsiteY19" fmla="*/ 596509 h 1717608"/>
              <a:gd name="connsiteX20" fmla="*/ 9668329 w 12279149"/>
              <a:gd name="connsiteY20" fmla="*/ 437759 h 1717608"/>
              <a:gd name="connsiteX21" fmla="*/ 10328729 w 12279149"/>
              <a:gd name="connsiteY21" fmla="*/ 304409 h 1717608"/>
              <a:gd name="connsiteX22" fmla="*/ 10402536 w 12279149"/>
              <a:gd name="connsiteY22" fmla="*/ 50467 h 1717608"/>
              <a:gd name="connsiteX23" fmla="*/ 10681696 w 12279149"/>
              <a:gd name="connsiteY23" fmla="*/ 12483 h 1717608"/>
              <a:gd name="connsiteX24" fmla="*/ 11590390 w 12279149"/>
              <a:gd name="connsiteY24" fmla="*/ 205863 h 1717608"/>
              <a:gd name="connsiteX25" fmla="*/ 12219899 w 12279149"/>
              <a:gd name="connsiteY25" fmla="*/ 388358 h 1717608"/>
              <a:gd name="connsiteX26" fmla="*/ 12217854 w 12279149"/>
              <a:gd name="connsiteY26" fmla="*/ 428234 h 1717608"/>
              <a:gd name="connsiteX27" fmla="*/ 11913054 w 12279149"/>
              <a:gd name="connsiteY27" fmla="*/ 323459 h 1717608"/>
              <a:gd name="connsiteX28" fmla="*/ 10900229 w 12279149"/>
              <a:gd name="connsiteY28" fmla="*/ 82159 h 1717608"/>
              <a:gd name="connsiteX29" fmla="*/ 10454724 w 12279149"/>
              <a:gd name="connsiteY29" fmla="*/ 56295 h 1717608"/>
              <a:gd name="connsiteX30" fmla="*/ 10355020 w 12279149"/>
              <a:gd name="connsiteY30" fmla="*/ 337980 h 1717608"/>
              <a:gd name="connsiteX31" fmla="*/ 9668329 w 12279149"/>
              <a:gd name="connsiteY31" fmla="*/ 469509 h 1717608"/>
              <a:gd name="connsiteX32" fmla="*/ 8982529 w 12279149"/>
              <a:gd name="connsiteY32" fmla="*/ 625084 h 1717608"/>
              <a:gd name="connsiteX33" fmla="*/ 8715829 w 12279149"/>
              <a:gd name="connsiteY33" fmla="*/ 812409 h 1717608"/>
              <a:gd name="connsiteX34" fmla="*/ 8169729 w 12279149"/>
              <a:gd name="connsiteY34" fmla="*/ 707634 h 1717608"/>
              <a:gd name="connsiteX35" fmla="*/ 7439479 w 12279149"/>
              <a:gd name="connsiteY35" fmla="*/ 571109 h 1717608"/>
              <a:gd name="connsiteX36" fmla="*/ 7233104 w 12279149"/>
              <a:gd name="connsiteY36" fmla="*/ 685409 h 1717608"/>
              <a:gd name="connsiteX37" fmla="*/ 7026729 w 12279149"/>
              <a:gd name="connsiteY37" fmla="*/ 679059 h 1717608"/>
              <a:gd name="connsiteX38" fmla="*/ 6601279 w 12279149"/>
              <a:gd name="connsiteY38" fmla="*/ 590159 h 1717608"/>
              <a:gd name="connsiteX39" fmla="*/ 6010729 w 12279149"/>
              <a:gd name="connsiteY39" fmla="*/ 818759 h 1717608"/>
              <a:gd name="connsiteX40" fmla="*/ 5305879 w 12279149"/>
              <a:gd name="connsiteY40" fmla="*/ 1247384 h 1717608"/>
              <a:gd name="connsiteX41" fmla="*/ 4724854 w 12279149"/>
              <a:gd name="connsiteY41" fmla="*/ 1587109 h 1717608"/>
              <a:gd name="connsiteX42" fmla="*/ 4213679 w 12279149"/>
              <a:gd name="connsiteY42" fmla="*/ 1650609 h 1717608"/>
              <a:gd name="connsiteX43" fmla="*/ 3883479 w 12279149"/>
              <a:gd name="connsiteY43" fmla="*/ 1498209 h 1717608"/>
              <a:gd name="connsiteX44" fmla="*/ 3496129 w 12279149"/>
              <a:gd name="connsiteY44" fmla="*/ 1523609 h 1717608"/>
              <a:gd name="connsiteX45" fmla="*/ 3102429 w 12279149"/>
              <a:gd name="connsiteY45" fmla="*/ 1396609 h 1717608"/>
              <a:gd name="connsiteX46" fmla="*/ 2581729 w 12279149"/>
              <a:gd name="connsiteY46" fmla="*/ 1110859 h 1717608"/>
              <a:gd name="connsiteX47" fmla="*/ 2177422 w 12279149"/>
              <a:gd name="connsiteY47" fmla="*/ 871094 h 1717608"/>
              <a:gd name="connsiteX48" fmla="*/ 2174248 w 12279149"/>
              <a:gd name="connsiteY48" fmla="*/ 827516 h 1717608"/>
              <a:gd name="connsiteX49" fmla="*/ 2464149 w 12279149"/>
              <a:gd name="connsiteY49" fmla="*/ 609733 h 1717608"/>
              <a:gd name="connsiteX50" fmla="*/ 2200870 w 12279149"/>
              <a:gd name="connsiteY50" fmla="*/ 493827 h 1717608"/>
              <a:gd name="connsiteX51" fmla="*/ 2056528 w 12279149"/>
              <a:gd name="connsiteY51" fmla="*/ 653798 h 1717608"/>
              <a:gd name="connsiteX52" fmla="*/ 2174912 w 12279149"/>
              <a:gd name="connsiteY52" fmla="*/ 832750 h 1717608"/>
              <a:gd name="connsiteX53" fmla="*/ 2177388 w 12279149"/>
              <a:gd name="connsiteY53" fmla="*/ 862546 h 1717608"/>
              <a:gd name="connsiteX54" fmla="*/ 1121229 w 12279149"/>
              <a:gd name="connsiteY54" fmla="*/ 1364859 h 1717608"/>
              <a:gd name="connsiteX55" fmla="*/ 454 w 12279149"/>
              <a:gd name="connsiteY55" fmla="*/ 1717284 h 1717608"/>
              <a:gd name="connsiteX56" fmla="*/ 3629 w 12279149"/>
              <a:gd name="connsiteY56" fmla="*/ 1691884 h 171760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12279149" h="1717608">
                <a:moveTo>
                  <a:pt x="3629" y="1691884"/>
                </a:moveTo>
                <a:cubicBezTo>
                  <a:pt x="150737" y="1632617"/>
                  <a:pt x="588934" y="1549736"/>
                  <a:pt x="946604" y="1409309"/>
                </a:cubicBezTo>
                <a:cubicBezTo>
                  <a:pt x="1304274" y="1268882"/>
                  <a:pt x="2020454" y="943851"/>
                  <a:pt x="2149652" y="849323"/>
                </a:cubicBezTo>
                <a:cubicBezTo>
                  <a:pt x="2036329" y="715927"/>
                  <a:pt x="2022498" y="694981"/>
                  <a:pt x="2031197" y="631155"/>
                </a:cubicBezTo>
                <a:cubicBezTo>
                  <a:pt x="2039896" y="567329"/>
                  <a:pt x="2123656" y="469037"/>
                  <a:pt x="2201845" y="466368"/>
                </a:cubicBezTo>
                <a:cubicBezTo>
                  <a:pt x="2280034" y="463699"/>
                  <a:pt x="2502522" y="550792"/>
                  <a:pt x="2500330" y="615141"/>
                </a:cubicBezTo>
                <a:cubicBezTo>
                  <a:pt x="2498138" y="679490"/>
                  <a:pt x="2322763" y="764552"/>
                  <a:pt x="2188692" y="852463"/>
                </a:cubicBezTo>
                <a:lnTo>
                  <a:pt x="2857954" y="1241034"/>
                </a:lnTo>
                <a:cubicBezTo>
                  <a:pt x="3065277" y="1359242"/>
                  <a:pt x="3262237" y="1447409"/>
                  <a:pt x="3432629" y="1485509"/>
                </a:cubicBezTo>
                <a:cubicBezTo>
                  <a:pt x="3603021" y="1523609"/>
                  <a:pt x="3761771" y="1448997"/>
                  <a:pt x="3880304" y="1469634"/>
                </a:cubicBezTo>
                <a:cubicBezTo>
                  <a:pt x="3998837" y="1490271"/>
                  <a:pt x="4048579" y="1582876"/>
                  <a:pt x="4143829" y="1609334"/>
                </a:cubicBezTo>
                <a:cubicBezTo>
                  <a:pt x="4239079" y="1635792"/>
                  <a:pt x="4310517" y="1655371"/>
                  <a:pt x="4451804" y="1628384"/>
                </a:cubicBezTo>
                <a:cubicBezTo>
                  <a:pt x="4593091" y="1601397"/>
                  <a:pt x="4871433" y="1527842"/>
                  <a:pt x="4991554" y="1447409"/>
                </a:cubicBezTo>
                <a:cubicBezTo>
                  <a:pt x="5111675" y="1366976"/>
                  <a:pt x="5447167" y="1101334"/>
                  <a:pt x="5705929" y="955284"/>
                </a:cubicBezTo>
                <a:cubicBezTo>
                  <a:pt x="5964691" y="809234"/>
                  <a:pt x="6302829" y="618205"/>
                  <a:pt x="6544129" y="571109"/>
                </a:cubicBezTo>
                <a:cubicBezTo>
                  <a:pt x="6785429" y="524013"/>
                  <a:pt x="7006092" y="676413"/>
                  <a:pt x="7153729" y="672709"/>
                </a:cubicBezTo>
                <a:cubicBezTo>
                  <a:pt x="7301366" y="669005"/>
                  <a:pt x="7257975" y="547297"/>
                  <a:pt x="7429954" y="548884"/>
                </a:cubicBezTo>
                <a:cubicBezTo>
                  <a:pt x="7601933" y="550471"/>
                  <a:pt x="7980287" y="624026"/>
                  <a:pt x="8185604" y="682234"/>
                </a:cubicBezTo>
                <a:cubicBezTo>
                  <a:pt x="8390921" y="740442"/>
                  <a:pt x="8570308" y="798121"/>
                  <a:pt x="8699954" y="783834"/>
                </a:cubicBezTo>
                <a:cubicBezTo>
                  <a:pt x="8829600" y="769547"/>
                  <a:pt x="8802083" y="654188"/>
                  <a:pt x="8963479" y="596509"/>
                </a:cubicBezTo>
                <a:cubicBezTo>
                  <a:pt x="9124875" y="538830"/>
                  <a:pt x="9440787" y="486442"/>
                  <a:pt x="9668329" y="437759"/>
                </a:cubicBezTo>
                <a:cubicBezTo>
                  <a:pt x="9895871" y="389076"/>
                  <a:pt x="10206361" y="368958"/>
                  <a:pt x="10328729" y="304409"/>
                </a:cubicBezTo>
                <a:cubicBezTo>
                  <a:pt x="10451097" y="239860"/>
                  <a:pt x="10343708" y="99121"/>
                  <a:pt x="10402536" y="50467"/>
                </a:cubicBezTo>
                <a:cubicBezTo>
                  <a:pt x="10461364" y="1813"/>
                  <a:pt x="10483720" y="-13416"/>
                  <a:pt x="10681696" y="12483"/>
                </a:cubicBezTo>
                <a:cubicBezTo>
                  <a:pt x="10879672" y="38382"/>
                  <a:pt x="11334023" y="143217"/>
                  <a:pt x="11590390" y="205863"/>
                </a:cubicBezTo>
                <a:cubicBezTo>
                  <a:pt x="11846757" y="268509"/>
                  <a:pt x="12115322" y="351296"/>
                  <a:pt x="12219899" y="388358"/>
                </a:cubicBezTo>
                <a:cubicBezTo>
                  <a:pt x="12324476" y="425420"/>
                  <a:pt x="12268995" y="439050"/>
                  <a:pt x="12217854" y="428234"/>
                </a:cubicBezTo>
                <a:cubicBezTo>
                  <a:pt x="12166713" y="417418"/>
                  <a:pt x="12132658" y="381138"/>
                  <a:pt x="11913054" y="323459"/>
                </a:cubicBezTo>
                <a:cubicBezTo>
                  <a:pt x="11693450" y="265780"/>
                  <a:pt x="11143284" y="126686"/>
                  <a:pt x="10900229" y="82159"/>
                </a:cubicBezTo>
                <a:cubicBezTo>
                  <a:pt x="10657174" y="37632"/>
                  <a:pt x="10545592" y="13658"/>
                  <a:pt x="10454724" y="56295"/>
                </a:cubicBezTo>
                <a:cubicBezTo>
                  <a:pt x="10363856" y="98932"/>
                  <a:pt x="10486086" y="269111"/>
                  <a:pt x="10355020" y="337980"/>
                </a:cubicBezTo>
                <a:cubicBezTo>
                  <a:pt x="10223954" y="406849"/>
                  <a:pt x="9897078" y="421658"/>
                  <a:pt x="9668329" y="469509"/>
                </a:cubicBezTo>
                <a:cubicBezTo>
                  <a:pt x="9439581" y="517360"/>
                  <a:pt x="9141279" y="567934"/>
                  <a:pt x="8982529" y="625084"/>
                </a:cubicBezTo>
                <a:cubicBezTo>
                  <a:pt x="8823779" y="682234"/>
                  <a:pt x="8851296" y="798651"/>
                  <a:pt x="8715829" y="812409"/>
                </a:cubicBezTo>
                <a:cubicBezTo>
                  <a:pt x="8580362" y="826167"/>
                  <a:pt x="8379279" y="766901"/>
                  <a:pt x="8169729" y="707634"/>
                </a:cubicBezTo>
                <a:cubicBezTo>
                  <a:pt x="7960179" y="648367"/>
                  <a:pt x="7595583" y="574813"/>
                  <a:pt x="7439479" y="571109"/>
                </a:cubicBezTo>
                <a:cubicBezTo>
                  <a:pt x="7283375" y="567405"/>
                  <a:pt x="7301896" y="667417"/>
                  <a:pt x="7233104" y="685409"/>
                </a:cubicBezTo>
                <a:cubicBezTo>
                  <a:pt x="7164312" y="703401"/>
                  <a:pt x="7132033" y="694934"/>
                  <a:pt x="7026729" y="679059"/>
                </a:cubicBezTo>
                <a:cubicBezTo>
                  <a:pt x="6921425" y="663184"/>
                  <a:pt x="6770612" y="566876"/>
                  <a:pt x="6601279" y="590159"/>
                </a:cubicBezTo>
                <a:cubicBezTo>
                  <a:pt x="6431946" y="613442"/>
                  <a:pt x="6226629" y="709222"/>
                  <a:pt x="6010729" y="818759"/>
                </a:cubicBezTo>
                <a:cubicBezTo>
                  <a:pt x="5794829" y="928296"/>
                  <a:pt x="5517016" y="1090751"/>
                  <a:pt x="5305879" y="1247384"/>
                </a:cubicBezTo>
                <a:cubicBezTo>
                  <a:pt x="5094742" y="1404017"/>
                  <a:pt x="4995787" y="1504030"/>
                  <a:pt x="4724854" y="1587109"/>
                </a:cubicBezTo>
                <a:cubicBezTo>
                  <a:pt x="4453921" y="1670188"/>
                  <a:pt x="4353908" y="1665426"/>
                  <a:pt x="4213679" y="1650609"/>
                </a:cubicBezTo>
                <a:cubicBezTo>
                  <a:pt x="4073450" y="1635792"/>
                  <a:pt x="4003071" y="1519376"/>
                  <a:pt x="3883479" y="1498209"/>
                </a:cubicBezTo>
                <a:cubicBezTo>
                  <a:pt x="3763887" y="1477042"/>
                  <a:pt x="3626304" y="1540542"/>
                  <a:pt x="3496129" y="1523609"/>
                </a:cubicBezTo>
                <a:cubicBezTo>
                  <a:pt x="3365954" y="1506676"/>
                  <a:pt x="3254829" y="1465401"/>
                  <a:pt x="3102429" y="1396609"/>
                </a:cubicBezTo>
                <a:cubicBezTo>
                  <a:pt x="2950029" y="1327817"/>
                  <a:pt x="2735897" y="1198445"/>
                  <a:pt x="2581729" y="1110859"/>
                </a:cubicBezTo>
                <a:cubicBezTo>
                  <a:pt x="2427561" y="1023273"/>
                  <a:pt x="2268752" y="915091"/>
                  <a:pt x="2177422" y="871094"/>
                </a:cubicBezTo>
                <a:cubicBezTo>
                  <a:pt x="2174678" y="856509"/>
                  <a:pt x="2175655" y="847101"/>
                  <a:pt x="2174248" y="827516"/>
                </a:cubicBezTo>
                <a:cubicBezTo>
                  <a:pt x="2266486" y="774960"/>
                  <a:pt x="2483769" y="657207"/>
                  <a:pt x="2464149" y="609733"/>
                </a:cubicBezTo>
                <a:cubicBezTo>
                  <a:pt x="2478111" y="569464"/>
                  <a:pt x="2268278" y="487012"/>
                  <a:pt x="2200870" y="493827"/>
                </a:cubicBezTo>
                <a:cubicBezTo>
                  <a:pt x="2133462" y="500642"/>
                  <a:pt x="2060854" y="597311"/>
                  <a:pt x="2056528" y="653798"/>
                </a:cubicBezTo>
                <a:cubicBezTo>
                  <a:pt x="2052202" y="710285"/>
                  <a:pt x="2159531" y="817538"/>
                  <a:pt x="2174912" y="832750"/>
                </a:cubicBezTo>
                <a:cubicBezTo>
                  <a:pt x="2174418" y="857487"/>
                  <a:pt x="2180179" y="845345"/>
                  <a:pt x="2177388" y="862546"/>
                </a:cubicBezTo>
                <a:cubicBezTo>
                  <a:pt x="2007412" y="977524"/>
                  <a:pt x="1532921" y="1179651"/>
                  <a:pt x="1121229" y="1364859"/>
                </a:cubicBezTo>
                <a:cubicBezTo>
                  <a:pt x="709537" y="1550067"/>
                  <a:pt x="213179" y="1646376"/>
                  <a:pt x="454" y="1717284"/>
                </a:cubicBezTo>
                <a:cubicBezTo>
                  <a:pt x="-2721" y="1696117"/>
                  <a:pt x="12096" y="1744801"/>
                  <a:pt x="3629" y="1691884"/>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3" name="Friform 2">
            <a:extLst>
              <a:ext uri="{FF2B5EF4-FFF2-40B4-BE49-F238E27FC236}">
                <a16:creationId xmlns:a16="http://schemas.microsoft.com/office/drawing/2014/main" id="{42C70EDD-64EE-E04B-960A-8BAA5625D6DD}"/>
              </a:ext>
            </a:extLst>
          </p:cNvPr>
          <p:cNvSpPr/>
          <p:nvPr userDrawn="1"/>
        </p:nvSpPr>
        <p:spPr>
          <a:xfrm>
            <a:off x="-85300" y="536331"/>
            <a:ext cx="12299134" cy="439828"/>
          </a:xfrm>
          <a:custGeom>
            <a:avLst/>
            <a:gdLst>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65603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77296 w 12259658"/>
              <a:gd name="connsiteY8" fmla="*/ 2505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22387 w 12259658"/>
              <a:gd name="connsiteY29" fmla="*/ 319413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93362 w 12259658"/>
              <a:gd name="connsiteY27" fmla="*/ 338202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50979 w 12259658"/>
              <a:gd name="connsiteY26" fmla="*/ 50104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21121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40519"/>
              <a:gd name="connsiteX1" fmla="*/ 230348 w 12259658"/>
              <a:gd name="connsiteY1" fmla="*/ 350728 h 440519"/>
              <a:gd name="connsiteX2" fmla="*/ 512184 w 12259658"/>
              <a:gd name="connsiteY2" fmla="*/ 338202 h 440519"/>
              <a:gd name="connsiteX3" fmla="*/ 662496 w 12259658"/>
              <a:gd name="connsiteY3" fmla="*/ 275572 h 440519"/>
              <a:gd name="connsiteX4" fmla="*/ 1771050 w 12259658"/>
              <a:gd name="connsiteY4" fmla="*/ 43841 h 440519"/>
              <a:gd name="connsiteX5" fmla="*/ 2516348 w 12259658"/>
              <a:gd name="connsiteY5" fmla="*/ 125260 h 440519"/>
              <a:gd name="connsiteX6" fmla="*/ 2885866 w 12259658"/>
              <a:gd name="connsiteY6" fmla="*/ 350728 h 440519"/>
              <a:gd name="connsiteX7" fmla="*/ 3919264 w 12259658"/>
              <a:gd name="connsiteY7" fmla="*/ 187890 h 440519"/>
              <a:gd name="connsiteX8" fmla="*/ 4752693 w 12259658"/>
              <a:gd name="connsiteY8" fmla="*/ 254620 h 440519"/>
              <a:gd name="connsiteX9" fmla="*/ 5145101 w 12259658"/>
              <a:gd name="connsiteY9" fmla="*/ 319413 h 440519"/>
              <a:gd name="connsiteX10" fmla="*/ 5835746 w 12259658"/>
              <a:gd name="connsiteY10" fmla="*/ 219205 h 440519"/>
              <a:gd name="connsiteX11" fmla="*/ 6449521 w 12259658"/>
              <a:gd name="connsiteY11" fmla="*/ 300624 h 440519"/>
              <a:gd name="connsiteX12" fmla="*/ 7307554 w 12259658"/>
              <a:gd name="connsiteY12" fmla="*/ 0 h 440519"/>
              <a:gd name="connsiteX13" fmla="*/ 8754310 w 12259658"/>
              <a:gd name="connsiteY13" fmla="*/ 300624 h 440519"/>
              <a:gd name="connsiteX14" fmla="*/ 9656184 w 12259658"/>
              <a:gd name="connsiteY14" fmla="*/ 382043 h 440519"/>
              <a:gd name="connsiteX15" fmla="*/ 10720896 w 12259658"/>
              <a:gd name="connsiteY15" fmla="*/ 62630 h 440519"/>
              <a:gd name="connsiteX16" fmla="*/ 11403565 w 12259658"/>
              <a:gd name="connsiteY16" fmla="*/ 162838 h 440519"/>
              <a:gd name="connsiteX17" fmla="*/ 12054918 w 12259658"/>
              <a:gd name="connsiteY17" fmla="*/ 175364 h 440519"/>
              <a:gd name="connsiteX18" fmla="*/ 12236546 w 12259658"/>
              <a:gd name="connsiteY18" fmla="*/ 237994 h 440519"/>
              <a:gd name="connsiteX19" fmla="*/ 12242809 w 12259658"/>
              <a:gd name="connsiteY19" fmla="*/ 275572 h 440519"/>
              <a:gd name="connsiteX20" fmla="*/ 12105022 w 12259658"/>
              <a:gd name="connsiteY20" fmla="*/ 212942 h 440519"/>
              <a:gd name="connsiteX21" fmla="*/ 11403565 w 12259658"/>
              <a:gd name="connsiteY21" fmla="*/ 206679 h 440519"/>
              <a:gd name="connsiteX22" fmla="*/ 10889998 w 12259658"/>
              <a:gd name="connsiteY22" fmla="*/ 93945 h 440519"/>
              <a:gd name="connsiteX23" fmla="*/ 9931757 w 12259658"/>
              <a:gd name="connsiteY23" fmla="*/ 356991 h 440519"/>
              <a:gd name="connsiteX24" fmla="*/ 9230299 w 12259658"/>
              <a:gd name="connsiteY24" fmla="*/ 425885 h 440519"/>
              <a:gd name="connsiteX25" fmla="*/ 7845723 w 12259658"/>
              <a:gd name="connsiteY25" fmla="*/ 106471 h 440519"/>
              <a:gd name="connsiteX26" fmla="*/ 7146879 w 12259658"/>
              <a:gd name="connsiteY26" fmla="*/ 37802 h 440519"/>
              <a:gd name="connsiteX27" fmla="*/ 6456458 w 12259658"/>
              <a:gd name="connsiteY27" fmla="*/ 325900 h 440519"/>
              <a:gd name="connsiteX28" fmla="*/ 5892113 w 12259658"/>
              <a:gd name="connsiteY28" fmla="*/ 250520 h 440519"/>
              <a:gd name="connsiteX29" fmla="*/ 5434688 w 12259658"/>
              <a:gd name="connsiteY29" fmla="*/ 303011 h 440519"/>
              <a:gd name="connsiteX30" fmla="*/ 4814874 w 12259658"/>
              <a:gd name="connsiteY30" fmla="*/ 300624 h 440519"/>
              <a:gd name="connsiteX31" fmla="*/ 4044524 w 12259658"/>
              <a:gd name="connsiteY31" fmla="*/ 212942 h 440519"/>
              <a:gd name="connsiteX32" fmla="*/ 3054968 w 12259658"/>
              <a:gd name="connsiteY32" fmla="*/ 369517 h 440519"/>
              <a:gd name="connsiteX33" fmla="*/ 2697976 w 12259658"/>
              <a:gd name="connsiteY33" fmla="*/ 319413 h 440519"/>
              <a:gd name="connsiteX34" fmla="*/ 2566453 w 12259658"/>
              <a:gd name="connsiteY34" fmla="*/ 187890 h 440519"/>
              <a:gd name="connsiteX35" fmla="*/ 1990255 w 12259658"/>
              <a:gd name="connsiteY35" fmla="*/ 62630 h 440519"/>
              <a:gd name="connsiteX36" fmla="*/ 637444 w 12259658"/>
              <a:gd name="connsiteY36" fmla="*/ 306887 h 440519"/>
              <a:gd name="connsiteX37" fmla="*/ 305505 w 12259658"/>
              <a:gd name="connsiteY37" fmla="*/ 394569 h 440519"/>
              <a:gd name="connsiteX38" fmla="*/ 29932 w 12259658"/>
              <a:gd name="connsiteY38" fmla="*/ 306887 h 440519"/>
              <a:gd name="connsiteX39" fmla="*/ 29932 w 12259658"/>
              <a:gd name="connsiteY39" fmla="*/ 256783 h 440519"/>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377"/>
              <a:gd name="connsiteX1" fmla="*/ 230348 w 12259658"/>
              <a:gd name="connsiteY1" fmla="*/ 350728 h 439377"/>
              <a:gd name="connsiteX2" fmla="*/ 512184 w 12259658"/>
              <a:gd name="connsiteY2" fmla="*/ 338202 h 439377"/>
              <a:gd name="connsiteX3" fmla="*/ 662496 w 12259658"/>
              <a:gd name="connsiteY3" fmla="*/ 275572 h 439377"/>
              <a:gd name="connsiteX4" fmla="*/ 1771050 w 12259658"/>
              <a:gd name="connsiteY4" fmla="*/ 43841 h 439377"/>
              <a:gd name="connsiteX5" fmla="*/ 2516348 w 12259658"/>
              <a:gd name="connsiteY5" fmla="*/ 125260 h 439377"/>
              <a:gd name="connsiteX6" fmla="*/ 2885866 w 12259658"/>
              <a:gd name="connsiteY6" fmla="*/ 350728 h 439377"/>
              <a:gd name="connsiteX7" fmla="*/ 3919264 w 12259658"/>
              <a:gd name="connsiteY7" fmla="*/ 187890 h 439377"/>
              <a:gd name="connsiteX8" fmla="*/ 4752693 w 12259658"/>
              <a:gd name="connsiteY8" fmla="*/ 254620 h 439377"/>
              <a:gd name="connsiteX9" fmla="*/ 5145101 w 12259658"/>
              <a:gd name="connsiteY9" fmla="*/ 319413 h 439377"/>
              <a:gd name="connsiteX10" fmla="*/ 5835746 w 12259658"/>
              <a:gd name="connsiteY10" fmla="*/ 219205 h 439377"/>
              <a:gd name="connsiteX11" fmla="*/ 6449521 w 12259658"/>
              <a:gd name="connsiteY11" fmla="*/ 300624 h 439377"/>
              <a:gd name="connsiteX12" fmla="*/ 7307554 w 12259658"/>
              <a:gd name="connsiteY12" fmla="*/ 0 h 439377"/>
              <a:gd name="connsiteX13" fmla="*/ 8754310 w 12259658"/>
              <a:gd name="connsiteY13" fmla="*/ 300624 h 439377"/>
              <a:gd name="connsiteX14" fmla="*/ 9656184 w 12259658"/>
              <a:gd name="connsiteY14" fmla="*/ 382043 h 439377"/>
              <a:gd name="connsiteX15" fmla="*/ 10720896 w 12259658"/>
              <a:gd name="connsiteY15" fmla="*/ 62630 h 439377"/>
              <a:gd name="connsiteX16" fmla="*/ 11403565 w 12259658"/>
              <a:gd name="connsiteY16" fmla="*/ 162838 h 439377"/>
              <a:gd name="connsiteX17" fmla="*/ 12054918 w 12259658"/>
              <a:gd name="connsiteY17" fmla="*/ 175364 h 439377"/>
              <a:gd name="connsiteX18" fmla="*/ 12236546 w 12259658"/>
              <a:gd name="connsiteY18" fmla="*/ 237994 h 439377"/>
              <a:gd name="connsiteX19" fmla="*/ 12242809 w 12259658"/>
              <a:gd name="connsiteY19" fmla="*/ 275572 h 439377"/>
              <a:gd name="connsiteX20" fmla="*/ 12105022 w 12259658"/>
              <a:gd name="connsiteY20" fmla="*/ 212942 h 439377"/>
              <a:gd name="connsiteX21" fmla="*/ 11403565 w 12259658"/>
              <a:gd name="connsiteY21" fmla="*/ 206679 h 439377"/>
              <a:gd name="connsiteX22" fmla="*/ 10889998 w 12259658"/>
              <a:gd name="connsiteY22" fmla="*/ 93945 h 439377"/>
              <a:gd name="connsiteX23" fmla="*/ 9931757 w 12259658"/>
              <a:gd name="connsiteY23" fmla="*/ 356991 h 439377"/>
              <a:gd name="connsiteX24" fmla="*/ 9230299 w 12259658"/>
              <a:gd name="connsiteY24" fmla="*/ 425885 h 439377"/>
              <a:gd name="connsiteX25" fmla="*/ 7849824 w 12259658"/>
              <a:gd name="connsiteY25" fmla="*/ 122873 h 439377"/>
              <a:gd name="connsiteX26" fmla="*/ 7146879 w 12259658"/>
              <a:gd name="connsiteY26" fmla="*/ 37802 h 439377"/>
              <a:gd name="connsiteX27" fmla="*/ 6456458 w 12259658"/>
              <a:gd name="connsiteY27" fmla="*/ 325900 h 439377"/>
              <a:gd name="connsiteX28" fmla="*/ 5892113 w 12259658"/>
              <a:gd name="connsiteY28" fmla="*/ 250520 h 439377"/>
              <a:gd name="connsiteX29" fmla="*/ 5434688 w 12259658"/>
              <a:gd name="connsiteY29" fmla="*/ 303011 h 439377"/>
              <a:gd name="connsiteX30" fmla="*/ 4814874 w 12259658"/>
              <a:gd name="connsiteY30" fmla="*/ 300624 h 439377"/>
              <a:gd name="connsiteX31" fmla="*/ 4044524 w 12259658"/>
              <a:gd name="connsiteY31" fmla="*/ 212942 h 439377"/>
              <a:gd name="connsiteX32" fmla="*/ 3054968 w 12259658"/>
              <a:gd name="connsiteY32" fmla="*/ 369517 h 439377"/>
              <a:gd name="connsiteX33" fmla="*/ 2697976 w 12259658"/>
              <a:gd name="connsiteY33" fmla="*/ 319413 h 439377"/>
              <a:gd name="connsiteX34" fmla="*/ 2566453 w 12259658"/>
              <a:gd name="connsiteY34" fmla="*/ 187890 h 439377"/>
              <a:gd name="connsiteX35" fmla="*/ 1990255 w 12259658"/>
              <a:gd name="connsiteY35" fmla="*/ 62630 h 439377"/>
              <a:gd name="connsiteX36" fmla="*/ 637444 w 12259658"/>
              <a:gd name="connsiteY36" fmla="*/ 306887 h 439377"/>
              <a:gd name="connsiteX37" fmla="*/ 305505 w 12259658"/>
              <a:gd name="connsiteY37" fmla="*/ 394569 h 439377"/>
              <a:gd name="connsiteX38" fmla="*/ 29932 w 12259658"/>
              <a:gd name="connsiteY38" fmla="*/ 306887 h 439377"/>
              <a:gd name="connsiteX39" fmla="*/ 29932 w 12259658"/>
              <a:gd name="connsiteY39" fmla="*/ 256783 h 439377"/>
              <a:gd name="connsiteX0" fmla="*/ 29932 w 12259658"/>
              <a:gd name="connsiteY0" fmla="*/ 256783 h 439662"/>
              <a:gd name="connsiteX1" fmla="*/ 230348 w 12259658"/>
              <a:gd name="connsiteY1" fmla="*/ 350728 h 439662"/>
              <a:gd name="connsiteX2" fmla="*/ 512184 w 12259658"/>
              <a:gd name="connsiteY2" fmla="*/ 338202 h 439662"/>
              <a:gd name="connsiteX3" fmla="*/ 662496 w 12259658"/>
              <a:gd name="connsiteY3" fmla="*/ 275572 h 439662"/>
              <a:gd name="connsiteX4" fmla="*/ 1771050 w 12259658"/>
              <a:gd name="connsiteY4" fmla="*/ 43841 h 439662"/>
              <a:gd name="connsiteX5" fmla="*/ 2516348 w 12259658"/>
              <a:gd name="connsiteY5" fmla="*/ 125260 h 439662"/>
              <a:gd name="connsiteX6" fmla="*/ 2885866 w 12259658"/>
              <a:gd name="connsiteY6" fmla="*/ 350728 h 439662"/>
              <a:gd name="connsiteX7" fmla="*/ 3919264 w 12259658"/>
              <a:gd name="connsiteY7" fmla="*/ 187890 h 439662"/>
              <a:gd name="connsiteX8" fmla="*/ 4752693 w 12259658"/>
              <a:gd name="connsiteY8" fmla="*/ 254620 h 439662"/>
              <a:gd name="connsiteX9" fmla="*/ 5145101 w 12259658"/>
              <a:gd name="connsiteY9" fmla="*/ 319413 h 439662"/>
              <a:gd name="connsiteX10" fmla="*/ 5835746 w 12259658"/>
              <a:gd name="connsiteY10" fmla="*/ 219205 h 439662"/>
              <a:gd name="connsiteX11" fmla="*/ 6449521 w 12259658"/>
              <a:gd name="connsiteY11" fmla="*/ 300624 h 439662"/>
              <a:gd name="connsiteX12" fmla="*/ 7307554 w 12259658"/>
              <a:gd name="connsiteY12" fmla="*/ 0 h 439662"/>
              <a:gd name="connsiteX13" fmla="*/ 8754310 w 12259658"/>
              <a:gd name="connsiteY13" fmla="*/ 300624 h 439662"/>
              <a:gd name="connsiteX14" fmla="*/ 9656184 w 12259658"/>
              <a:gd name="connsiteY14" fmla="*/ 382043 h 439662"/>
              <a:gd name="connsiteX15" fmla="*/ 10720896 w 12259658"/>
              <a:gd name="connsiteY15" fmla="*/ 62630 h 439662"/>
              <a:gd name="connsiteX16" fmla="*/ 11403565 w 12259658"/>
              <a:gd name="connsiteY16" fmla="*/ 162838 h 439662"/>
              <a:gd name="connsiteX17" fmla="*/ 12054918 w 12259658"/>
              <a:gd name="connsiteY17" fmla="*/ 175364 h 439662"/>
              <a:gd name="connsiteX18" fmla="*/ 12236546 w 12259658"/>
              <a:gd name="connsiteY18" fmla="*/ 237994 h 439662"/>
              <a:gd name="connsiteX19" fmla="*/ 12242809 w 12259658"/>
              <a:gd name="connsiteY19" fmla="*/ 275572 h 439662"/>
              <a:gd name="connsiteX20" fmla="*/ 12105022 w 12259658"/>
              <a:gd name="connsiteY20" fmla="*/ 212942 h 439662"/>
              <a:gd name="connsiteX21" fmla="*/ 11403565 w 12259658"/>
              <a:gd name="connsiteY21" fmla="*/ 206679 h 439662"/>
              <a:gd name="connsiteX22" fmla="*/ 10889998 w 12259658"/>
              <a:gd name="connsiteY22" fmla="*/ 93945 h 439662"/>
              <a:gd name="connsiteX23" fmla="*/ 9931757 w 12259658"/>
              <a:gd name="connsiteY23" fmla="*/ 356991 h 439662"/>
              <a:gd name="connsiteX24" fmla="*/ 9230299 w 12259658"/>
              <a:gd name="connsiteY24" fmla="*/ 425885 h 439662"/>
              <a:gd name="connsiteX25" fmla="*/ 7903130 w 12259658"/>
              <a:gd name="connsiteY25" fmla="*/ 118773 h 439662"/>
              <a:gd name="connsiteX26" fmla="*/ 7146879 w 12259658"/>
              <a:gd name="connsiteY26" fmla="*/ 37802 h 439662"/>
              <a:gd name="connsiteX27" fmla="*/ 6456458 w 12259658"/>
              <a:gd name="connsiteY27" fmla="*/ 325900 h 439662"/>
              <a:gd name="connsiteX28" fmla="*/ 5892113 w 12259658"/>
              <a:gd name="connsiteY28" fmla="*/ 250520 h 439662"/>
              <a:gd name="connsiteX29" fmla="*/ 5434688 w 12259658"/>
              <a:gd name="connsiteY29" fmla="*/ 303011 h 439662"/>
              <a:gd name="connsiteX30" fmla="*/ 4814874 w 12259658"/>
              <a:gd name="connsiteY30" fmla="*/ 300624 h 439662"/>
              <a:gd name="connsiteX31" fmla="*/ 4044524 w 12259658"/>
              <a:gd name="connsiteY31" fmla="*/ 212942 h 439662"/>
              <a:gd name="connsiteX32" fmla="*/ 3054968 w 12259658"/>
              <a:gd name="connsiteY32" fmla="*/ 369517 h 439662"/>
              <a:gd name="connsiteX33" fmla="*/ 2697976 w 12259658"/>
              <a:gd name="connsiteY33" fmla="*/ 319413 h 439662"/>
              <a:gd name="connsiteX34" fmla="*/ 2566453 w 12259658"/>
              <a:gd name="connsiteY34" fmla="*/ 187890 h 439662"/>
              <a:gd name="connsiteX35" fmla="*/ 1990255 w 12259658"/>
              <a:gd name="connsiteY35" fmla="*/ 62630 h 439662"/>
              <a:gd name="connsiteX36" fmla="*/ 637444 w 12259658"/>
              <a:gd name="connsiteY36" fmla="*/ 306887 h 439662"/>
              <a:gd name="connsiteX37" fmla="*/ 305505 w 12259658"/>
              <a:gd name="connsiteY37" fmla="*/ 394569 h 439662"/>
              <a:gd name="connsiteX38" fmla="*/ 29932 w 12259658"/>
              <a:gd name="connsiteY38" fmla="*/ 306887 h 439662"/>
              <a:gd name="connsiteX39" fmla="*/ 29932 w 12259658"/>
              <a:gd name="connsiteY39" fmla="*/ 256783 h 439662"/>
              <a:gd name="connsiteX0" fmla="*/ 29932 w 12259658"/>
              <a:gd name="connsiteY0" fmla="*/ 256917 h 439796"/>
              <a:gd name="connsiteX1" fmla="*/ 230348 w 12259658"/>
              <a:gd name="connsiteY1" fmla="*/ 350862 h 439796"/>
              <a:gd name="connsiteX2" fmla="*/ 512184 w 12259658"/>
              <a:gd name="connsiteY2" fmla="*/ 338336 h 439796"/>
              <a:gd name="connsiteX3" fmla="*/ 662496 w 12259658"/>
              <a:gd name="connsiteY3" fmla="*/ 275706 h 439796"/>
              <a:gd name="connsiteX4" fmla="*/ 1771050 w 12259658"/>
              <a:gd name="connsiteY4" fmla="*/ 43975 h 439796"/>
              <a:gd name="connsiteX5" fmla="*/ 2516348 w 12259658"/>
              <a:gd name="connsiteY5" fmla="*/ 125394 h 439796"/>
              <a:gd name="connsiteX6" fmla="*/ 2885866 w 12259658"/>
              <a:gd name="connsiteY6" fmla="*/ 350862 h 439796"/>
              <a:gd name="connsiteX7" fmla="*/ 3919264 w 12259658"/>
              <a:gd name="connsiteY7" fmla="*/ 188024 h 439796"/>
              <a:gd name="connsiteX8" fmla="*/ 4752693 w 12259658"/>
              <a:gd name="connsiteY8" fmla="*/ 254754 h 439796"/>
              <a:gd name="connsiteX9" fmla="*/ 5145101 w 12259658"/>
              <a:gd name="connsiteY9" fmla="*/ 319547 h 439796"/>
              <a:gd name="connsiteX10" fmla="*/ 5835746 w 12259658"/>
              <a:gd name="connsiteY10" fmla="*/ 219339 h 439796"/>
              <a:gd name="connsiteX11" fmla="*/ 6449521 w 12259658"/>
              <a:gd name="connsiteY11" fmla="*/ 300758 h 439796"/>
              <a:gd name="connsiteX12" fmla="*/ 7307554 w 12259658"/>
              <a:gd name="connsiteY12" fmla="*/ 134 h 439796"/>
              <a:gd name="connsiteX13" fmla="*/ 8664100 w 12259658"/>
              <a:gd name="connsiteY13" fmla="*/ 263854 h 439796"/>
              <a:gd name="connsiteX14" fmla="*/ 9656184 w 12259658"/>
              <a:gd name="connsiteY14" fmla="*/ 382177 h 439796"/>
              <a:gd name="connsiteX15" fmla="*/ 10720896 w 12259658"/>
              <a:gd name="connsiteY15" fmla="*/ 62764 h 439796"/>
              <a:gd name="connsiteX16" fmla="*/ 11403565 w 12259658"/>
              <a:gd name="connsiteY16" fmla="*/ 162972 h 439796"/>
              <a:gd name="connsiteX17" fmla="*/ 12054918 w 12259658"/>
              <a:gd name="connsiteY17" fmla="*/ 175498 h 439796"/>
              <a:gd name="connsiteX18" fmla="*/ 12236546 w 12259658"/>
              <a:gd name="connsiteY18" fmla="*/ 238128 h 439796"/>
              <a:gd name="connsiteX19" fmla="*/ 12242809 w 12259658"/>
              <a:gd name="connsiteY19" fmla="*/ 275706 h 439796"/>
              <a:gd name="connsiteX20" fmla="*/ 12105022 w 12259658"/>
              <a:gd name="connsiteY20" fmla="*/ 213076 h 439796"/>
              <a:gd name="connsiteX21" fmla="*/ 11403565 w 12259658"/>
              <a:gd name="connsiteY21" fmla="*/ 206813 h 439796"/>
              <a:gd name="connsiteX22" fmla="*/ 10889998 w 12259658"/>
              <a:gd name="connsiteY22" fmla="*/ 94079 h 439796"/>
              <a:gd name="connsiteX23" fmla="*/ 9931757 w 12259658"/>
              <a:gd name="connsiteY23" fmla="*/ 357125 h 439796"/>
              <a:gd name="connsiteX24" fmla="*/ 9230299 w 12259658"/>
              <a:gd name="connsiteY24" fmla="*/ 426019 h 439796"/>
              <a:gd name="connsiteX25" fmla="*/ 7903130 w 12259658"/>
              <a:gd name="connsiteY25" fmla="*/ 118907 h 439796"/>
              <a:gd name="connsiteX26" fmla="*/ 7146879 w 12259658"/>
              <a:gd name="connsiteY26" fmla="*/ 37936 h 439796"/>
              <a:gd name="connsiteX27" fmla="*/ 6456458 w 12259658"/>
              <a:gd name="connsiteY27" fmla="*/ 326034 h 439796"/>
              <a:gd name="connsiteX28" fmla="*/ 5892113 w 12259658"/>
              <a:gd name="connsiteY28" fmla="*/ 250654 h 439796"/>
              <a:gd name="connsiteX29" fmla="*/ 5434688 w 12259658"/>
              <a:gd name="connsiteY29" fmla="*/ 303145 h 439796"/>
              <a:gd name="connsiteX30" fmla="*/ 4814874 w 12259658"/>
              <a:gd name="connsiteY30" fmla="*/ 300758 h 439796"/>
              <a:gd name="connsiteX31" fmla="*/ 4044524 w 12259658"/>
              <a:gd name="connsiteY31" fmla="*/ 213076 h 439796"/>
              <a:gd name="connsiteX32" fmla="*/ 3054968 w 12259658"/>
              <a:gd name="connsiteY32" fmla="*/ 369651 h 439796"/>
              <a:gd name="connsiteX33" fmla="*/ 2697976 w 12259658"/>
              <a:gd name="connsiteY33" fmla="*/ 319547 h 439796"/>
              <a:gd name="connsiteX34" fmla="*/ 2566453 w 12259658"/>
              <a:gd name="connsiteY34" fmla="*/ 188024 h 439796"/>
              <a:gd name="connsiteX35" fmla="*/ 1990255 w 12259658"/>
              <a:gd name="connsiteY35" fmla="*/ 62764 h 439796"/>
              <a:gd name="connsiteX36" fmla="*/ 637444 w 12259658"/>
              <a:gd name="connsiteY36" fmla="*/ 307021 h 439796"/>
              <a:gd name="connsiteX37" fmla="*/ 305505 w 12259658"/>
              <a:gd name="connsiteY37" fmla="*/ 394703 h 439796"/>
              <a:gd name="connsiteX38" fmla="*/ 29932 w 12259658"/>
              <a:gd name="connsiteY38" fmla="*/ 307021 h 439796"/>
              <a:gd name="connsiteX39" fmla="*/ 29932 w 12259658"/>
              <a:gd name="connsiteY39" fmla="*/ 256917 h 439796"/>
              <a:gd name="connsiteX0" fmla="*/ 29932 w 12259658"/>
              <a:gd name="connsiteY0" fmla="*/ 256938 h 439817"/>
              <a:gd name="connsiteX1" fmla="*/ 230348 w 12259658"/>
              <a:gd name="connsiteY1" fmla="*/ 350883 h 439817"/>
              <a:gd name="connsiteX2" fmla="*/ 512184 w 12259658"/>
              <a:gd name="connsiteY2" fmla="*/ 338357 h 439817"/>
              <a:gd name="connsiteX3" fmla="*/ 662496 w 12259658"/>
              <a:gd name="connsiteY3" fmla="*/ 275727 h 439817"/>
              <a:gd name="connsiteX4" fmla="*/ 1771050 w 12259658"/>
              <a:gd name="connsiteY4" fmla="*/ 43996 h 439817"/>
              <a:gd name="connsiteX5" fmla="*/ 2516348 w 12259658"/>
              <a:gd name="connsiteY5" fmla="*/ 125415 h 439817"/>
              <a:gd name="connsiteX6" fmla="*/ 2885866 w 12259658"/>
              <a:gd name="connsiteY6" fmla="*/ 350883 h 439817"/>
              <a:gd name="connsiteX7" fmla="*/ 3919264 w 12259658"/>
              <a:gd name="connsiteY7" fmla="*/ 188045 h 439817"/>
              <a:gd name="connsiteX8" fmla="*/ 4752693 w 12259658"/>
              <a:gd name="connsiteY8" fmla="*/ 254775 h 439817"/>
              <a:gd name="connsiteX9" fmla="*/ 5145101 w 12259658"/>
              <a:gd name="connsiteY9" fmla="*/ 319568 h 439817"/>
              <a:gd name="connsiteX10" fmla="*/ 5835746 w 12259658"/>
              <a:gd name="connsiteY10" fmla="*/ 219360 h 439817"/>
              <a:gd name="connsiteX11" fmla="*/ 6449521 w 12259658"/>
              <a:gd name="connsiteY11" fmla="*/ 300779 h 439817"/>
              <a:gd name="connsiteX12" fmla="*/ 7307554 w 12259658"/>
              <a:gd name="connsiteY12" fmla="*/ 155 h 439817"/>
              <a:gd name="connsiteX13" fmla="*/ 8664100 w 12259658"/>
              <a:gd name="connsiteY13" fmla="*/ 263875 h 439817"/>
              <a:gd name="connsiteX14" fmla="*/ 9656184 w 12259658"/>
              <a:gd name="connsiteY14" fmla="*/ 382198 h 439817"/>
              <a:gd name="connsiteX15" fmla="*/ 10720896 w 12259658"/>
              <a:gd name="connsiteY15" fmla="*/ 62785 h 439817"/>
              <a:gd name="connsiteX16" fmla="*/ 11403565 w 12259658"/>
              <a:gd name="connsiteY16" fmla="*/ 162993 h 439817"/>
              <a:gd name="connsiteX17" fmla="*/ 12054918 w 12259658"/>
              <a:gd name="connsiteY17" fmla="*/ 175519 h 439817"/>
              <a:gd name="connsiteX18" fmla="*/ 12236546 w 12259658"/>
              <a:gd name="connsiteY18" fmla="*/ 238149 h 439817"/>
              <a:gd name="connsiteX19" fmla="*/ 12242809 w 12259658"/>
              <a:gd name="connsiteY19" fmla="*/ 275727 h 439817"/>
              <a:gd name="connsiteX20" fmla="*/ 12105022 w 12259658"/>
              <a:gd name="connsiteY20" fmla="*/ 213097 h 439817"/>
              <a:gd name="connsiteX21" fmla="*/ 11403565 w 12259658"/>
              <a:gd name="connsiteY21" fmla="*/ 206834 h 439817"/>
              <a:gd name="connsiteX22" fmla="*/ 10889998 w 12259658"/>
              <a:gd name="connsiteY22" fmla="*/ 94100 h 439817"/>
              <a:gd name="connsiteX23" fmla="*/ 9931757 w 12259658"/>
              <a:gd name="connsiteY23" fmla="*/ 357146 h 439817"/>
              <a:gd name="connsiteX24" fmla="*/ 9230299 w 12259658"/>
              <a:gd name="connsiteY24" fmla="*/ 426040 h 439817"/>
              <a:gd name="connsiteX25" fmla="*/ 7903130 w 12259658"/>
              <a:gd name="connsiteY25" fmla="*/ 118928 h 439817"/>
              <a:gd name="connsiteX26" fmla="*/ 7146879 w 12259658"/>
              <a:gd name="connsiteY26" fmla="*/ 37957 h 439817"/>
              <a:gd name="connsiteX27" fmla="*/ 6456458 w 12259658"/>
              <a:gd name="connsiteY27" fmla="*/ 326055 h 439817"/>
              <a:gd name="connsiteX28" fmla="*/ 5892113 w 12259658"/>
              <a:gd name="connsiteY28" fmla="*/ 250675 h 439817"/>
              <a:gd name="connsiteX29" fmla="*/ 5434688 w 12259658"/>
              <a:gd name="connsiteY29" fmla="*/ 303166 h 439817"/>
              <a:gd name="connsiteX30" fmla="*/ 4814874 w 12259658"/>
              <a:gd name="connsiteY30" fmla="*/ 300779 h 439817"/>
              <a:gd name="connsiteX31" fmla="*/ 4044524 w 12259658"/>
              <a:gd name="connsiteY31" fmla="*/ 213097 h 439817"/>
              <a:gd name="connsiteX32" fmla="*/ 3054968 w 12259658"/>
              <a:gd name="connsiteY32" fmla="*/ 369672 h 439817"/>
              <a:gd name="connsiteX33" fmla="*/ 2697976 w 12259658"/>
              <a:gd name="connsiteY33" fmla="*/ 319568 h 439817"/>
              <a:gd name="connsiteX34" fmla="*/ 2566453 w 12259658"/>
              <a:gd name="connsiteY34" fmla="*/ 188045 h 439817"/>
              <a:gd name="connsiteX35" fmla="*/ 1990255 w 12259658"/>
              <a:gd name="connsiteY35" fmla="*/ 62785 h 439817"/>
              <a:gd name="connsiteX36" fmla="*/ 637444 w 12259658"/>
              <a:gd name="connsiteY36" fmla="*/ 307042 h 439817"/>
              <a:gd name="connsiteX37" fmla="*/ 305505 w 12259658"/>
              <a:gd name="connsiteY37" fmla="*/ 394724 h 439817"/>
              <a:gd name="connsiteX38" fmla="*/ 29932 w 12259658"/>
              <a:gd name="connsiteY38" fmla="*/ 307042 h 439817"/>
              <a:gd name="connsiteX39" fmla="*/ 29932 w 12259658"/>
              <a:gd name="connsiteY39" fmla="*/ 256938 h 439817"/>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75 h 439754"/>
              <a:gd name="connsiteX1" fmla="*/ 230348 w 12259658"/>
              <a:gd name="connsiteY1" fmla="*/ 350820 h 439754"/>
              <a:gd name="connsiteX2" fmla="*/ 512184 w 12259658"/>
              <a:gd name="connsiteY2" fmla="*/ 338294 h 439754"/>
              <a:gd name="connsiteX3" fmla="*/ 662496 w 12259658"/>
              <a:gd name="connsiteY3" fmla="*/ 275664 h 439754"/>
              <a:gd name="connsiteX4" fmla="*/ 1771050 w 12259658"/>
              <a:gd name="connsiteY4" fmla="*/ 43933 h 439754"/>
              <a:gd name="connsiteX5" fmla="*/ 2516348 w 12259658"/>
              <a:gd name="connsiteY5" fmla="*/ 125352 h 439754"/>
              <a:gd name="connsiteX6" fmla="*/ 2885866 w 12259658"/>
              <a:gd name="connsiteY6" fmla="*/ 350820 h 439754"/>
              <a:gd name="connsiteX7" fmla="*/ 3919264 w 12259658"/>
              <a:gd name="connsiteY7" fmla="*/ 187982 h 439754"/>
              <a:gd name="connsiteX8" fmla="*/ 4752693 w 12259658"/>
              <a:gd name="connsiteY8" fmla="*/ 254712 h 439754"/>
              <a:gd name="connsiteX9" fmla="*/ 5145101 w 12259658"/>
              <a:gd name="connsiteY9" fmla="*/ 319505 h 439754"/>
              <a:gd name="connsiteX10" fmla="*/ 5835746 w 12259658"/>
              <a:gd name="connsiteY10" fmla="*/ 219297 h 439754"/>
              <a:gd name="connsiteX11" fmla="*/ 6449521 w 12259658"/>
              <a:gd name="connsiteY11" fmla="*/ 300716 h 439754"/>
              <a:gd name="connsiteX12" fmla="*/ 7307554 w 12259658"/>
              <a:gd name="connsiteY12" fmla="*/ 92 h 439754"/>
              <a:gd name="connsiteX13" fmla="*/ 8610794 w 12259658"/>
              <a:gd name="connsiteY13" fmla="*/ 272013 h 439754"/>
              <a:gd name="connsiteX14" fmla="*/ 9656184 w 12259658"/>
              <a:gd name="connsiteY14" fmla="*/ 382135 h 439754"/>
              <a:gd name="connsiteX15" fmla="*/ 10720896 w 12259658"/>
              <a:gd name="connsiteY15" fmla="*/ 62722 h 439754"/>
              <a:gd name="connsiteX16" fmla="*/ 11403565 w 12259658"/>
              <a:gd name="connsiteY16" fmla="*/ 162930 h 439754"/>
              <a:gd name="connsiteX17" fmla="*/ 12054918 w 12259658"/>
              <a:gd name="connsiteY17" fmla="*/ 175456 h 439754"/>
              <a:gd name="connsiteX18" fmla="*/ 12236546 w 12259658"/>
              <a:gd name="connsiteY18" fmla="*/ 238086 h 439754"/>
              <a:gd name="connsiteX19" fmla="*/ 12242809 w 12259658"/>
              <a:gd name="connsiteY19" fmla="*/ 275664 h 439754"/>
              <a:gd name="connsiteX20" fmla="*/ 12105022 w 12259658"/>
              <a:gd name="connsiteY20" fmla="*/ 213034 h 439754"/>
              <a:gd name="connsiteX21" fmla="*/ 11403565 w 12259658"/>
              <a:gd name="connsiteY21" fmla="*/ 206771 h 439754"/>
              <a:gd name="connsiteX22" fmla="*/ 10889998 w 12259658"/>
              <a:gd name="connsiteY22" fmla="*/ 94037 h 439754"/>
              <a:gd name="connsiteX23" fmla="*/ 9931757 w 12259658"/>
              <a:gd name="connsiteY23" fmla="*/ 357083 h 439754"/>
              <a:gd name="connsiteX24" fmla="*/ 9230299 w 12259658"/>
              <a:gd name="connsiteY24" fmla="*/ 425977 h 439754"/>
              <a:gd name="connsiteX25" fmla="*/ 7903130 w 12259658"/>
              <a:gd name="connsiteY25" fmla="*/ 118865 h 439754"/>
              <a:gd name="connsiteX26" fmla="*/ 7146879 w 12259658"/>
              <a:gd name="connsiteY26" fmla="*/ 37894 h 439754"/>
              <a:gd name="connsiteX27" fmla="*/ 6456458 w 12259658"/>
              <a:gd name="connsiteY27" fmla="*/ 325992 h 439754"/>
              <a:gd name="connsiteX28" fmla="*/ 5892113 w 12259658"/>
              <a:gd name="connsiteY28" fmla="*/ 250612 h 439754"/>
              <a:gd name="connsiteX29" fmla="*/ 5434688 w 12259658"/>
              <a:gd name="connsiteY29" fmla="*/ 303103 h 439754"/>
              <a:gd name="connsiteX30" fmla="*/ 4814874 w 12259658"/>
              <a:gd name="connsiteY30" fmla="*/ 300716 h 439754"/>
              <a:gd name="connsiteX31" fmla="*/ 4044524 w 12259658"/>
              <a:gd name="connsiteY31" fmla="*/ 213034 h 439754"/>
              <a:gd name="connsiteX32" fmla="*/ 3054968 w 12259658"/>
              <a:gd name="connsiteY32" fmla="*/ 369609 h 439754"/>
              <a:gd name="connsiteX33" fmla="*/ 2697976 w 12259658"/>
              <a:gd name="connsiteY33" fmla="*/ 319505 h 439754"/>
              <a:gd name="connsiteX34" fmla="*/ 2566453 w 12259658"/>
              <a:gd name="connsiteY34" fmla="*/ 187982 h 439754"/>
              <a:gd name="connsiteX35" fmla="*/ 1990255 w 12259658"/>
              <a:gd name="connsiteY35" fmla="*/ 62722 h 439754"/>
              <a:gd name="connsiteX36" fmla="*/ 637444 w 12259658"/>
              <a:gd name="connsiteY36" fmla="*/ 306979 h 439754"/>
              <a:gd name="connsiteX37" fmla="*/ 305505 w 12259658"/>
              <a:gd name="connsiteY37" fmla="*/ 394661 h 439754"/>
              <a:gd name="connsiteX38" fmla="*/ 29932 w 12259658"/>
              <a:gd name="connsiteY38" fmla="*/ 306979 h 439754"/>
              <a:gd name="connsiteX39" fmla="*/ 29932 w 12259658"/>
              <a:gd name="connsiteY39" fmla="*/ 256875 h 439754"/>
              <a:gd name="connsiteX0" fmla="*/ 29932 w 12259658"/>
              <a:gd name="connsiteY0" fmla="*/ 256863 h 439742"/>
              <a:gd name="connsiteX1" fmla="*/ 230348 w 12259658"/>
              <a:gd name="connsiteY1" fmla="*/ 350808 h 439742"/>
              <a:gd name="connsiteX2" fmla="*/ 512184 w 12259658"/>
              <a:gd name="connsiteY2" fmla="*/ 338282 h 439742"/>
              <a:gd name="connsiteX3" fmla="*/ 662496 w 12259658"/>
              <a:gd name="connsiteY3" fmla="*/ 275652 h 439742"/>
              <a:gd name="connsiteX4" fmla="*/ 1771050 w 12259658"/>
              <a:gd name="connsiteY4" fmla="*/ 43921 h 439742"/>
              <a:gd name="connsiteX5" fmla="*/ 2516348 w 12259658"/>
              <a:gd name="connsiteY5" fmla="*/ 125340 h 439742"/>
              <a:gd name="connsiteX6" fmla="*/ 2885866 w 12259658"/>
              <a:gd name="connsiteY6" fmla="*/ 350808 h 439742"/>
              <a:gd name="connsiteX7" fmla="*/ 3919264 w 12259658"/>
              <a:gd name="connsiteY7" fmla="*/ 187970 h 439742"/>
              <a:gd name="connsiteX8" fmla="*/ 4752693 w 12259658"/>
              <a:gd name="connsiteY8" fmla="*/ 254700 h 439742"/>
              <a:gd name="connsiteX9" fmla="*/ 5145101 w 12259658"/>
              <a:gd name="connsiteY9" fmla="*/ 319493 h 439742"/>
              <a:gd name="connsiteX10" fmla="*/ 5835746 w 12259658"/>
              <a:gd name="connsiteY10" fmla="*/ 219285 h 439742"/>
              <a:gd name="connsiteX11" fmla="*/ 6449521 w 12259658"/>
              <a:gd name="connsiteY11" fmla="*/ 300704 h 439742"/>
              <a:gd name="connsiteX12" fmla="*/ 7307554 w 12259658"/>
              <a:gd name="connsiteY12" fmla="*/ 80 h 439742"/>
              <a:gd name="connsiteX13" fmla="*/ 8610794 w 12259658"/>
              <a:gd name="connsiteY13" fmla="*/ 272001 h 439742"/>
              <a:gd name="connsiteX14" fmla="*/ 9668486 w 12259658"/>
              <a:gd name="connsiteY14" fmla="*/ 390323 h 439742"/>
              <a:gd name="connsiteX15" fmla="*/ 10720896 w 12259658"/>
              <a:gd name="connsiteY15" fmla="*/ 62710 h 439742"/>
              <a:gd name="connsiteX16" fmla="*/ 11403565 w 12259658"/>
              <a:gd name="connsiteY16" fmla="*/ 162918 h 439742"/>
              <a:gd name="connsiteX17" fmla="*/ 12054918 w 12259658"/>
              <a:gd name="connsiteY17" fmla="*/ 175444 h 439742"/>
              <a:gd name="connsiteX18" fmla="*/ 12236546 w 12259658"/>
              <a:gd name="connsiteY18" fmla="*/ 238074 h 439742"/>
              <a:gd name="connsiteX19" fmla="*/ 12242809 w 12259658"/>
              <a:gd name="connsiteY19" fmla="*/ 275652 h 439742"/>
              <a:gd name="connsiteX20" fmla="*/ 12105022 w 12259658"/>
              <a:gd name="connsiteY20" fmla="*/ 213022 h 439742"/>
              <a:gd name="connsiteX21" fmla="*/ 11403565 w 12259658"/>
              <a:gd name="connsiteY21" fmla="*/ 206759 h 439742"/>
              <a:gd name="connsiteX22" fmla="*/ 10889998 w 12259658"/>
              <a:gd name="connsiteY22" fmla="*/ 94025 h 439742"/>
              <a:gd name="connsiteX23" fmla="*/ 9931757 w 12259658"/>
              <a:gd name="connsiteY23" fmla="*/ 357071 h 439742"/>
              <a:gd name="connsiteX24" fmla="*/ 9230299 w 12259658"/>
              <a:gd name="connsiteY24" fmla="*/ 425965 h 439742"/>
              <a:gd name="connsiteX25" fmla="*/ 7903130 w 12259658"/>
              <a:gd name="connsiteY25" fmla="*/ 118853 h 439742"/>
              <a:gd name="connsiteX26" fmla="*/ 7146879 w 12259658"/>
              <a:gd name="connsiteY26" fmla="*/ 37882 h 439742"/>
              <a:gd name="connsiteX27" fmla="*/ 6456458 w 12259658"/>
              <a:gd name="connsiteY27" fmla="*/ 325980 h 439742"/>
              <a:gd name="connsiteX28" fmla="*/ 5892113 w 12259658"/>
              <a:gd name="connsiteY28" fmla="*/ 250600 h 439742"/>
              <a:gd name="connsiteX29" fmla="*/ 5434688 w 12259658"/>
              <a:gd name="connsiteY29" fmla="*/ 303091 h 439742"/>
              <a:gd name="connsiteX30" fmla="*/ 4814874 w 12259658"/>
              <a:gd name="connsiteY30" fmla="*/ 300704 h 439742"/>
              <a:gd name="connsiteX31" fmla="*/ 4044524 w 12259658"/>
              <a:gd name="connsiteY31" fmla="*/ 213022 h 439742"/>
              <a:gd name="connsiteX32" fmla="*/ 3054968 w 12259658"/>
              <a:gd name="connsiteY32" fmla="*/ 369597 h 439742"/>
              <a:gd name="connsiteX33" fmla="*/ 2697976 w 12259658"/>
              <a:gd name="connsiteY33" fmla="*/ 319493 h 439742"/>
              <a:gd name="connsiteX34" fmla="*/ 2566453 w 12259658"/>
              <a:gd name="connsiteY34" fmla="*/ 187970 h 439742"/>
              <a:gd name="connsiteX35" fmla="*/ 1990255 w 12259658"/>
              <a:gd name="connsiteY35" fmla="*/ 62710 h 439742"/>
              <a:gd name="connsiteX36" fmla="*/ 637444 w 12259658"/>
              <a:gd name="connsiteY36" fmla="*/ 306967 h 439742"/>
              <a:gd name="connsiteX37" fmla="*/ 305505 w 12259658"/>
              <a:gd name="connsiteY37" fmla="*/ 394649 h 439742"/>
              <a:gd name="connsiteX38" fmla="*/ 29932 w 12259658"/>
              <a:gd name="connsiteY38" fmla="*/ 306967 h 439742"/>
              <a:gd name="connsiteX39" fmla="*/ 29932 w 12259658"/>
              <a:gd name="connsiteY39" fmla="*/ 256863 h 439742"/>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9756"/>
              <a:gd name="connsiteX1" fmla="*/ 230348 w 12259658"/>
              <a:gd name="connsiteY1" fmla="*/ 350822 h 439756"/>
              <a:gd name="connsiteX2" fmla="*/ 512184 w 12259658"/>
              <a:gd name="connsiteY2" fmla="*/ 338296 h 439756"/>
              <a:gd name="connsiteX3" fmla="*/ 662496 w 12259658"/>
              <a:gd name="connsiteY3" fmla="*/ 275666 h 439756"/>
              <a:gd name="connsiteX4" fmla="*/ 1771050 w 12259658"/>
              <a:gd name="connsiteY4" fmla="*/ 43935 h 439756"/>
              <a:gd name="connsiteX5" fmla="*/ 2516348 w 12259658"/>
              <a:gd name="connsiteY5" fmla="*/ 125354 h 439756"/>
              <a:gd name="connsiteX6" fmla="*/ 2885866 w 12259658"/>
              <a:gd name="connsiteY6" fmla="*/ 350822 h 439756"/>
              <a:gd name="connsiteX7" fmla="*/ 3919264 w 12259658"/>
              <a:gd name="connsiteY7" fmla="*/ 187984 h 439756"/>
              <a:gd name="connsiteX8" fmla="*/ 4752693 w 12259658"/>
              <a:gd name="connsiteY8" fmla="*/ 254714 h 439756"/>
              <a:gd name="connsiteX9" fmla="*/ 5145101 w 12259658"/>
              <a:gd name="connsiteY9" fmla="*/ 319507 h 439756"/>
              <a:gd name="connsiteX10" fmla="*/ 5835746 w 12259658"/>
              <a:gd name="connsiteY10" fmla="*/ 219299 h 439756"/>
              <a:gd name="connsiteX11" fmla="*/ 6449521 w 12259658"/>
              <a:gd name="connsiteY11" fmla="*/ 300718 h 439756"/>
              <a:gd name="connsiteX12" fmla="*/ 7307554 w 12259658"/>
              <a:gd name="connsiteY12" fmla="*/ 94 h 439756"/>
              <a:gd name="connsiteX13" fmla="*/ 8610794 w 12259658"/>
              <a:gd name="connsiteY13" fmla="*/ 272015 h 439756"/>
              <a:gd name="connsiteX14" fmla="*/ 9668486 w 12259658"/>
              <a:gd name="connsiteY14" fmla="*/ 390337 h 439756"/>
              <a:gd name="connsiteX15" fmla="*/ 10720896 w 12259658"/>
              <a:gd name="connsiteY15" fmla="*/ 62724 h 439756"/>
              <a:gd name="connsiteX16" fmla="*/ 11403565 w 12259658"/>
              <a:gd name="connsiteY16" fmla="*/ 162932 h 439756"/>
              <a:gd name="connsiteX17" fmla="*/ 12054918 w 12259658"/>
              <a:gd name="connsiteY17" fmla="*/ 175458 h 439756"/>
              <a:gd name="connsiteX18" fmla="*/ 12236546 w 12259658"/>
              <a:gd name="connsiteY18" fmla="*/ 238088 h 439756"/>
              <a:gd name="connsiteX19" fmla="*/ 12242809 w 12259658"/>
              <a:gd name="connsiteY19" fmla="*/ 275666 h 439756"/>
              <a:gd name="connsiteX20" fmla="*/ 12105022 w 12259658"/>
              <a:gd name="connsiteY20" fmla="*/ 213036 h 439756"/>
              <a:gd name="connsiteX21" fmla="*/ 11403565 w 12259658"/>
              <a:gd name="connsiteY21" fmla="*/ 206773 h 439756"/>
              <a:gd name="connsiteX22" fmla="*/ 10889998 w 12259658"/>
              <a:gd name="connsiteY22" fmla="*/ 94039 h 439756"/>
              <a:gd name="connsiteX23" fmla="*/ 9931757 w 12259658"/>
              <a:gd name="connsiteY23" fmla="*/ 357085 h 439756"/>
              <a:gd name="connsiteX24" fmla="*/ 9230299 w 12259658"/>
              <a:gd name="connsiteY24" fmla="*/ 425979 h 439756"/>
              <a:gd name="connsiteX25" fmla="*/ 7903130 w 12259658"/>
              <a:gd name="connsiteY25" fmla="*/ 118867 h 439756"/>
              <a:gd name="connsiteX26" fmla="*/ 7146879 w 12259658"/>
              <a:gd name="connsiteY26" fmla="*/ 37896 h 439756"/>
              <a:gd name="connsiteX27" fmla="*/ 6456458 w 12259658"/>
              <a:gd name="connsiteY27" fmla="*/ 325994 h 439756"/>
              <a:gd name="connsiteX28" fmla="*/ 5892113 w 12259658"/>
              <a:gd name="connsiteY28" fmla="*/ 250614 h 439756"/>
              <a:gd name="connsiteX29" fmla="*/ 5434688 w 12259658"/>
              <a:gd name="connsiteY29" fmla="*/ 303105 h 439756"/>
              <a:gd name="connsiteX30" fmla="*/ 4814874 w 12259658"/>
              <a:gd name="connsiteY30" fmla="*/ 300718 h 439756"/>
              <a:gd name="connsiteX31" fmla="*/ 4044524 w 12259658"/>
              <a:gd name="connsiteY31" fmla="*/ 213036 h 439756"/>
              <a:gd name="connsiteX32" fmla="*/ 3054968 w 12259658"/>
              <a:gd name="connsiteY32" fmla="*/ 369611 h 439756"/>
              <a:gd name="connsiteX33" fmla="*/ 2697976 w 12259658"/>
              <a:gd name="connsiteY33" fmla="*/ 319507 h 439756"/>
              <a:gd name="connsiteX34" fmla="*/ 2566453 w 12259658"/>
              <a:gd name="connsiteY34" fmla="*/ 187984 h 439756"/>
              <a:gd name="connsiteX35" fmla="*/ 1990255 w 12259658"/>
              <a:gd name="connsiteY35" fmla="*/ 62724 h 439756"/>
              <a:gd name="connsiteX36" fmla="*/ 637444 w 12259658"/>
              <a:gd name="connsiteY36" fmla="*/ 306981 h 439756"/>
              <a:gd name="connsiteX37" fmla="*/ 305505 w 12259658"/>
              <a:gd name="connsiteY37" fmla="*/ 394663 h 439756"/>
              <a:gd name="connsiteX38" fmla="*/ 29932 w 12259658"/>
              <a:gd name="connsiteY38" fmla="*/ 306981 h 439756"/>
              <a:gd name="connsiteX39" fmla="*/ 29932 w 12259658"/>
              <a:gd name="connsiteY39" fmla="*/ 256877 h 439756"/>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46879 w 12259658"/>
              <a:gd name="connsiteY26" fmla="*/ 37896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38903"/>
              <a:gd name="connsiteX1" fmla="*/ 230348 w 12259658"/>
              <a:gd name="connsiteY1" fmla="*/ 350822 h 438903"/>
              <a:gd name="connsiteX2" fmla="*/ 512184 w 12259658"/>
              <a:gd name="connsiteY2" fmla="*/ 338296 h 438903"/>
              <a:gd name="connsiteX3" fmla="*/ 662496 w 12259658"/>
              <a:gd name="connsiteY3" fmla="*/ 275666 h 438903"/>
              <a:gd name="connsiteX4" fmla="*/ 1771050 w 12259658"/>
              <a:gd name="connsiteY4" fmla="*/ 43935 h 438903"/>
              <a:gd name="connsiteX5" fmla="*/ 2516348 w 12259658"/>
              <a:gd name="connsiteY5" fmla="*/ 125354 h 438903"/>
              <a:gd name="connsiteX6" fmla="*/ 2885866 w 12259658"/>
              <a:gd name="connsiteY6" fmla="*/ 350822 h 438903"/>
              <a:gd name="connsiteX7" fmla="*/ 3919264 w 12259658"/>
              <a:gd name="connsiteY7" fmla="*/ 187984 h 438903"/>
              <a:gd name="connsiteX8" fmla="*/ 4752693 w 12259658"/>
              <a:gd name="connsiteY8" fmla="*/ 254714 h 438903"/>
              <a:gd name="connsiteX9" fmla="*/ 5145101 w 12259658"/>
              <a:gd name="connsiteY9" fmla="*/ 319507 h 438903"/>
              <a:gd name="connsiteX10" fmla="*/ 5835746 w 12259658"/>
              <a:gd name="connsiteY10" fmla="*/ 219299 h 438903"/>
              <a:gd name="connsiteX11" fmla="*/ 6449521 w 12259658"/>
              <a:gd name="connsiteY11" fmla="*/ 300718 h 438903"/>
              <a:gd name="connsiteX12" fmla="*/ 7307554 w 12259658"/>
              <a:gd name="connsiteY12" fmla="*/ 94 h 438903"/>
              <a:gd name="connsiteX13" fmla="*/ 8610794 w 12259658"/>
              <a:gd name="connsiteY13" fmla="*/ 272015 h 438903"/>
              <a:gd name="connsiteX14" fmla="*/ 9668486 w 12259658"/>
              <a:gd name="connsiteY14" fmla="*/ 390337 h 438903"/>
              <a:gd name="connsiteX15" fmla="*/ 10720896 w 12259658"/>
              <a:gd name="connsiteY15" fmla="*/ 62724 h 438903"/>
              <a:gd name="connsiteX16" fmla="*/ 11403565 w 12259658"/>
              <a:gd name="connsiteY16" fmla="*/ 162932 h 438903"/>
              <a:gd name="connsiteX17" fmla="*/ 12054918 w 12259658"/>
              <a:gd name="connsiteY17" fmla="*/ 175458 h 438903"/>
              <a:gd name="connsiteX18" fmla="*/ 12236546 w 12259658"/>
              <a:gd name="connsiteY18" fmla="*/ 238088 h 438903"/>
              <a:gd name="connsiteX19" fmla="*/ 12242809 w 12259658"/>
              <a:gd name="connsiteY19" fmla="*/ 275666 h 438903"/>
              <a:gd name="connsiteX20" fmla="*/ 12105022 w 12259658"/>
              <a:gd name="connsiteY20" fmla="*/ 213036 h 438903"/>
              <a:gd name="connsiteX21" fmla="*/ 11403565 w 12259658"/>
              <a:gd name="connsiteY21" fmla="*/ 206773 h 438903"/>
              <a:gd name="connsiteX22" fmla="*/ 10889998 w 12259658"/>
              <a:gd name="connsiteY22" fmla="*/ 94039 h 438903"/>
              <a:gd name="connsiteX23" fmla="*/ 9931757 w 12259658"/>
              <a:gd name="connsiteY23" fmla="*/ 357085 h 438903"/>
              <a:gd name="connsiteX24" fmla="*/ 9230299 w 12259658"/>
              <a:gd name="connsiteY24" fmla="*/ 425979 h 438903"/>
              <a:gd name="connsiteX25" fmla="*/ 7981038 w 12259658"/>
              <a:gd name="connsiteY25" fmla="*/ 131169 h 438903"/>
              <a:gd name="connsiteX26" fmla="*/ 7183783 w 12259658"/>
              <a:gd name="connsiteY26" fmla="*/ 41997 h 438903"/>
              <a:gd name="connsiteX27" fmla="*/ 6456458 w 12259658"/>
              <a:gd name="connsiteY27" fmla="*/ 325994 h 438903"/>
              <a:gd name="connsiteX28" fmla="*/ 5892113 w 12259658"/>
              <a:gd name="connsiteY28" fmla="*/ 250614 h 438903"/>
              <a:gd name="connsiteX29" fmla="*/ 5434688 w 12259658"/>
              <a:gd name="connsiteY29" fmla="*/ 303105 h 438903"/>
              <a:gd name="connsiteX30" fmla="*/ 4814874 w 12259658"/>
              <a:gd name="connsiteY30" fmla="*/ 300718 h 438903"/>
              <a:gd name="connsiteX31" fmla="*/ 4044524 w 12259658"/>
              <a:gd name="connsiteY31" fmla="*/ 213036 h 438903"/>
              <a:gd name="connsiteX32" fmla="*/ 3054968 w 12259658"/>
              <a:gd name="connsiteY32" fmla="*/ 369611 h 438903"/>
              <a:gd name="connsiteX33" fmla="*/ 2697976 w 12259658"/>
              <a:gd name="connsiteY33" fmla="*/ 319507 h 438903"/>
              <a:gd name="connsiteX34" fmla="*/ 2566453 w 12259658"/>
              <a:gd name="connsiteY34" fmla="*/ 187984 h 438903"/>
              <a:gd name="connsiteX35" fmla="*/ 1990255 w 12259658"/>
              <a:gd name="connsiteY35" fmla="*/ 62724 h 438903"/>
              <a:gd name="connsiteX36" fmla="*/ 637444 w 12259658"/>
              <a:gd name="connsiteY36" fmla="*/ 306981 h 438903"/>
              <a:gd name="connsiteX37" fmla="*/ 305505 w 12259658"/>
              <a:gd name="connsiteY37" fmla="*/ 394663 h 438903"/>
              <a:gd name="connsiteX38" fmla="*/ 29932 w 12259658"/>
              <a:gd name="connsiteY38" fmla="*/ 306981 h 438903"/>
              <a:gd name="connsiteX39" fmla="*/ 29932 w 12259658"/>
              <a:gd name="connsiteY39" fmla="*/ 256877 h 438903"/>
              <a:gd name="connsiteX0" fmla="*/ 29932 w 12259658"/>
              <a:gd name="connsiteY0" fmla="*/ 256877 h 442808"/>
              <a:gd name="connsiteX1" fmla="*/ 230348 w 12259658"/>
              <a:gd name="connsiteY1" fmla="*/ 350822 h 442808"/>
              <a:gd name="connsiteX2" fmla="*/ 512184 w 12259658"/>
              <a:gd name="connsiteY2" fmla="*/ 338296 h 442808"/>
              <a:gd name="connsiteX3" fmla="*/ 662496 w 12259658"/>
              <a:gd name="connsiteY3" fmla="*/ 275666 h 442808"/>
              <a:gd name="connsiteX4" fmla="*/ 1771050 w 12259658"/>
              <a:gd name="connsiteY4" fmla="*/ 43935 h 442808"/>
              <a:gd name="connsiteX5" fmla="*/ 2516348 w 12259658"/>
              <a:gd name="connsiteY5" fmla="*/ 125354 h 442808"/>
              <a:gd name="connsiteX6" fmla="*/ 2885866 w 12259658"/>
              <a:gd name="connsiteY6" fmla="*/ 350822 h 442808"/>
              <a:gd name="connsiteX7" fmla="*/ 3919264 w 12259658"/>
              <a:gd name="connsiteY7" fmla="*/ 187984 h 442808"/>
              <a:gd name="connsiteX8" fmla="*/ 4752693 w 12259658"/>
              <a:gd name="connsiteY8" fmla="*/ 254714 h 442808"/>
              <a:gd name="connsiteX9" fmla="*/ 5145101 w 12259658"/>
              <a:gd name="connsiteY9" fmla="*/ 319507 h 442808"/>
              <a:gd name="connsiteX10" fmla="*/ 5835746 w 12259658"/>
              <a:gd name="connsiteY10" fmla="*/ 219299 h 442808"/>
              <a:gd name="connsiteX11" fmla="*/ 6449521 w 12259658"/>
              <a:gd name="connsiteY11" fmla="*/ 300718 h 442808"/>
              <a:gd name="connsiteX12" fmla="*/ 7307554 w 12259658"/>
              <a:gd name="connsiteY12" fmla="*/ 94 h 442808"/>
              <a:gd name="connsiteX13" fmla="*/ 8610794 w 12259658"/>
              <a:gd name="connsiteY13" fmla="*/ 272015 h 442808"/>
              <a:gd name="connsiteX14" fmla="*/ 9668486 w 12259658"/>
              <a:gd name="connsiteY14" fmla="*/ 390337 h 442808"/>
              <a:gd name="connsiteX15" fmla="*/ 10720896 w 12259658"/>
              <a:gd name="connsiteY15" fmla="*/ 62724 h 442808"/>
              <a:gd name="connsiteX16" fmla="*/ 11403565 w 12259658"/>
              <a:gd name="connsiteY16" fmla="*/ 162932 h 442808"/>
              <a:gd name="connsiteX17" fmla="*/ 12054918 w 12259658"/>
              <a:gd name="connsiteY17" fmla="*/ 175458 h 442808"/>
              <a:gd name="connsiteX18" fmla="*/ 12236546 w 12259658"/>
              <a:gd name="connsiteY18" fmla="*/ 238088 h 442808"/>
              <a:gd name="connsiteX19" fmla="*/ 12242809 w 12259658"/>
              <a:gd name="connsiteY19" fmla="*/ 275666 h 442808"/>
              <a:gd name="connsiteX20" fmla="*/ 12105022 w 12259658"/>
              <a:gd name="connsiteY20" fmla="*/ 213036 h 442808"/>
              <a:gd name="connsiteX21" fmla="*/ 11403565 w 12259658"/>
              <a:gd name="connsiteY21" fmla="*/ 206773 h 442808"/>
              <a:gd name="connsiteX22" fmla="*/ 10889998 w 12259658"/>
              <a:gd name="connsiteY22" fmla="*/ 94039 h 442808"/>
              <a:gd name="connsiteX23" fmla="*/ 9931757 w 12259658"/>
              <a:gd name="connsiteY23" fmla="*/ 357085 h 442808"/>
              <a:gd name="connsiteX24" fmla="*/ 9230299 w 12259658"/>
              <a:gd name="connsiteY24" fmla="*/ 425979 h 442808"/>
              <a:gd name="connsiteX25" fmla="*/ 7981038 w 12259658"/>
              <a:gd name="connsiteY25" fmla="*/ 131169 h 442808"/>
              <a:gd name="connsiteX26" fmla="*/ 7183783 w 12259658"/>
              <a:gd name="connsiteY26" fmla="*/ 41997 h 442808"/>
              <a:gd name="connsiteX27" fmla="*/ 6456458 w 12259658"/>
              <a:gd name="connsiteY27" fmla="*/ 325994 h 442808"/>
              <a:gd name="connsiteX28" fmla="*/ 5892113 w 12259658"/>
              <a:gd name="connsiteY28" fmla="*/ 250614 h 442808"/>
              <a:gd name="connsiteX29" fmla="*/ 5434688 w 12259658"/>
              <a:gd name="connsiteY29" fmla="*/ 303105 h 442808"/>
              <a:gd name="connsiteX30" fmla="*/ 4814874 w 12259658"/>
              <a:gd name="connsiteY30" fmla="*/ 300718 h 442808"/>
              <a:gd name="connsiteX31" fmla="*/ 4044524 w 12259658"/>
              <a:gd name="connsiteY31" fmla="*/ 213036 h 442808"/>
              <a:gd name="connsiteX32" fmla="*/ 3054968 w 12259658"/>
              <a:gd name="connsiteY32" fmla="*/ 369611 h 442808"/>
              <a:gd name="connsiteX33" fmla="*/ 2697976 w 12259658"/>
              <a:gd name="connsiteY33" fmla="*/ 319507 h 442808"/>
              <a:gd name="connsiteX34" fmla="*/ 2566453 w 12259658"/>
              <a:gd name="connsiteY34" fmla="*/ 187984 h 442808"/>
              <a:gd name="connsiteX35" fmla="*/ 1990255 w 12259658"/>
              <a:gd name="connsiteY35" fmla="*/ 62724 h 442808"/>
              <a:gd name="connsiteX36" fmla="*/ 637444 w 12259658"/>
              <a:gd name="connsiteY36" fmla="*/ 306981 h 442808"/>
              <a:gd name="connsiteX37" fmla="*/ 305505 w 12259658"/>
              <a:gd name="connsiteY37" fmla="*/ 394663 h 442808"/>
              <a:gd name="connsiteX38" fmla="*/ 29932 w 12259658"/>
              <a:gd name="connsiteY38" fmla="*/ 306981 h 442808"/>
              <a:gd name="connsiteX39" fmla="*/ 29932 w 12259658"/>
              <a:gd name="connsiteY39" fmla="*/ 256877 h 442808"/>
              <a:gd name="connsiteX0" fmla="*/ 29932 w 12259658"/>
              <a:gd name="connsiteY0" fmla="*/ 256877 h 438624"/>
              <a:gd name="connsiteX1" fmla="*/ 230348 w 12259658"/>
              <a:gd name="connsiteY1" fmla="*/ 350822 h 438624"/>
              <a:gd name="connsiteX2" fmla="*/ 512184 w 12259658"/>
              <a:gd name="connsiteY2" fmla="*/ 338296 h 438624"/>
              <a:gd name="connsiteX3" fmla="*/ 662496 w 12259658"/>
              <a:gd name="connsiteY3" fmla="*/ 275666 h 438624"/>
              <a:gd name="connsiteX4" fmla="*/ 1771050 w 12259658"/>
              <a:gd name="connsiteY4" fmla="*/ 43935 h 438624"/>
              <a:gd name="connsiteX5" fmla="*/ 2516348 w 12259658"/>
              <a:gd name="connsiteY5" fmla="*/ 125354 h 438624"/>
              <a:gd name="connsiteX6" fmla="*/ 2885866 w 12259658"/>
              <a:gd name="connsiteY6" fmla="*/ 350822 h 438624"/>
              <a:gd name="connsiteX7" fmla="*/ 3919264 w 12259658"/>
              <a:gd name="connsiteY7" fmla="*/ 187984 h 438624"/>
              <a:gd name="connsiteX8" fmla="*/ 4752693 w 12259658"/>
              <a:gd name="connsiteY8" fmla="*/ 254714 h 438624"/>
              <a:gd name="connsiteX9" fmla="*/ 5145101 w 12259658"/>
              <a:gd name="connsiteY9" fmla="*/ 319507 h 438624"/>
              <a:gd name="connsiteX10" fmla="*/ 5835746 w 12259658"/>
              <a:gd name="connsiteY10" fmla="*/ 219299 h 438624"/>
              <a:gd name="connsiteX11" fmla="*/ 6449521 w 12259658"/>
              <a:gd name="connsiteY11" fmla="*/ 300718 h 438624"/>
              <a:gd name="connsiteX12" fmla="*/ 7307554 w 12259658"/>
              <a:gd name="connsiteY12" fmla="*/ 94 h 438624"/>
              <a:gd name="connsiteX13" fmla="*/ 8610794 w 12259658"/>
              <a:gd name="connsiteY13" fmla="*/ 272015 h 438624"/>
              <a:gd name="connsiteX14" fmla="*/ 9668486 w 12259658"/>
              <a:gd name="connsiteY14" fmla="*/ 390337 h 438624"/>
              <a:gd name="connsiteX15" fmla="*/ 10720896 w 12259658"/>
              <a:gd name="connsiteY15" fmla="*/ 62724 h 438624"/>
              <a:gd name="connsiteX16" fmla="*/ 11403565 w 12259658"/>
              <a:gd name="connsiteY16" fmla="*/ 162932 h 438624"/>
              <a:gd name="connsiteX17" fmla="*/ 12054918 w 12259658"/>
              <a:gd name="connsiteY17" fmla="*/ 175458 h 438624"/>
              <a:gd name="connsiteX18" fmla="*/ 12236546 w 12259658"/>
              <a:gd name="connsiteY18" fmla="*/ 238088 h 438624"/>
              <a:gd name="connsiteX19" fmla="*/ 12242809 w 12259658"/>
              <a:gd name="connsiteY19" fmla="*/ 275666 h 438624"/>
              <a:gd name="connsiteX20" fmla="*/ 12105022 w 12259658"/>
              <a:gd name="connsiteY20" fmla="*/ 213036 h 438624"/>
              <a:gd name="connsiteX21" fmla="*/ 11403565 w 12259658"/>
              <a:gd name="connsiteY21" fmla="*/ 206773 h 438624"/>
              <a:gd name="connsiteX22" fmla="*/ 10889998 w 12259658"/>
              <a:gd name="connsiteY22" fmla="*/ 94039 h 438624"/>
              <a:gd name="connsiteX23" fmla="*/ 9944058 w 12259658"/>
              <a:gd name="connsiteY23" fmla="*/ 340683 h 438624"/>
              <a:gd name="connsiteX24" fmla="*/ 9230299 w 12259658"/>
              <a:gd name="connsiteY24" fmla="*/ 425979 h 438624"/>
              <a:gd name="connsiteX25" fmla="*/ 7981038 w 12259658"/>
              <a:gd name="connsiteY25" fmla="*/ 131169 h 438624"/>
              <a:gd name="connsiteX26" fmla="*/ 7183783 w 12259658"/>
              <a:gd name="connsiteY26" fmla="*/ 41997 h 438624"/>
              <a:gd name="connsiteX27" fmla="*/ 6456458 w 12259658"/>
              <a:gd name="connsiteY27" fmla="*/ 325994 h 438624"/>
              <a:gd name="connsiteX28" fmla="*/ 5892113 w 12259658"/>
              <a:gd name="connsiteY28" fmla="*/ 250614 h 438624"/>
              <a:gd name="connsiteX29" fmla="*/ 5434688 w 12259658"/>
              <a:gd name="connsiteY29" fmla="*/ 303105 h 438624"/>
              <a:gd name="connsiteX30" fmla="*/ 4814874 w 12259658"/>
              <a:gd name="connsiteY30" fmla="*/ 300718 h 438624"/>
              <a:gd name="connsiteX31" fmla="*/ 4044524 w 12259658"/>
              <a:gd name="connsiteY31" fmla="*/ 213036 h 438624"/>
              <a:gd name="connsiteX32" fmla="*/ 3054968 w 12259658"/>
              <a:gd name="connsiteY32" fmla="*/ 369611 h 438624"/>
              <a:gd name="connsiteX33" fmla="*/ 2697976 w 12259658"/>
              <a:gd name="connsiteY33" fmla="*/ 319507 h 438624"/>
              <a:gd name="connsiteX34" fmla="*/ 2566453 w 12259658"/>
              <a:gd name="connsiteY34" fmla="*/ 187984 h 438624"/>
              <a:gd name="connsiteX35" fmla="*/ 1990255 w 12259658"/>
              <a:gd name="connsiteY35" fmla="*/ 62724 h 438624"/>
              <a:gd name="connsiteX36" fmla="*/ 637444 w 12259658"/>
              <a:gd name="connsiteY36" fmla="*/ 306981 h 438624"/>
              <a:gd name="connsiteX37" fmla="*/ 305505 w 12259658"/>
              <a:gd name="connsiteY37" fmla="*/ 394663 h 438624"/>
              <a:gd name="connsiteX38" fmla="*/ 29932 w 12259658"/>
              <a:gd name="connsiteY38" fmla="*/ 306981 h 438624"/>
              <a:gd name="connsiteX39" fmla="*/ 29932 w 12259658"/>
              <a:gd name="connsiteY39" fmla="*/ 256877 h 438624"/>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3565 w 12259658"/>
              <a:gd name="connsiteY21" fmla="*/ 206773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895"/>
              <a:gd name="connsiteX1" fmla="*/ 230348 w 12259658"/>
              <a:gd name="connsiteY1" fmla="*/ 350822 h 435895"/>
              <a:gd name="connsiteX2" fmla="*/ 512184 w 12259658"/>
              <a:gd name="connsiteY2" fmla="*/ 338296 h 435895"/>
              <a:gd name="connsiteX3" fmla="*/ 662496 w 12259658"/>
              <a:gd name="connsiteY3" fmla="*/ 275666 h 435895"/>
              <a:gd name="connsiteX4" fmla="*/ 1771050 w 12259658"/>
              <a:gd name="connsiteY4" fmla="*/ 43935 h 435895"/>
              <a:gd name="connsiteX5" fmla="*/ 2516348 w 12259658"/>
              <a:gd name="connsiteY5" fmla="*/ 125354 h 435895"/>
              <a:gd name="connsiteX6" fmla="*/ 2885866 w 12259658"/>
              <a:gd name="connsiteY6" fmla="*/ 350822 h 435895"/>
              <a:gd name="connsiteX7" fmla="*/ 3919264 w 12259658"/>
              <a:gd name="connsiteY7" fmla="*/ 187984 h 435895"/>
              <a:gd name="connsiteX8" fmla="*/ 4752693 w 12259658"/>
              <a:gd name="connsiteY8" fmla="*/ 254714 h 435895"/>
              <a:gd name="connsiteX9" fmla="*/ 5145101 w 12259658"/>
              <a:gd name="connsiteY9" fmla="*/ 319507 h 435895"/>
              <a:gd name="connsiteX10" fmla="*/ 5835746 w 12259658"/>
              <a:gd name="connsiteY10" fmla="*/ 219299 h 435895"/>
              <a:gd name="connsiteX11" fmla="*/ 6449521 w 12259658"/>
              <a:gd name="connsiteY11" fmla="*/ 300718 h 435895"/>
              <a:gd name="connsiteX12" fmla="*/ 7307554 w 12259658"/>
              <a:gd name="connsiteY12" fmla="*/ 94 h 435895"/>
              <a:gd name="connsiteX13" fmla="*/ 8610794 w 12259658"/>
              <a:gd name="connsiteY13" fmla="*/ 272015 h 435895"/>
              <a:gd name="connsiteX14" fmla="*/ 9668486 w 12259658"/>
              <a:gd name="connsiteY14" fmla="*/ 390337 h 435895"/>
              <a:gd name="connsiteX15" fmla="*/ 10720896 w 12259658"/>
              <a:gd name="connsiteY15" fmla="*/ 62724 h 435895"/>
              <a:gd name="connsiteX16" fmla="*/ 11403565 w 12259658"/>
              <a:gd name="connsiteY16" fmla="*/ 162932 h 435895"/>
              <a:gd name="connsiteX17" fmla="*/ 12054918 w 12259658"/>
              <a:gd name="connsiteY17" fmla="*/ 175458 h 435895"/>
              <a:gd name="connsiteX18" fmla="*/ 12236546 w 12259658"/>
              <a:gd name="connsiteY18" fmla="*/ 238088 h 435895"/>
              <a:gd name="connsiteX19" fmla="*/ 12242809 w 12259658"/>
              <a:gd name="connsiteY19" fmla="*/ 275666 h 435895"/>
              <a:gd name="connsiteX20" fmla="*/ 12105022 w 12259658"/>
              <a:gd name="connsiteY20" fmla="*/ 213036 h 435895"/>
              <a:gd name="connsiteX21" fmla="*/ 11407665 w 12259658"/>
              <a:gd name="connsiteY21" fmla="*/ 186271 h 435895"/>
              <a:gd name="connsiteX22" fmla="*/ 10697277 w 12259658"/>
              <a:gd name="connsiteY22" fmla="*/ 89939 h 435895"/>
              <a:gd name="connsiteX23" fmla="*/ 9944058 w 12259658"/>
              <a:gd name="connsiteY23" fmla="*/ 340683 h 435895"/>
              <a:gd name="connsiteX24" fmla="*/ 9230299 w 12259658"/>
              <a:gd name="connsiteY24" fmla="*/ 425979 h 435895"/>
              <a:gd name="connsiteX25" fmla="*/ 7981038 w 12259658"/>
              <a:gd name="connsiteY25" fmla="*/ 131169 h 435895"/>
              <a:gd name="connsiteX26" fmla="*/ 7183783 w 12259658"/>
              <a:gd name="connsiteY26" fmla="*/ 41997 h 435895"/>
              <a:gd name="connsiteX27" fmla="*/ 6456458 w 12259658"/>
              <a:gd name="connsiteY27" fmla="*/ 325994 h 435895"/>
              <a:gd name="connsiteX28" fmla="*/ 5892113 w 12259658"/>
              <a:gd name="connsiteY28" fmla="*/ 250614 h 435895"/>
              <a:gd name="connsiteX29" fmla="*/ 5434688 w 12259658"/>
              <a:gd name="connsiteY29" fmla="*/ 303105 h 435895"/>
              <a:gd name="connsiteX30" fmla="*/ 4814874 w 12259658"/>
              <a:gd name="connsiteY30" fmla="*/ 300718 h 435895"/>
              <a:gd name="connsiteX31" fmla="*/ 4044524 w 12259658"/>
              <a:gd name="connsiteY31" fmla="*/ 213036 h 435895"/>
              <a:gd name="connsiteX32" fmla="*/ 3054968 w 12259658"/>
              <a:gd name="connsiteY32" fmla="*/ 369611 h 435895"/>
              <a:gd name="connsiteX33" fmla="*/ 2697976 w 12259658"/>
              <a:gd name="connsiteY33" fmla="*/ 319507 h 435895"/>
              <a:gd name="connsiteX34" fmla="*/ 2566453 w 12259658"/>
              <a:gd name="connsiteY34" fmla="*/ 187984 h 435895"/>
              <a:gd name="connsiteX35" fmla="*/ 1990255 w 12259658"/>
              <a:gd name="connsiteY35" fmla="*/ 62724 h 435895"/>
              <a:gd name="connsiteX36" fmla="*/ 637444 w 12259658"/>
              <a:gd name="connsiteY36" fmla="*/ 306981 h 435895"/>
              <a:gd name="connsiteX37" fmla="*/ 305505 w 12259658"/>
              <a:gd name="connsiteY37" fmla="*/ 394663 h 435895"/>
              <a:gd name="connsiteX38" fmla="*/ 29932 w 12259658"/>
              <a:gd name="connsiteY38" fmla="*/ 306981 h 435895"/>
              <a:gd name="connsiteX39" fmla="*/ 29932 w 12259658"/>
              <a:gd name="connsiteY39" fmla="*/ 256877 h 435895"/>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20896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5769"/>
              <a:gd name="connsiteX1" fmla="*/ 230348 w 12259658"/>
              <a:gd name="connsiteY1" fmla="*/ 350822 h 435769"/>
              <a:gd name="connsiteX2" fmla="*/ 512184 w 12259658"/>
              <a:gd name="connsiteY2" fmla="*/ 338296 h 435769"/>
              <a:gd name="connsiteX3" fmla="*/ 662496 w 12259658"/>
              <a:gd name="connsiteY3" fmla="*/ 275666 h 435769"/>
              <a:gd name="connsiteX4" fmla="*/ 1771050 w 12259658"/>
              <a:gd name="connsiteY4" fmla="*/ 43935 h 435769"/>
              <a:gd name="connsiteX5" fmla="*/ 2516348 w 12259658"/>
              <a:gd name="connsiteY5" fmla="*/ 125354 h 435769"/>
              <a:gd name="connsiteX6" fmla="*/ 2885866 w 12259658"/>
              <a:gd name="connsiteY6" fmla="*/ 350822 h 435769"/>
              <a:gd name="connsiteX7" fmla="*/ 3919264 w 12259658"/>
              <a:gd name="connsiteY7" fmla="*/ 187984 h 435769"/>
              <a:gd name="connsiteX8" fmla="*/ 4752693 w 12259658"/>
              <a:gd name="connsiteY8" fmla="*/ 254714 h 435769"/>
              <a:gd name="connsiteX9" fmla="*/ 5145101 w 12259658"/>
              <a:gd name="connsiteY9" fmla="*/ 319507 h 435769"/>
              <a:gd name="connsiteX10" fmla="*/ 5835746 w 12259658"/>
              <a:gd name="connsiteY10" fmla="*/ 219299 h 435769"/>
              <a:gd name="connsiteX11" fmla="*/ 6449521 w 12259658"/>
              <a:gd name="connsiteY11" fmla="*/ 300718 h 435769"/>
              <a:gd name="connsiteX12" fmla="*/ 7307554 w 12259658"/>
              <a:gd name="connsiteY12" fmla="*/ 94 h 435769"/>
              <a:gd name="connsiteX13" fmla="*/ 8610794 w 12259658"/>
              <a:gd name="connsiteY13" fmla="*/ 272015 h 435769"/>
              <a:gd name="connsiteX14" fmla="*/ 9668486 w 12259658"/>
              <a:gd name="connsiteY14" fmla="*/ 390337 h 435769"/>
              <a:gd name="connsiteX15" fmla="*/ 10766001 w 12259658"/>
              <a:gd name="connsiteY15" fmla="*/ 62724 h 435769"/>
              <a:gd name="connsiteX16" fmla="*/ 11403565 w 12259658"/>
              <a:gd name="connsiteY16" fmla="*/ 162932 h 435769"/>
              <a:gd name="connsiteX17" fmla="*/ 12054918 w 12259658"/>
              <a:gd name="connsiteY17" fmla="*/ 175458 h 435769"/>
              <a:gd name="connsiteX18" fmla="*/ 12236546 w 12259658"/>
              <a:gd name="connsiteY18" fmla="*/ 238088 h 435769"/>
              <a:gd name="connsiteX19" fmla="*/ 12242809 w 12259658"/>
              <a:gd name="connsiteY19" fmla="*/ 275666 h 435769"/>
              <a:gd name="connsiteX20" fmla="*/ 12105022 w 12259658"/>
              <a:gd name="connsiteY20" fmla="*/ 213036 h 435769"/>
              <a:gd name="connsiteX21" fmla="*/ 11407665 w 12259658"/>
              <a:gd name="connsiteY21" fmla="*/ 186271 h 435769"/>
              <a:gd name="connsiteX22" fmla="*/ 10717779 w 12259658"/>
              <a:gd name="connsiteY22" fmla="*/ 98140 h 435769"/>
              <a:gd name="connsiteX23" fmla="*/ 9944058 w 12259658"/>
              <a:gd name="connsiteY23" fmla="*/ 340683 h 435769"/>
              <a:gd name="connsiteX24" fmla="*/ 9230299 w 12259658"/>
              <a:gd name="connsiteY24" fmla="*/ 425979 h 435769"/>
              <a:gd name="connsiteX25" fmla="*/ 7981038 w 12259658"/>
              <a:gd name="connsiteY25" fmla="*/ 131169 h 435769"/>
              <a:gd name="connsiteX26" fmla="*/ 7183783 w 12259658"/>
              <a:gd name="connsiteY26" fmla="*/ 41997 h 435769"/>
              <a:gd name="connsiteX27" fmla="*/ 6456458 w 12259658"/>
              <a:gd name="connsiteY27" fmla="*/ 325994 h 435769"/>
              <a:gd name="connsiteX28" fmla="*/ 5892113 w 12259658"/>
              <a:gd name="connsiteY28" fmla="*/ 250614 h 435769"/>
              <a:gd name="connsiteX29" fmla="*/ 5434688 w 12259658"/>
              <a:gd name="connsiteY29" fmla="*/ 303105 h 435769"/>
              <a:gd name="connsiteX30" fmla="*/ 4814874 w 12259658"/>
              <a:gd name="connsiteY30" fmla="*/ 300718 h 435769"/>
              <a:gd name="connsiteX31" fmla="*/ 4044524 w 12259658"/>
              <a:gd name="connsiteY31" fmla="*/ 213036 h 435769"/>
              <a:gd name="connsiteX32" fmla="*/ 3054968 w 12259658"/>
              <a:gd name="connsiteY32" fmla="*/ 369611 h 435769"/>
              <a:gd name="connsiteX33" fmla="*/ 2697976 w 12259658"/>
              <a:gd name="connsiteY33" fmla="*/ 319507 h 435769"/>
              <a:gd name="connsiteX34" fmla="*/ 2566453 w 12259658"/>
              <a:gd name="connsiteY34" fmla="*/ 187984 h 435769"/>
              <a:gd name="connsiteX35" fmla="*/ 1990255 w 12259658"/>
              <a:gd name="connsiteY35" fmla="*/ 62724 h 435769"/>
              <a:gd name="connsiteX36" fmla="*/ 637444 w 12259658"/>
              <a:gd name="connsiteY36" fmla="*/ 306981 h 435769"/>
              <a:gd name="connsiteX37" fmla="*/ 305505 w 12259658"/>
              <a:gd name="connsiteY37" fmla="*/ 394663 h 435769"/>
              <a:gd name="connsiteX38" fmla="*/ 29932 w 12259658"/>
              <a:gd name="connsiteY38" fmla="*/ 306981 h 435769"/>
              <a:gd name="connsiteX39" fmla="*/ 29932 w 12259658"/>
              <a:gd name="connsiteY39" fmla="*/ 256877 h 435769"/>
              <a:gd name="connsiteX0" fmla="*/ 29932 w 12259658"/>
              <a:gd name="connsiteY0" fmla="*/ 256877 h 438814"/>
              <a:gd name="connsiteX1" fmla="*/ 230348 w 12259658"/>
              <a:gd name="connsiteY1" fmla="*/ 350822 h 438814"/>
              <a:gd name="connsiteX2" fmla="*/ 512184 w 12259658"/>
              <a:gd name="connsiteY2" fmla="*/ 338296 h 438814"/>
              <a:gd name="connsiteX3" fmla="*/ 662496 w 12259658"/>
              <a:gd name="connsiteY3" fmla="*/ 275666 h 438814"/>
              <a:gd name="connsiteX4" fmla="*/ 1771050 w 12259658"/>
              <a:gd name="connsiteY4" fmla="*/ 43935 h 438814"/>
              <a:gd name="connsiteX5" fmla="*/ 2516348 w 12259658"/>
              <a:gd name="connsiteY5" fmla="*/ 125354 h 438814"/>
              <a:gd name="connsiteX6" fmla="*/ 2885866 w 12259658"/>
              <a:gd name="connsiteY6" fmla="*/ 350822 h 438814"/>
              <a:gd name="connsiteX7" fmla="*/ 3919264 w 12259658"/>
              <a:gd name="connsiteY7" fmla="*/ 187984 h 438814"/>
              <a:gd name="connsiteX8" fmla="*/ 4752693 w 12259658"/>
              <a:gd name="connsiteY8" fmla="*/ 254714 h 438814"/>
              <a:gd name="connsiteX9" fmla="*/ 5145101 w 12259658"/>
              <a:gd name="connsiteY9" fmla="*/ 319507 h 438814"/>
              <a:gd name="connsiteX10" fmla="*/ 5835746 w 12259658"/>
              <a:gd name="connsiteY10" fmla="*/ 219299 h 438814"/>
              <a:gd name="connsiteX11" fmla="*/ 6449521 w 12259658"/>
              <a:gd name="connsiteY11" fmla="*/ 300718 h 438814"/>
              <a:gd name="connsiteX12" fmla="*/ 7307554 w 12259658"/>
              <a:gd name="connsiteY12" fmla="*/ 94 h 438814"/>
              <a:gd name="connsiteX13" fmla="*/ 8610794 w 12259658"/>
              <a:gd name="connsiteY13" fmla="*/ 272015 h 438814"/>
              <a:gd name="connsiteX14" fmla="*/ 9668486 w 12259658"/>
              <a:gd name="connsiteY14" fmla="*/ 390337 h 438814"/>
              <a:gd name="connsiteX15" fmla="*/ 10766001 w 12259658"/>
              <a:gd name="connsiteY15" fmla="*/ 62724 h 438814"/>
              <a:gd name="connsiteX16" fmla="*/ 11403565 w 12259658"/>
              <a:gd name="connsiteY16" fmla="*/ 162932 h 438814"/>
              <a:gd name="connsiteX17" fmla="*/ 12054918 w 12259658"/>
              <a:gd name="connsiteY17" fmla="*/ 175458 h 438814"/>
              <a:gd name="connsiteX18" fmla="*/ 12236546 w 12259658"/>
              <a:gd name="connsiteY18" fmla="*/ 238088 h 438814"/>
              <a:gd name="connsiteX19" fmla="*/ 12242809 w 12259658"/>
              <a:gd name="connsiteY19" fmla="*/ 275666 h 438814"/>
              <a:gd name="connsiteX20" fmla="*/ 12105022 w 12259658"/>
              <a:gd name="connsiteY20" fmla="*/ 213036 h 438814"/>
              <a:gd name="connsiteX21" fmla="*/ 11407665 w 12259658"/>
              <a:gd name="connsiteY21" fmla="*/ 186271 h 438814"/>
              <a:gd name="connsiteX22" fmla="*/ 10717779 w 12259658"/>
              <a:gd name="connsiteY22" fmla="*/ 98140 h 438814"/>
              <a:gd name="connsiteX23" fmla="*/ 9952259 w 12259658"/>
              <a:gd name="connsiteY23" fmla="*/ 357084 h 438814"/>
              <a:gd name="connsiteX24" fmla="*/ 9230299 w 12259658"/>
              <a:gd name="connsiteY24" fmla="*/ 425979 h 438814"/>
              <a:gd name="connsiteX25" fmla="*/ 7981038 w 12259658"/>
              <a:gd name="connsiteY25" fmla="*/ 131169 h 438814"/>
              <a:gd name="connsiteX26" fmla="*/ 7183783 w 12259658"/>
              <a:gd name="connsiteY26" fmla="*/ 41997 h 438814"/>
              <a:gd name="connsiteX27" fmla="*/ 6456458 w 12259658"/>
              <a:gd name="connsiteY27" fmla="*/ 325994 h 438814"/>
              <a:gd name="connsiteX28" fmla="*/ 5892113 w 12259658"/>
              <a:gd name="connsiteY28" fmla="*/ 250614 h 438814"/>
              <a:gd name="connsiteX29" fmla="*/ 5434688 w 12259658"/>
              <a:gd name="connsiteY29" fmla="*/ 303105 h 438814"/>
              <a:gd name="connsiteX30" fmla="*/ 4814874 w 12259658"/>
              <a:gd name="connsiteY30" fmla="*/ 300718 h 438814"/>
              <a:gd name="connsiteX31" fmla="*/ 4044524 w 12259658"/>
              <a:gd name="connsiteY31" fmla="*/ 213036 h 438814"/>
              <a:gd name="connsiteX32" fmla="*/ 3054968 w 12259658"/>
              <a:gd name="connsiteY32" fmla="*/ 369611 h 438814"/>
              <a:gd name="connsiteX33" fmla="*/ 2697976 w 12259658"/>
              <a:gd name="connsiteY33" fmla="*/ 319507 h 438814"/>
              <a:gd name="connsiteX34" fmla="*/ 2566453 w 12259658"/>
              <a:gd name="connsiteY34" fmla="*/ 187984 h 438814"/>
              <a:gd name="connsiteX35" fmla="*/ 1990255 w 12259658"/>
              <a:gd name="connsiteY35" fmla="*/ 62724 h 438814"/>
              <a:gd name="connsiteX36" fmla="*/ 637444 w 12259658"/>
              <a:gd name="connsiteY36" fmla="*/ 306981 h 438814"/>
              <a:gd name="connsiteX37" fmla="*/ 305505 w 12259658"/>
              <a:gd name="connsiteY37" fmla="*/ 394663 h 438814"/>
              <a:gd name="connsiteX38" fmla="*/ 29932 w 12259658"/>
              <a:gd name="connsiteY38" fmla="*/ 306981 h 438814"/>
              <a:gd name="connsiteX39" fmla="*/ 29932 w 12259658"/>
              <a:gd name="connsiteY39" fmla="*/ 256877 h 438814"/>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03565 w 12259658"/>
              <a:gd name="connsiteY16" fmla="*/ 1629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66001 w 12259658"/>
              <a:gd name="connsiteY15" fmla="*/ 62724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7190"/>
              <a:gd name="connsiteX1" fmla="*/ 230348 w 12259658"/>
              <a:gd name="connsiteY1" fmla="*/ 350822 h 437190"/>
              <a:gd name="connsiteX2" fmla="*/ 512184 w 12259658"/>
              <a:gd name="connsiteY2" fmla="*/ 338296 h 437190"/>
              <a:gd name="connsiteX3" fmla="*/ 662496 w 12259658"/>
              <a:gd name="connsiteY3" fmla="*/ 275666 h 437190"/>
              <a:gd name="connsiteX4" fmla="*/ 1771050 w 12259658"/>
              <a:gd name="connsiteY4" fmla="*/ 43935 h 437190"/>
              <a:gd name="connsiteX5" fmla="*/ 2516348 w 12259658"/>
              <a:gd name="connsiteY5" fmla="*/ 125354 h 437190"/>
              <a:gd name="connsiteX6" fmla="*/ 2885866 w 12259658"/>
              <a:gd name="connsiteY6" fmla="*/ 350822 h 437190"/>
              <a:gd name="connsiteX7" fmla="*/ 3919264 w 12259658"/>
              <a:gd name="connsiteY7" fmla="*/ 187984 h 437190"/>
              <a:gd name="connsiteX8" fmla="*/ 4752693 w 12259658"/>
              <a:gd name="connsiteY8" fmla="*/ 254714 h 437190"/>
              <a:gd name="connsiteX9" fmla="*/ 5145101 w 12259658"/>
              <a:gd name="connsiteY9" fmla="*/ 319507 h 437190"/>
              <a:gd name="connsiteX10" fmla="*/ 5835746 w 12259658"/>
              <a:gd name="connsiteY10" fmla="*/ 219299 h 437190"/>
              <a:gd name="connsiteX11" fmla="*/ 6449521 w 12259658"/>
              <a:gd name="connsiteY11" fmla="*/ 300718 h 437190"/>
              <a:gd name="connsiteX12" fmla="*/ 7307554 w 12259658"/>
              <a:gd name="connsiteY12" fmla="*/ 94 h 437190"/>
              <a:gd name="connsiteX13" fmla="*/ 8610794 w 12259658"/>
              <a:gd name="connsiteY13" fmla="*/ 272015 h 437190"/>
              <a:gd name="connsiteX14" fmla="*/ 9668486 w 12259658"/>
              <a:gd name="connsiteY14" fmla="*/ 390337 h 437190"/>
              <a:gd name="connsiteX15" fmla="*/ 10720896 w 12259658"/>
              <a:gd name="connsiteY15" fmla="*/ 70925 h 437190"/>
              <a:gd name="connsiteX16" fmla="*/ 11440469 w 12259658"/>
              <a:gd name="connsiteY16" fmla="*/ 167032 h 437190"/>
              <a:gd name="connsiteX17" fmla="*/ 12054918 w 12259658"/>
              <a:gd name="connsiteY17" fmla="*/ 175458 h 437190"/>
              <a:gd name="connsiteX18" fmla="*/ 12236546 w 12259658"/>
              <a:gd name="connsiteY18" fmla="*/ 238088 h 437190"/>
              <a:gd name="connsiteX19" fmla="*/ 12242809 w 12259658"/>
              <a:gd name="connsiteY19" fmla="*/ 275666 h 437190"/>
              <a:gd name="connsiteX20" fmla="*/ 12105022 w 12259658"/>
              <a:gd name="connsiteY20" fmla="*/ 213036 h 437190"/>
              <a:gd name="connsiteX21" fmla="*/ 11407665 w 12259658"/>
              <a:gd name="connsiteY21" fmla="*/ 186271 h 437190"/>
              <a:gd name="connsiteX22" fmla="*/ 10717779 w 12259658"/>
              <a:gd name="connsiteY22" fmla="*/ 98140 h 437190"/>
              <a:gd name="connsiteX23" fmla="*/ 9960460 w 12259658"/>
              <a:gd name="connsiteY23" fmla="*/ 348883 h 437190"/>
              <a:gd name="connsiteX24" fmla="*/ 9230299 w 12259658"/>
              <a:gd name="connsiteY24" fmla="*/ 425979 h 437190"/>
              <a:gd name="connsiteX25" fmla="*/ 7981038 w 12259658"/>
              <a:gd name="connsiteY25" fmla="*/ 131169 h 437190"/>
              <a:gd name="connsiteX26" fmla="*/ 7183783 w 12259658"/>
              <a:gd name="connsiteY26" fmla="*/ 41997 h 437190"/>
              <a:gd name="connsiteX27" fmla="*/ 6456458 w 12259658"/>
              <a:gd name="connsiteY27" fmla="*/ 325994 h 437190"/>
              <a:gd name="connsiteX28" fmla="*/ 5892113 w 12259658"/>
              <a:gd name="connsiteY28" fmla="*/ 250614 h 437190"/>
              <a:gd name="connsiteX29" fmla="*/ 5434688 w 12259658"/>
              <a:gd name="connsiteY29" fmla="*/ 303105 h 437190"/>
              <a:gd name="connsiteX30" fmla="*/ 4814874 w 12259658"/>
              <a:gd name="connsiteY30" fmla="*/ 300718 h 437190"/>
              <a:gd name="connsiteX31" fmla="*/ 4044524 w 12259658"/>
              <a:gd name="connsiteY31" fmla="*/ 213036 h 437190"/>
              <a:gd name="connsiteX32" fmla="*/ 3054968 w 12259658"/>
              <a:gd name="connsiteY32" fmla="*/ 369611 h 437190"/>
              <a:gd name="connsiteX33" fmla="*/ 2697976 w 12259658"/>
              <a:gd name="connsiteY33" fmla="*/ 319507 h 437190"/>
              <a:gd name="connsiteX34" fmla="*/ 2566453 w 12259658"/>
              <a:gd name="connsiteY34" fmla="*/ 187984 h 437190"/>
              <a:gd name="connsiteX35" fmla="*/ 1990255 w 12259658"/>
              <a:gd name="connsiteY35" fmla="*/ 62724 h 437190"/>
              <a:gd name="connsiteX36" fmla="*/ 637444 w 12259658"/>
              <a:gd name="connsiteY36" fmla="*/ 306981 h 437190"/>
              <a:gd name="connsiteX37" fmla="*/ 305505 w 12259658"/>
              <a:gd name="connsiteY37" fmla="*/ 394663 h 437190"/>
              <a:gd name="connsiteX38" fmla="*/ 29932 w 12259658"/>
              <a:gd name="connsiteY38" fmla="*/ 306981 h 437190"/>
              <a:gd name="connsiteX39" fmla="*/ 29932 w 12259658"/>
              <a:gd name="connsiteY39" fmla="*/ 256877 h 437190"/>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720896 w 12259658"/>
              <a:gd name="connsiteY15" fmla="*/ 709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77 h 439829"/>
              <a:gd name="connsiteX1" fmla="*/ 230348 w 12259658"/>
              <a:gd name="connsiteY1" fmla="*/ 350822 h 439829"/>
              <a:gd name="connsiteX2" fmla="*/ 512184 w 12259658"/>
              <a:gd name="connsiteY2" fmla="*/ 338296 h 439829"/>
              <a:gd name="connsiteX3" fmla="*/ 662496 w 12259658"/>
              <a:gd name="connsiteY3" fmla="*/ 275666 h 439829"/>
              <a:gd name="connsiteX4" fmla="*/ 1771050 w 12259658"/>
              <a:gd name="connsiteY4" fmla="*/ 43935 h 439829"/>
              <a:gd name="connsiteX5" fmla="*/ 2516348 w 12259658"/>
              <a:gd name="connsiteY5" fmla="*/ 125354 h 439829"/>
              <a:gd name="connsiteX6" fmla="*/ 2885866 w 12259658"/>
              <a:gd name="connsiteY6" fmla="*/ 350822 h 439829"/>
              <a:gd name="connsiteX7" fmla="*/ 3919264 w 12259658"/>
              <a:gd name="connsiteY7" fmla="*/ 187984 h 439829"/>
              <a:gd name="connsiteX8" fmla="*/ 4752693 w 12259658"/>
              <a:gd name="connsiteY8" fmla="*/ 254714 h 439829"/>
              <a:gd name="connsiteX9" fmla="*/ 5145101 w 12259658"/>
              <a:gd name="connsiteY9" fmla="*/ 319507 h 439829"/>
              <a:gd name="connsiteX10" fmla="*/ 5835746 w 12259658"/>
              <a:gd name="connsiteY10" fmla="*/ 219299 h 439829"/>
              <a:gd name="connsiteX11" fmla="*/ 6449521 w 12259658"/>
              <a:gd name="connsiteY11" fmla="*/ 300718 h 439829"/>
              <a:gd name="connsiteX12" fmla="*/ 7307554 w 12259658"/>
              <a:gd name="connsiteY12" fmla="*/ 94 h 439829"/>
              <a:gd name="connsiteX13" fmla="*/ 8610794 w 12259658"/>
              <a:gd name="connsiteY13" fmla="*/ 272015 h 439829"/>
              <a:gd name="connsiteX14" fmla="*/ 9668486 w 12259658"/>
              <a:gd name="connsiteY14" fmla="*/ 390337 h 439829"/>
              <a:gd name="connsiteX15" fmla="*/ 10692193 w 12259658"/>
              <a:gd name="connsiteY15" fmla="*/ 75025 h 439829"/>
              <a:gd name="connsiteX16" fmla="*/ 11440469 w 12259658"/>
              <a:gd name="connsiteY16" fmla="*/ 167032 h 439829"/>
              <a:gd name="connsiteX17" fmla="*/ 12054918 w 12259658"/>
              <a:gd name="connsiteY17" fmla="*/ 175458 h 439829"/>
              <a:gd name="connsiteX18" fmla="*/ 12236546 w 12259658"/>
              <a:gd name="connsiteY18" fmla="*/ 238088 h 439829"/>
              <a:gd name="connsiteX19" fmla="*/ 12242809 w 12259658"/>
              <a:gd name="connsiteY19" fmla="*/ 275666 h 439829"/>
              <a:gd name="connsiteX20" fmla="*/ 12105022 w 12259658"/>
              <a:gd name="connsiteY20" fmla="*/ 213036 h 439829"/>
              <a:gd name="connsiteX21" fmla="*/ 11407665 w 12259658"/>
              <a:gd name="connsiteY21" fmla="*/ 186271 h 439829"/>
              <a:gd name="connsiteX22" fmla="*/ 10717779 w 12259658"/>
              <a:gd name="connsiteY22" fmla="*/ 98140 h 439829"/>
              <a:gd name="connsiteX23" fmla="*/ 9960460 w 12259658"/>
              <a:gd name="connsiteY23" fmla="*/ 348883 h 439829"/>
              <a:gd name="connsiteX24" fmla="*/ 9230299 w 12259658"/>
              <a:gd name="connsiteY24" fmla="*/ 425979 h 439829"/>
              <a:gd name="connsiteX25" fmla="*/ 7981038 w 12259658"/>
              <a:gd name="connsiteY25" fmla="*/ 131169 h 439829"/>
              <a:gd name="connsiteX26" fmla="*/ 7183783 w 12259658"/>
              <a:gd name="connsiteY26" fmla="*/ 41997 h 439829"/>
              <a:gd name="connsiteX27" fmla="*/ 6456458 w 12259658"/>
              <a:gd name="connsiteY27" fmla="*/ 325994 h 439829"/>
              <a:gd name="connsiteX28" fmla="*/ 5892113 w 12259658"/>
              <a:gd name="connsiteY28" fmla="*/ 250614 h 439829"/>
              <a:gd name="connsiteX29" fmla="*/ 5434688 w 12259658"/>
              <a:gd name="connsiteY29" fmla="*/ 303105 h 439829"/>
              <a:gd name="connsiteX30" fmla="*/ 4814874 w 12259658"/>
              <a:gd name="connsiteY30" fmla="*/ 300718 h 439829"/>
              <a:gd name="connsiteX31" fmla="*/ 4044524 w 12259658"/>
              <a:gd name="connsiteY31" fmla="*/ 213036 h 439829"/>
              <a:gd name="connsiteX32" fmla="*/ 3054968 w 12259658"/>
              <a:gd name="connsiteY32" fmla="*/ 369611 h 439829"/>
              <a:gd name="connsiteX33" fmla="*/ 2697976 w 12259658"/>
              <a:gd name="connsiteY33" fmla="*/ 319507 h 439829"/>
              <a:gd name="connsiteX34" fmla="*/ 2566453 w 12259658"/>
              <a:gd name="connsiteY34" fmla="*/ 187984 h 439829"/>
              <a:gd name="connsiteX35" fmla="*/ 1990255 w 12259658"/>
              <a:gd name="connsiteY35" fmla="*/ 62724 h 439829"/>
              <a:gd name="connsiteX36" fmla="*/ 637444 w 12259658"/>
              <a:gd name="connsiteY36" fmla="*/ 306981 h 439829"/>
              <a:gd name="connsiteX37" fmla="*/ 305505 w 12259658"/>
              <a:gd name="connsiteY37" fmla="*/ 394663 h 439829"/>
              <a:gd name="connsiteX38" fmla="*/ 29932 w 12259658"/>
              <a:gd name="connsiteY38" fmla="*/ 306981 h 439829"/>
              <a:gd name="connsiteX39" fmla="*/ 29932 w 12259658"/>
              <a:gd name="connsiteY39" fmla="*/ 256877 h 439829"/>
              <a:gd name="connsiteX0" fmla="*/ 29932 w 12259658"/>
              <a:gd name="connsiteY0" fmla="*/ 256864 h 439816"/>
              <a:gd name="connsiteX1" fmla="*/ 230348 w 12259658"/>
              <a:gd name="connsiteY1" fmla="*/ 350809 h 439816"/>
              <a:gd name="connsiteX2" fmla="*/ 512184 w 12259658"/>
              <a:gd name="connsiteY2" fmla="*/ 338283 h 439816"/>
              <a:gd name="connsiteX3" fmla="*/ 662496 w 12259658"/>
              <a:gd name="connsiteY3" fmla="*/ 275653 h 439816"/>
              <a:gd name="connsiteX4" fmla="*/ 1771050 w 12259658"/>
              <a:gd name="connsiteY4" fmla="*/ 43922 h 439816"/>
              <a:gd name="connsiteX5" fmla="*/ 2516348 w 12259658"/>
              <a:gd name="connsiteY5" fmla="*/ 125341 h 439816"/>
              <a:gd name="connsiteX6" fmla="*/ 2885866 w 12259658"/>
              <a:gd name="connsiteY6" fmla="*/ 350809 h 439816"/>
              <a:gd name="connsiteX7" fmla="*/ 3919264 w 12259658"/>
              <a:gd name="connsiteY7" fmla="*/ 187971 h 439816"/>
              <a:gd name="connsiteX8" fmla="*/ 4752693 w 12259658"/>
              <a:gd name="connsiteY8" fmla="*/ 254701 h 439816"/>
              <a:gd name="connsiteX9" fmla="*/ 5145101 w 12259658"/>
              <a:gd name="connsiteY9" fmla="*/ 319494 h 439816"/>
              <a:gd name="connsiteX10" fmla="*/ 5835746 w 12259658"/>
              <a:gd name="connsiteY10" fmla="*/ 219286 h 439816"/>
              <a:gd name="connsiteX11" fmla="*/ 6449521 w 12259658"/>
              <a:gd name="connsiteY11" fmla="*/ 300705 h 439816"/>
              <a:gd name="connsiteX12" fmla="*/ 7307554 w 12259658"/>
              <a:gd name="connsiteY12" fmla="*/ 81 h 439816"/>
              <a:gd name="connsiteX13" fmla="*/ 8610794 w 12259658"/>
              <a:gd name="connsiteY13" fmla="*/ 272002 h 439816"/>
              <a:gd name="connsiteX14" fmla="*/ 9602879 w 12259658"/>
              <a:gd name="connsiteY14" fmla="*/ 406725 h 439816"/>
              <a:gd name="connsiteX15" fmla="*/ 10692193 w 12259658"/>
              <a:gd name="connsiteY15" fmla="*/ 75012 h 439816"/>
              <a:gd name="connsiteX16" fmla="*/ 11440469 w 12259658"/>
              <a:gd name="connsiteY16" fmla="*/ 167019 h 439816"/>
              <a:gd name="connsiteX17" fmla="*/ 12054918 w 12259658"/>
              <a:gd name="connsiteY17" fmla="*/ 175445 h 439816"/>
              <a:gd name="connsiteX18" fmla="*/ 12236546 w 12259658"/>
              <a:gd name="connsiteY18" fmla="*/ 238075 h 439816"/>
              <a:gd name="connsiteX19" fmla="*/ 12242809 w 12259658"/>
              <a:gd name="connsiteY19" fmla="*/ 275653 h 439816"/>
              <a:gd name="connsiteX20" fmla="*/ 12105022 w 12259658"/>
              <a:gd name="connsiteY20" fmla="*/ 213023 h 439816"/>
              <a:gd name="connsiteX21" fmla="*/ 11407665 w 12259658"/>
              <a:gd name="connsiteY21" fmla="*/ 186258 h 439816"/>
              <a:gd name="connsiteX22" fmla="*/ 10717779 w 12259658"/>
              <a:gd name="connsiteY22" fmla="*/ 98127 h 439816"/>
              <a:gd name="connsiteX23" fmla="*/ 9960460 w 12259658"/>
              <a:gd name="connsiteY23" fmla="*/ 348870 h 439816"/>
              <a:gd name="connsiteX24" fmla="*/ 9230299 w 12259658"/>
              <a:gd name="connsiteY24" fmla="*/ 425966 h 439816"/>
              <a:gd name="connsiteX25" fmla="*/ 7981038 w 12259658"/>
              <a:gd name="connsiteY25" fmla="*/ 131156 h 439816"/>
              <a:gd name="connsiteX26" fmla="*/ 7183783 w 12259658"/>
              <a:gd name="connsiteY26" fmla="*/ 41984 h 439816"/>
              <a:gd name="connsiteX27" fmla="*/ 6456458 w 12259658"/>
              <a:gd name="connsiteY27" fmla="*/ 325981 h 439816"/>
              <a:gd name="connsiteX28" fmla="*/ 5892113 w 12259658"/>
              <a:gd name="connsiteY28" fmla="*/ 250601 h 439816"/>
              <a:gd name="connsiteX29" fmla="*/ 5434688 w 12259658"/>
              <a:gd name="connsiteY29" fmla="*/ 303092 h 439816"/>
              <a:gd name="connsiteX30" fmla="*/ 4814874 w 12259658"/>
              <a:gd name="connsiteY30" fmla="*/ 300705 h 439816"/>
              <a:gd name="connsiteX31" fmla="*/ 4044524 w 12259658"/>
              <a:gd name="connsiteY31" fmla="*/ 213023 h 439816"/>
              <a:gd name="connsiteX32" fmla="*/ 3054968 w 12259658"/>
              <a:gd name="connsiteY32" fmla="*/ 369598 h 439816"/>
              <a:gd name="connsiteX33" fmla="*/ 2697976 w 12259658"/>
              <a:gd name="connsiteY33" fmla="*/ 319494 h 439816"/>
              <a:gd name="connsiteX34" fmla="*/ 2566453 w 12259658"/>
              <a:gd name="connsiteY34" fmla="*/ 187971 h 439816"/>
              <a:gd name="connsiteX35" fmla="*/ 1990255 w 12259658"/>
              <a:gd name="connsiteY35" fmla="*/ 62711 h 439816"/>
              <a:gd name="connsiteX36" fmla="*/ 637444 w 12259658"/>
              <a:gd name="connsiteY36" fmla="*/ 306968 h 439816"/>
              <a:gd name="connsiteX37" fmla="*/ 305505 w 12259658"/>
              <a:gd name="connsiteY37" fmla="*/ 394650 h 439816"/>
              <a:gd name="connsiteX38" fmla="*/ 29932 w 12259658"/>
              <a:gd name="connsiteY38" fmla="*/ 306968 h 439816"/>
              <a:gd name="connsiteX39" fmla="*/ 29932 w 12259658"/>
              <a:gd name="connsiteY39" fmla="*/ 256864 h 439816"/>
              <a:gd name="connsiteX0" fmla="*/ 29932 w 12259658"/>
              <a:gd name="connsiteY0" fmla="*/ 256876 h 439828"/>
              <a:gd name="connsiteX1" fmla="*/ 230348 w 12259658"/>
              <a:gd name="connsiteY1" fmla="*/ 350821 h 439828"/>
              <a:gd name="connsiteX2" fmla="*/ 512184 w 12259658"/>
              <a:gd name="connsiteY2" fmla="*/ 338295 h 439828"/>
              <a:gd name="connsiteX3" fmla="*/ 662496 w 12259658"/>
              <a:gd name="connsiteY3" fmla="*/ 275665 h 439828"/>
              <a:gd name="connsiteX4" fmla="*/ 1771050 w 12259658"/>
              <a:gd name="connsiteY4" fmla="*/ 43934 h 439828"/>
              <a:gd name="connsiteX5" fmla="*/ 2516348 w 12259658"/>
              <a:gd name="connsiteY5" fmla="*/ 125353 h 439828"/>
              <a:gd name="connsiteX6" fmla="*/ 2885866 w 12259658"/>
              <a:gd name="connsiteY6" fmla="*/ 350821 h 439828"/>
              <a:gd name="connsiteX7" fmla="*/ 3919264 w 12259658"/>
              <a:gd name="connsiteY7" fmla="*/ 187983 h 439828"/>
              <a:gd name="connsiteX8" fmla="*/ 4752693 w 12259658"/>
              <a:gd name="connsiteY8" fmla="*/ 254713 h 439828"/>
              <a:gd name="connsiteX9" fmla="*/ 5145101 w 12259658"/>
              <a:gd name="connsiteY9" fmla="*/ 319506 h 439828"/>
              <a:gd name="connsiteX10" fmla="*/ 5835746 w 12259658"/>
              <a:gd name="connsiteY10" fmla="*/ 219298 h 439828"/>
              <a:gd name="connsiteX11" fmla="*/ 6449521 w 12259658"/>
              <a:gd name="connsiteY11" fmla="*/ 300717 h 439828"/>
              <a:gd name="connsiteX12" fmla="*/ 7307554 w 12259658"/>
              <a:gd name="connsiteY12" fmla="*/ 93 h 439828"/>
              <a:gd name="connsiteX13" fmla="*/ 8610794 w 12259658"/>
              <a:gd name="connsiteY13" fmla="*/ 272014 h 439828"/>
              <a:gd name="connsiteX14" fmla="*/ 9602879 w 12259658"/>
              <a:gd name="connsiteY14" fmla="*/ 406737 h 439828"/>
              <a:gd name="connsiteX15" fmla="*/ 10692193 w 12259658"/>
              <a:gd name="connsiteY15" fmla="*/ 75024 h 439828"/>
              <a:gd name="connsiteX16" fmla="*/ 11440469 w 12259658"/>
              <a:gd name="connsiteY16" fmla="*/ 167031 h 439828"/>
              <a:gd name="connsiteX17" fmla="*/ 12054918 w 12259658"/>
              <a:gd name="connsiteY17" fmla="*/ 175457 h 439828"/>
              <a:gd name="connsiteX18" fmla="*/ 12236546 w 12259658"/>
              <a:gd name="connsiteY18" fmla="*/ 238087 h 439828"/>
              <a:gd name="connsiteX19" fmla="*/ 12242809 w 12259658"/>
              <a:gd name="connsiteY19" fmla="*/ 275665 h 439828"/>
              <a:gd name="connsiteX20" fmla="*/ 12105022 w 12259658"/>
              <a:gd name="connsiteY20" fmla="*/ 213035 h 439828"/>
              <a:gd name="connsiteX21" fmla="*/ 11407665 w 12259658"/>
              <a:gd name="connsiteY21" fmla="*/ 186270 h 439828"/>
              <a:gd name="connsiteX22" fmla="*/ 10717779 w 12259658"/>
              <a:gd name="connsiteY22" fmla="*/ 98139 h 439828"/>
              <a:gd name="connsiteX23" fmla="*/ 9960460 w 12259658"/>
              <a:gd name="connsiteY23" fmla="*/ 348882 h 439828"/>
              <a:gd name="connsiteX24" fmla="*/ 9230299 w 12259658"/>
              <a:gd name="connsiteY24" fmla="*/ 425978 h 439828"/>
              <a:gd name="connsiteX25" fmla="*/ 7981038 w 12259658"/>
              <a:gd name="connsiteY25" fmla="*/ 131168 h 439828"/>
              <a:gd name="connsiteX26" fmla="*/ 7183783 w 12259658"/>
              <a:gd name="connsiteY26" fmla="*/ 41996 h 439828"/>
              <a:gd name="connsiteX27" fmla="*/ 6456458 w 12259658"/>
              <a:gd name="connsiteY27" fmla="*/ 325993 h 439828"/>
              <a:gd name="connsiteX28" fmla="*/ 5892113 w 12259658"/>
              <a:gd name="connsiteY28" fmla="*/ 250613 h 439828"/>
              <a:gd name="connsiteX29" fmla="*/ 5434688 w 12259658"/>
              <a:gd name="connsiteY29" fmla="*/ 303104 h 439828"/>
              <a:gd name="connsiteX30" fmla="*/ 4814874 w 12259658"/>
              <a:gd name="connsiteY30" fmla="*/ 300717 h 439828"/>
              <a:gd name="connsiteX31" fmla="*/ 4044524 w 12259658"/>
              <a:gd name="connsiteY31" fmla="*/ 213035 h 439828"/>
              <a:gd name="connsiteX32" fmla="*/ 3054968 w 12259658"/>
              <a:gd name="connsiteY32" fmla="*/ 369610 h 439828"/>
              <a:gd name="connsiteX33" fmla="*/ 2697976 w 12259658"/>
              <a:gd name="connsiteY33" fmla="*/ 319506 h 439828"/>
              <a:gd name="connsiteX34" fmla="*/ 2566453 w 12259658"/>
              <a:gd name="connsiteY34" fmla="*/ 187983 h 439828"/>
              <a:gd name="connsiteX35" fmla="*/ 1990255 w 12259658"/>
              <a:gd name="connsiteY35" fmla="*/ 62723 h 439828"/>
              <a:gd name="connsiteX36" fmla="*/ 637444 w 12259658"/>
              <a:gd name="connsiteY36" fmla="*/ 306980 h 439828"/>
              <a:gd name="connsiteX37" fmla="*/ 305505 w 12259658"/>
              <a:gd name="connsiteY37" fmla="*/ 394662 h 439828"/>
              <a:gd name="connsiteX38" fmla="*/ 29932 w 12259658"/>
              <a:gd name="connsiteY38" fmla="*/ 306980 h 439828"/>
              <a:gd name="connsiteX39" fmla="*/ 29932 w 12259658"/>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0469 w 12257053"/>
              <a:gd name="connsiteY16" fmla="*/ 1670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19264 w 12257053"/>
              <a:gd name="connsiteY7" fmla="*/ 187983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885866 w 12257053"/>
              <a:gd name="connsiteY6" fmla="*/ 3508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697976 w 12257053"/>
              <a:gd name="connsiteY33" fmla="*/ 3195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54968 w 12257053"/>
              <a:gd name="connsiteY32" fmla="*/ 369610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516348 w 12257053"/>
              <a:gd name="connsiteY5" fmla="*/ 125353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66453 w 12257053"/>
              <a:gd name="connsiteY34" fmla="*/ 187983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990255 w 12257053"/>
              <a:gd name="connsiteY35" fmla="*/ 62723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51078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521349 w 12257053"/>
              <a:gd name="connsiteY34" fmla="*/ 163380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34466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54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44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512184 w 12257053"/>
              <a:gd name="connsiteY2" fmla="*/ 3382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29932 w 12257053"/>
              <a:gd name="connsiteY0" fmla="*/ 256876 h 439828"/>
              <a:gd name="connsiteX1" fmla="*/ 230348 w 12257053"/>
              <a:gd name="connsiteY1" fmla="*/ 350821 h 439828"/>
              <a:gd name="connsiteX2" fmla="*/ 430175 w 12257053"/>
              <a:gd name="connsiteY2" fmla="*/ 342395 h 439828"/>
              <a:gd name="connsiteX3" fmla="*/ 662496 w 12257053"/>
              <a:gd name="connsiteY3" fmla="*/ 275665 h 439828"/>
              <a:gd name="connsiteX4" fmla="*/ 1771050 w 12257053"/>
              <a:gd name="connsiteY4" fmla="*/ 43934 h 439828"/>
              <a:gd name="connsiteX5" fmla="*/ 2499946 w 12257053"/>
              <a:gd name="connsiteY5" fmla="*/ 117152 h 439828"/>
              <a:gd name="connsiteX6" fmla="*/ 2918670 w 12257053"/>
              <a:gd name="connsiteY6" fmla="*/ 354921 h 439828"/>
              <a:gd name="connsiteX7" fmla="*/ 3956168 w 12257053"/>
              <a:gd name="connsiteY7" fmla="*/ 192084 h 439828"/>
              <a:gd name="connsiteX8" fmla="*/ 4752693 w 12257053"/>
              <a:gd name="connsiteY8" fmla="*/ 254713 h 439828"/>
              <a:gd name="connsiteX9" fmla="*/ 5145101 w 12257053"/>
              <a:gd name="connsiteY9" fmla="*/ 319506 h 439828"/>
              <a:gd name="connsiteX10" fmla="*/ 5835746 w 12257053"/>
              <a:gd name="connsiteY10" fmla="*/ 219298 h 439828"/>
              <a:gd name="connsiteX11" fmla="*/ 6449521 w 12257053"/>
              <a:gd name="connsiteY11" fmla="*/ 300717 h 439828"/>
              <a:gd name="connsiteX12" fmla="*/ 7307554 w 12257053"/>
              <a:gd name="connsiteY12" fmla="*/ 93 h 439828"/>
              <a:gd name="connsiteX13" fmla="*/ 8610794 w 12257053"/>
              <a:gd name="connsiteY13" fmla="*/ 272014 h 439828"/>
              <a:gd name="connsiteX14" fmla="*/ 9602879 w 12257053"/>
              <a:gd name="connsiteY14" fmla="*/ 406737 h 439828"/>
              <a:gd name="connsiteX15" fmla="*/ 10692193 w 12257053"/>
              <a:gd name="connsiteY15" fmla="*/ 75024 h 439828"/>
              <a:gd name="connsiteX16" fmla="*/ 11444570 w 12257053"/>
              <a:gd name="connsiteY16" fmla="*/ 162931 h 439828"/>
              <a:gd name="connsiteX17" fmla="*/ 12100023 w 12257053"/>
              <a:gd name="connsiteY17" fmla="*/ 187758 h 439828"/>
              <a:gd name="connsiteX18" fmla="*/ 12236546 w 12257053"/>
              <a:gd name="connsiteY18" fmla="*/ 238087 h 439828"/>
              <a:gd name="connsiteX19" fmla="*/ 12242809 w 12257053"/>
              <a:gd name="connsiteY19" fmla="*/ 275665 h 439828"/>
              <a:gd name="connsiteX20" fmla="*/ 12105022 w 12257053"/>
              <a:gd name="connsiteY20" fmla="*/ 213035 h 439828"/>
              <a:gd name="connsiteX21" fmla="*/ 11407665 w 12257053"/>
              <a:gd name="connsiteY21" fmla="*/ 186270 h 439828"/>
              <a:gd name="connsiteX22" fmla="*/ 10717779 w 12257053"/>
              <a:gd name="connsiteY22" fmla="*/ 98139 h 439828"/>
              <a:gd name="connsiteX23" fmla="*/ 9960460 w 12257053"/>
              <a:gd name="connsiteY23" fmla="*/ 348882 h 439828"/>
              <a:gd name="connsiteX24" fmla="*/ 9230299 w 12257053"/>
              <a:gd name="connsiteY24" fmla="*/ 425978 h 439828"/>
              <a:gd name="connsiteX25" fmla="*/ 7981038 w 12257053"/>
              <a:gd name="connsiteY25" fmla="*/ 131168 h 439828"/>
              <a:gd name="connsiteX26" fmla="*/ 7183783 w 12257053"/>
              <a:gd name="connsiteY26" fmla="*/ 41996 h 439828"/>
              <a:gd name="connsiteX27" fmla="*/ 6456458 w 12257053"/>
              <a:gd name="connsiteY27" fmla="*/ 325993 h 439828"/>
              <a:gd name="connsiteX28" fmla="*/ 5892113 w 12257053"/>
              <a:gd name="connsiteY28" fmla="*/ 250613 h 439828"/>
              <a:gd name="connsiteX29" fmla="*/ 5434688 w 12257053"/>
              <a:gd name="connsiteY29" fmla="*/ 303104 h 439828"/>
              <a:gd name="connsiteX30" fmla="*/ 4814874 w 12257053"/>
              <a:gd name="connsiteY30" fmla="*/ 300717 h 439828"/>
              <a:gd name="connsiteX31" fmla="*/ 4044524 w 12257053"/>
              <a:gd name="connsiteY31" fmla="*/ 213035 h 439828"/>
              <a:gd name="connsiteX32" fmla="*/ 3042667 w 12257053"/>
              <a:gd name="connsiteY32" fmla="*/ 377811 h 439828"/>
              <a:gd name="connsiteX33" fmla="*/ 2726679 w 12257053"/>
              <a:gd name="connsiteY33" fmla="*/ 311306 h 439828"/>
              <a:gd name="connsiteX34" fmla="*/ 2480345 w 12257053"/>
              <a:gd name="connsiteY34" fmla="*/ 138777 h 439828"/>
              <a:gd name="connsiteX35" fmla="*/ 1752429 w 12257053"/>
              <a:gd name="connsiteY35" fmla="*/ 70924 h 439828"/>
              <a:gd name="connsiteX36" fmla="*/ 637444 w 12257053"/>
              <a:gd name="connsiteY36" fmla="*/ 306980 h 439828"/>
              <a:gd name="connsiteX37" fmla="*/ 305505 w 12257053"/>
              <a:gd name="connsiteY37" fmla="*/ 394662 h 439828"/>
              <a:gd name="connsiteX38" fmla="*/ 29932 w 12257053"/>
              <a:gd name="connsiteY38" fmla="*/ 306980 h 439828"/>
              <a:gd name="connsiteX39" fmla="*/ 29932 w 12257053"/>
              <a:gd name="connsiteY39" fmla="*/ 256876 h 439828"/>
              <a:gd name="connsiteX0" fmla="*/ 17872 w 12277797"/>
              <a:gd name="connsiteY0" fmla="*/ 248675 h 439828"/>
              <a:gd name="connsiteX1" fmla="*/ 251092 w 12277797"/>
              <a:gd name="connsiteY1" fmla="*/ 350821 h 439828"/>
              <a:gd name="connsiteX2" fmla="*/ 450919 w 12277797"/>
              <a:gd name="connsiteY2" fmla="*/ 342395 h 439828"/>
              <a:gd name="connsiteX3" fmla="*/ 683240 w 12277797"/>
              <a:gd name="connsiteY3" fmla="*/ 275665 h 439828"/>
              <a:gd name="connsiteX4" fmla="*/ 1791794 w 12277797"/>
              <a:gd name="connsiteY4" fmla="*/ 43934 h 439828"/>
              <a:gd name="connsiteX5" fmla="*/ 2520690 w 12277797"/>
              <a:gd name="connsiteY5" fmla="*/ 117152 h 439828"/>
              <a:gd name="connsiteX6" fmla="*/ 2939414 w 12277797"/>
              <a:gd name="connsiteY6" fmla="*/ 354921 h 439828"/>
              <a:gd name="connsiteX7" fmla="*/ 3976912 w 12277797"/>
              <a:gd name="connsiteY7" fmla="*/ 192084 h 439828"/>
              <a:gd name="connsiteX8" fmla="*/ 4773437 w 12277797"/>
              <a:gd name="connsiteY8" fmla="*/ 254713 h 439828"/>
              <a:gd name="connsiteX9" fmla="*/ 5165845 w 12277797"/>
              <a:gd name="connsiteY9" fmla="*/ 319506 h 439828"/>
              <a:gd name="connsiteX10" fmla="*/ 5856490 w 12277797"/>
              <a:gd name="connsiteY10" fmla="*/ 219298 h 439828"/>
              <a:gd name="connsiteX11" fmla="*/ 6470265 w 12277797"/>
              <a:gd name="connsiteY11" fmla="*/ 300717 h 439828"/>
              <a:gd name="connsiteX12" fmla="*/ 7328298 w 12277797"/>
              <a:gd name="connsiteY12" fmla="*/ 93 h 439828"/>
              <a:gd name="connsiteX13" fmla="*/ 8631538 w 12277797"/>
              <a:gd name="connsiteY13" fmla="*/ 272014 h 439828"/>
              <a:gd name="connsiteX14" fmla="*/ 9623623 w 12277797"/>
              <a:gd name="connsiteY14" fmla="*/ 406737 h 439828"/>
              <a:gd name="connsiteX15" fmla="*/ 10712937 w 12277797"/>
              <a:gd name="connsiteY15" fmla="*/ 75024 h 439828"/>
              <a:gd name="connsiteX16" fmla="*/ 11465314 w 12277797"/>
              <a:gd name="connsiteY16" fmla="*/ 162931 h 439828"/>
              <a:gd name="connsiteX17" fmla="*/ 12120767 w 12277797"/>
              <a:gd name="connsiteY17" fmla="*/ 187758 h 439828"/>
              <a:gd name="connsiteX18" fmla="*/ 12257290 w 12277797"/>
              <a:gd name="connsiteY18" fmla="*/ 238087 h 439828"/>
              <a:gd name="connsiteX19" fmla="*/ 12263553 w 12277797"/>
              <a:gd name="connsiteY19" fmla="*/ 275665 h 439828"/>
              <a:gd name="connsiteX20" fmla="*/ 12125766 w 12277797"/>
              <a:gd name="connsiteY20" fmla="*/ 213035 h 439828"/>
              <a:gd name="connsiteX21" fmla="*/ 11428409 w 12277797"/>
              <a:gd name="connsiteY21" fmla="*/ 186270 h 439828"/>
              <a:gd name="connsiteX22" fmla="*/ 10738523 w 12277797"/>
              <a:gd name="connsiteY22" fmla="*/ 98139 h 439828"/>
              <a:gd name="connsiteX23" fmla="*/ 9981204 w 12277797"/>
              <a:gd name="connsiteY23" fmla="*/ 348882 h 439828"/>
              <a:gd name="connsiteX24" fmla="*/ 9251043 w 12277797"/>
              <a:gd name="connsiteY24" fmla="*/ 425978 h 439828"/>
              <a:gd name="connsiteX25" fmla="*/ 8001782 w 12277797"/>
              <a:gd name="connsiteY25" fmla="*/ 131168 h 439828"/>
              <a:gd name="connsiteX26" fmla="*/ 7204527 w 12277797"/>
              <a:gd name="connsiteY26" fmla="*/ 41996 h 439828"/>
              <a:gd name="connsiteX27" fmla="*/ 6477202 w 12277797"/>
              <a:gd name="connsiteY27" fmla="*/ 325993 h 439828"/>
              <a:gd name="connsiteX28" fmla="*/ 5912857 w 12277797"/>
              <a:gd name="connsiteY28" fmla="*/ 250613 h 439828"/>
              <a:gd name="connsiteX29" fmla="*/ 5455432 w 12277797"/>
              <a:gd name="connsiteY29" fmla="*/ 303104 h 439828"/>
              <a:gd name="connsiteX30" fmla="*/ 4835618 w 12277797"/>
              <a:gd name="connsiteY30" fmla="*/ 300717 h 439828"/>
              <a:gd name="connsiteX31" fmla="*/ 4065268 w 12277797"/>
              <a:gd name="connsiteY31" fmla="*/ 213035 h 439828"/>
              <a:gd name="connsiteX32" fmla="*/ 3063411 w 12277797"/>
              <a:gd name="connsiteY32" fmla="*/ 377811 h 439828"/>
              <a:gd name="connsiteX33" fmla="*/ 2747423 w 12277797"/>
              <a:gd name="connsiteY33" fmla="*/ 311306 h 439828"/>
              <a:gd name="connsiteX34" fmla="*/ 2501089 w 12277797"/>
              <a:gd name="connsiteY34" fmla="*/ 138777 h 439828"/>
              <a:gd name="connsiteX35" fmla="*/ 1773173 w 12277797"/>
              <a:gd name="connsiteY35" fmla="*/ 70924 h 439828"/>
              <a:gd name="connsiteX36" fmla="*/ 658188 w 12277797"/>
              <a:gd name="connsiteY36" fmla="*/ 306980 h 439828"/>
              <a:gd name="connsiteX37" fmla="*/ 326249 w 12277797"/>
              <a:gd name="connsiteY37" fmla="*/ 394662 h 439828"/>
              <a:gd name="connsiteX38" fmla="*/ 50676 w 12277797"/>
              <a:gd name="connsiteY38" fmla="*/ 306980 h 439828"/>
              <a:gd name="connsiteX39" fmla="*/ 17872 w 12277797"/>
              <a:gd name="connsiteY39" fmla="*/ 248675 h 439828"/>
              <a:gd name="connsiteX0" fmla="*/ 39220 w 12299145"/>
              <a:gd name="connsiteY0" fmla="*/ 248675 h 439828"/>
              <a:gd name="connsiteX1" fmla="*/ 272440 w 12299145"/>
              <a:gd name="connsiteY1" fmla="*/ 350821 h 439828"/>
              <a:gd name="connsiteX2" fmla="*/ 472267 w 12299145"/>
              <a:gd name="connsiteY2" fmla="*/ 342395 h 439828"/>
              <a:gd name="connsiteX3" fmla="*/ 704588 w 12299145"/>
              <a:gd name="connsiteY3" fmla="*/ 275665 h 439828"/>
              <a:gd name="connsiteX4" fmla="*/ 1813142 w 12299145"/>
              <a:gd name="connsiteY4" fmla="*/ 43934 h 439828"/>
              <a:gd name="connsiteX5" fmla="*/ 2542038 w 12299145"/>
              <a:gd name="connsiteY5" fmla="*/ 117152 h 439828"/>
              <a:gd name="connsiteX6" fmla="*/ 2960762 w 12299145"/>
              <a:gd name="connsiteY6" fmla="*/ 354921 h 439828"/>
              <a:gd name="connsiteX7" fmla="*/ 3998260 w 12299145"/>
              <a:gd name="connsiteY7" fmla="*/ 192084 h 439828"/>
              <a:gd name="connsiteX8" fmla="*/ 4794785 w 12299145"/>
              <a:gd name="connsiteY8" fmla="*/ 254713 h 439828"/>
              <a:gd name="connsiteX9" fmla="*/ 5187193 w 12299145"/>
              <a:gd name="connsiteY9" fmla="*/ 319506 h 439828"/>
              <a:gd name="connsiteX10" fmla="*/ 5877838 w 12299145"/>
              <a:gd name="connsiteY10" fmla="*/ 219298 h 439828"/>
              <a:gd name="connsiteX11" fmla="*/ 6491613 w 12299145"/>
              <a:gd name="connsiteY11" fmla="*/ 300717 h 439828"/>
              <a:gd name="connsiteX12" fmla="*/ 7349646 w 12299145"/>
              <a:gd name="connsiteY12" fmla="*/ 93 h 439828"/>
              <a:gd name="connsiteX13" fmla="*/ 8652886 w 12299145"/>
              <a:gd name="connsiteY13" fmla="*/ 272014 h 439828"/>
              <a:gd name="connsiteX14" fmla="*/ 9644971 w 12299145"/>
              <a:gd name="connsiteY14" fmla="*/ 406737 h 439828"/>
              <a:gd name="connsiteX15" fmla="*/ 10734285 w 12299145"/>
              <a:gd name="connsiteY15" fmla="*/ 75024 h 439828"/>
              <a:gd name="connsiteX16" fmla="*/ 11486662 w 12299145"/>
              <a:gd name="connsiteY16" fmla="*/ 162931 h 439828"/>
              <a:gd name="connsiteX17" fmla="*/ 12142115 w 12299145"/>
              <a:gd name="connsiteY17" fmla="*/ 187758 h 439828"/>
              <a:gd name="connsiteX18" fmla="*/ 12278638 w 12299145"/>
              <a:gd name="connsiteY18" fmla="*/ 238087 h 439828"/>
              <a:gd name="connsiteX19" fmla="*/ 12284901 w 12299145"/>
              <a:gd name="connsiteY19" fmla="*/ 275665 h 439828"/>
              <a:gd name="connsiteX20" fmla="*/ 12147114 w 12299145"/>
              <a:gd name="connsiteY20" fmla="*/ 213035 h 439828"/>
              <a:gd name="connsiteX21" fmla="*/ 11449757 w 12299145"/>
              <a:gd name="connsiteY21" fmla="*/ 186270 h 439828"/>
              <a:gd name="connsiteX22" fmla="*/ 10759871 w 12299145"/>
              <a:gd name="connsiteY22" fmla="*/ 98139 h 439828"/>
              <a:gd name="connsiteX23" fmla="*/ 10002552 w 12299145"/>
              <a:gd name="connsiteY23" fmla="*/ 348882 h 439828"/>
              <a:gd name="connsiteX24" fmla="*/ 9272391 w 12299145"/>
              <a:gd name="connsiteY24" fmla="*/ 425978 h 439828"/>
              <a:gd name="connsiteX25" fmla="*/ 8023130 w 12299145"/>
              <a:gd name="connsiteY25" fmla="*/ 131168 h 439828"/>
              <a:gd name="connsiteX26" fmla="*/ 7225875 w 12299145"/>
              <a:gd name="connsiteY26" fmla="*/ 41996 h 439828"/>
              <a:gd name="connsiteX27" fmla="*/ 6498550 w 12299145"/>
              <a:gd name="connsiteY27" fmla="*/ 325993 h 439828"/>
              <a:gd name="connsiteX28" fmla="*/ 5934205 w 12299145"/>
              <a:gd name="connsiteY28" fmla="*/ 250613 h 439828"/>
              <a:gd name="connsiteX29" fmla="*/ 5476780 w 12299145"/>
              <a:gd name="connsiteY29" fmla="*/ 303104 h 439828"/>
              <a:gd name="connsiteX30" fmla="*/ 4856966 w 12299145"/>
              <a:gd name="connsiteY30" fmla="*/ 300717 h 439828"/>
              <a:gd name="connsiteX31" fmla="*/ 4086616 w 12299145"/>
              <a:gd name="connsiteY31" fmla="*/ 213035 h 439828"/>
              <a:gd name="connsiteX32" fmla="*/ 3084759 w 12299145"/>
              <a:gd name="connsiteY32" fmla="*/ 377811 h 439828"/>
              <a:gd name="connsiteX33" fmla="*/ 2768771 w 12299145"/>
              <a:gd name="connsiteY33" fmla="*/ 311306 h 439828"/>
              <a:gd name="connsiteX34" fmla="*/ 2522437 w 12299145"/>
              <a:gd name="connsiteY34" fmla="*/ 138777 h 439828"/>
              <a:gd name="connsiteX35" fmla="*/ 1794521 w 12299145"/>
              <a:gd name="connsiteY35" fmla="*/ 70924 h 439828"/>
              <a:gd name="connsiteX36" fmla="*/ 679536 w 12299145"/>
              <a:gd name="connsiteY36" fmla="*/ 306980 h 439828"/>
              <a:gd name="connsiteX37" fmla="*/ 347597 w 12299145"/>
              <a:gd name="connsiteY37" fmla="*/ 394662 h 439828"/>
              <a:gd name="connsiteX38" fmla="*/ 31019 w 12299145"/>
              <a:gd name="connsiteY38" fmla="*/ 270076 h 439828"/>
              <a:gd name="connsiteX39" fmla="*/ 39220 w 12299145"/>
              <a:gd name="connsiteY39" fmla="*/ 248675 h 439828"/>
              <a:gd name="connsiteX0" fmla="*/ 36936 w 12296861"/>
              <a:gd name="connsiteY0" fmla="*/ 248675 h 439828"/>
              <a:gd name="connsiteX1" fmla="*/ 270156 w 12296861"/>
              <a:gd name="connsiteY1" fmla="*/ 350821 h 439828"/>
              <a:gd name="connsiteX2" fmla="*/ 469983 w 12296861"/>
              <a:gd name="connsiteY2" fmla="*/ 342395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465882 w 12296861"/>
              <a:gd name="connsiteY2" fmla="*/ 313691 h 439828"/>
              <a:gd name="connsiteX3" fmla="*/ 702304 w 12296861"/>
              <a:gd name="connsiteY3" fmla="*/ 275665 h 439828"/>
              <a:gd name="connsiteX4" fmla="*/ 1810858 w 12296861"/>
              <a:gd name="connsiteY4" fmla="*/ 43934 h 439828"/>
              <a:gd name="connsiteX5" fmla="*/ 2539754 w 12296861"/>
              <a:gd name="connsiteY5" fmla="*/ 117152 h 439828"/>
              <a:gd name="connsiteX6" fmla="*/ 2958478 w 12296861"/>
              <a:gd name="connsiteY6" fmla="*/ 354921 h 439828"/>
              <a:gd name="connsiteX7" fmla="*/ 3995976 w 12296861"/>
              <a:gd name="connsiteY7" fmla="*/ 192084 h 439828"/>
              <a:gd name="connsiteX8" fmla="*/ 4792501 w 12296861"/>
              <a:gd name="connsiteY8" fmla="*/ 254713 h 439828"/>
              <a:gd name="connsiteX9" fmla="*/ 5184909 w 12296861"/>
              <a:gd name="connsiteY9" fmla="*/ 319506 h 439828"/>
              <a:gd name="connsiteX10" fmla="*/ 5875554 w 12296861"/>
              <a:gd name="connsiteY10" fmla="*/ 219298 h 439828"/>
              <a:gd name="connsiteX11" fmla="*/ 6489329 w 12296861"/>
              <a:gd name="connsiteY11" fmla="*/ 300717 h 439828"/>
              <a:gd name="connsiteX12" fmla="*/ 7347362 w 12296861"/>
              <a:gd name="connsiteY12" fmla="*/ 93 h 439828"/>
              <a:gd name="connsiteX13" fmla="*/ 8650602 w 12296861"/>
              <a:gd name="connsiteY13" fmla="*/ 272014 h 439828"/>
              <a:gd name="connsiteX14" fmla="*/ 9642687 w 12296861"/>
              <a:gd name="connsiteY14" fmla="*/ 406737 h 439828"/>
              <a:gd name="connsiteX15" fmla="*/ 10732001 w 12296861"/>
              <a:gd name="connsiteY15" fmla="*/ 75024 h 439828"/>
              <a:gd name="connsiteX16" fmla="*/ 11484378 w 12296861"/>
              <a:gd name="connsiteY16" fmla="*/ 162931 h 439828"/>
              <a:gd name="connsiteX17" fmla="*/ 12139831 w 12296861"/>
              <a:gd name="connsiteY17" fmla="*/ 187758 h 439828"/>
              <a:gd name="connsiteX18" fmla="*/ 12276354 w 12296861"/>
              <a:gd name="connsiteY18" fmla="*/ 238087 h 439828"/>
              <a:gd name="connsiteX19" fmla="*/ 12282617 w 12296861"/>
              <a:gd name="connsiteY19" fmla="*/ 275665 h 439828"/>
              <a:gd name="connsiteX20" fmla="*/ 12144830 w 12296861"/>
              <a:gd name="connsiteY20" fmla="*/ 213035 h 439828"/>
              <a:gd name="connsiteX21" fmla="*/ 11447473 w 12296861"/>
              <a:gd name="connsiteY21" fmla="*/ 186270 h 439828"/>
              <a:gd name="connsiteX22" fmla="*/ 10757587 w 12296861"/>
              <a:gd name="connsiteY22" fmla="*/ 98139 h 439828"/>
              <a:gd name="connsiteX23" fmla="*/ 10000268 w 12296861"/>
              <a:gd name="connsiteY23" fmla="*/ 348882 h 439828"/>
              <a:gd name="connsiteX24" fmla="*/ 9270107 w 12296861"/>
              <a:gd name="connsiteY24" fmla="*/ 425978 h 439828"/>
              <a:gd name="connsiteX25" fmla="*/ 8020846 w 12296861"/>
              <a:gd name="connsiteY25" fmla="*/ 131168 h 439828"/>
              <a:gd name="connsiteX26" fmla="*/ 7223591 w 12296861"/>
              <a:gd name="connsiteY26" fmla="*/ 41996 h 439828"/>
              <a:gd name="connsiteX27" fmla="*/ 6496266 w 12296861"/>
              <a:gd name="connsiteY27" fmla="*/ 325993 h 439828"/>
              <a:gd name="connsiteX28" fmla="*/ 5931921 w 12296861"/>
              <a:gd name="connsiteY28" fmla="*/ 250613 h 439828"/>
              <a:gd name="connsiteX29" fmla="*/ 5474496 w 12296861"/>
              <a:gd name="connsiteY29" fmla="*/ 303104 h 439828"/>
              <a:gd name="connsiteX30" fmla="*/ 4854682 w 12296861"/>
              <a:gd name="connsiteY30" fmla="*/ 300717 h 439828"/>
              <a:gd name="connsiteX31" fmla="*/ 4084332 w 12296861"/>
              <a:gd name="connsiteY31" fmla="*/ 213035 h 439828"/>
              <a:gd name="connsiteX32" fmla="*/ 3082475 w 12296861"/>
              <a:gd name="connsiteY32" fmla="*/ 377811 h 439828"/>
              <a:gd name="connsiteX33" fmla="*/ 2766487 w 12296861"/>
              <a:gd name="connsiteY33" fmla="*/ 311306 h 439828"/>
              <a:gd name="connsiteX34" fmla="*/ 2520153 w 12296861"/>
              <a:gd name="connsiteY34" fmla="*/ 138777 h 439828"/>
              <a:gd name="connsiteX35" fmla="*/ 1792237 w 12296861"/>
              <a:gd name="connsiteY35" fmla="*/ 70924 h 439828"/>
              <a:gd name="connsiteX36" fmla="*/ 677252 w 12296861"/>
              <a:gd name="connsiteY36" fmla="*/ 306980 h 439828"/>
              <a:gd name="connsiteX37" fmla="*/ 312509 w 12296861"/>
              <a:gd name="connsiteY37" fmla="*/ 386461 h 439828"/>
              <a:gd name="connsiteX38" fmla="*/ 28735 w 12296861"/>
              <a:gd name="connsiteY38" fmla="*/ 270076 h 439828"/>
              <a:gd name="connsiteX39" fmla="*/ 36936 w 12296861"/>
              <a:gd name="connsiteY39" fmla="*/ 248675 h 439828"/>
              <a:gd name="connsiteX0" fmla="*/ 36936 w 12296861"/>
              <a:gd name="connsiteY0" fmla="*/ 248675 h 439828"/>
              <a:gd name="connsiteX1" fmla="*/ 270156 w 12296861"/>
              <a:gd name="connsiteY1" fmla="*/ 350821 h 439828"/>
              <a:gd name="connsiteX2" fmla="*/ 702304 w 12296861"/>
              <a:gd name="connsiteY2" fmla="*/ 275665 h 439828"/>
              <a:gd name="connsiteX3" fmla="*/ 1810858 w 12296861"/>
              <a:gd name="connsiteY3" fmla="*/ 43934 h 439828"/>
              <a:gd name="connsiteX4" fmla="*/ 2539754 w 12296861"/>
              <a:gd name="connsiteY4" fmla="*/ 117152 h 439828"/>
              <a:gd name="connsiteX5" fmla="*/ 2958478 w 12296861"/>
              <a:gd name="connsiteY5" fmla="*/ 354921 h 439828"/>
              <a:gd name="connsiteX6" fmla="*/ 3995976 w 12296861"/>
              <a:gd name="connsiteY6" fmla="*/ 192084 h 439828"/>
              <a:gd name="connsiteX7" fmla="*/ 4792501 w 12296861"/>
              <a:gd name="connsiteY7" fmla="*/ 254713 h 439828"/>
              <a:gd name="connsiteX8" fmla="*/ 5184909 w 12296861"/>
              <a:gd name="connsiteY8" fmla="*/ 319506 h 439828"/>
              <a:gd name="connsiteX9" fmla="*/ 5875554 w 12296861"/>
              <a:gd name="connsiteY9" fmla="*/ 219298 h 439828"/>
              <a:gd name="connsiteX10" fmla="*/ 6489329 w 12296861"/>
              <a:gd name="connsiteY10" fmla="*/ 300717 h 439828"/>
              <a:gd name="connsiteX11" fmla="*/ 7347362 w 12296861"/>
              <a:gd name="connsiteY11" fmla="*/ 93 h 439828"/>
              <a:gd name="connsiteX12" fmla="*/ 8650602 w 12296861"/>
              <a:gd name="connsiteY12" fmla="*/ 272014 h 439828"/>
              <a:gd name="connsiteX13" fmla="*/ 9642687 w 12296861"/>
              <a:gd name="connsiteY13" fmla="*/ 406737 h 439828"/>
              <a:gd name="connsiteX14" fmla="*/ 10732001 w 12296861"/>
              <a:gd name="connsiteY14" fmla="*/ 75024 h 439828"/>
              <a:gd name="connsiteX15" fmla="*/ 11484378 w 12296861"/>
              <a:gd name="connsiteY15" fmla="*/ 162931 h 439828"/>
              <a:gd name="connsiteX16" fmla="*/ 12139831 w 12296861"/>
              <a:gd name="connsiteY16" fmla="*/ 187758 h 439828"/>
              <a:gd name="connsiteX17" fmla="*/ 12276354 w 12296861"/>
              <a:gd name="connsiteY17" fmla="*/ 238087 h 439828"/>
              <a:gd name="connsiteX18" fmla="*/ 12282617 w 12296861"/>
              <a:gd name="connsiteY18" fmla="*/ 275665 h 439828"/>
              <a:gd name="connsiteX19" fmla="*/ 12144830 w 12296861"/>
              <a:gd name="connsiteY19" fmla="*/ 213035 h 439828"/>
              <a:gd name="connsiteX20" fmla="*/ 11447473 w 12296861"/>
              <a:gd name="connsiteY20" fmla="*/ 186270 h 439828"/>
              <a:gd name="connsiteX21" fmla="*/ 10757587 w 12296861"/>
              <a:gd name="connsiteY21" fmla="*/ 98139 h 439828"/>
              <a:gd name="connsiteX22" fmla="*/ 10000268 w 12296861"/>
              <a:gd name="connsiteY22" fmla="*/ 348882 h 439828"/>
              <a:gd name="connsiteX23" fmla="*/ 9270107 w 12296861"/>
              <a:gd name="connsiteY23" fmla="*/ 425978 h 439828"/>
              <a:gd name="connsiteX24" fmla="*/ 8020846 w 12296861"/>
              <a:gd name="connsiteY24" fmla="*/ 131168 h 439828"/>
              <a:gd name="connsiteX25" fmla="*/ 7223591 w 12296861"/>
              <a:gd name="connsiteY25" fmla="*/ 41996 h 439828"/>
              <a:gd name="connsiteX26" fmla="*/ 6496266 w 12296861"/>
              <a:gd name="connsiteY26" fmla="*/ 325993 h 439828"/>
              <a:gd name="connsiteX27" fmla="*/ 5931921 w 12296861"/>
              <a:gd name="connsiteY27" fmla="*/ 250613 h 439828"/>
              <a:gd name="connsiteX28" fmla="*/ 5474496 w 12296861"/>
              <a:gd name="connsiteY28" fmla="*/ 303104 h 439828"/>
              <a:gd name="connsiteX29" fmla="*/ 4854682 w 12296861"/>
              <a:gd name="connsiteY29" fmla="*/ 300717 h 439828"/>
              <a:gd name="connsiteX30" fmla="*/ 4084332 w 12296861"/>
              <a:gd name="connsiteY30" fmla="*/ 213035 h 439828"/>
              <a:gd name="connsiteX31" fmla="*/ 3082475 w 12296861"/>
              <a:gd name="connsiteY31" fmla="*/ 377811 h 439828"/>
              <a:gd name="connsiteX32" fmla="*/ 2766487 w 12296861"/>
              <a:gd name="connsiteY32" fmla="*/ 311306 h 439828"/>
              <a:gd name="connsiteX33" fmla="*/ 2520153 w 12296861"/>
              <a:gd name="connsiteY33" fmla="*/ 138777 h 439828"/>
              <a:gd name="connsiteX34" fmla="*/ 1792237 w 12296861"/>
              <a:gd name="connsiteY34" fmla="*/ 70924 h 439828"/>
              <a:gd name="connsiteX35" fmla="*/ 677252 w 12296861"/>
              <a:gd name="connsiteY35" fmla="*/ 306980 h 439828"/>
              <a:gd name="connsiteX36" fmla="*/ 312509 w 12296861"/>
              <a:gd name="connsiteY36" fmla="*/ 386461 h 439828"/>
              <a:gd name="connsiteX37" fmla="*/ 28735 w 12296861"/>
              <a:gd name="connsiteY37" fmla="*/ 270076 h 439828"/>
              <a:gd name="connsiteX38" fmla="*/ 36936 w 12296861"/>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22426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1306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49509 w 12299134"/>
              <a:gd name="connsiteY32" fmla="*/ 344995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768760 w 12299134"/>
              <a:gd name="connsiteY32" fmla="*/ 316120 h 439828"/>
              <a:gd name="connsiteX33" fmla="*/ 2507989 w 12299134"/>
              <a:gd name="connsiteY33" fmla="*/ 138777 h 439828"/>
              <a:gd name="connsiteX34" fmla="*/ 1794510 w 12299134"/>
              <a:gd name="connsiteY34" fmla="*/ 70924 h 439828"/>
              <a:gd name="connsiteX35" fmla="*/ 679525 w 12299134"/>
              <a:gd name="connsiteY35" fmla="*/ 306980 h 439828"/>
              <a:gd name="connsiteX36" fmla="*/ 314782 w 12299134"/>
              <a:gd name="connsiteY36" fmla="*/ 386461 h 439828"/>
              <a:gd name="connsiteX37" fmla="*/ 31008 w 12299134"/>
              <a:gd name="connsiteY37" fmla="*/ 270076 h 439828"/>
              <a:gd name="connsiteX38" fmla="*/ 39209 w 12299134"/>
              <a:gd name="connsiteY38"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3084748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42027 w 12299134"/>
              <a:gd name="connsiteY4" fmla="*/ 117152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60751 w 12299134"/>
              <a:gd name="connsiteY5" fmla="*/ 354921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 name="connsiteX0" fmla="*/ 39209 w 12299134"/>
              <a:gd name="connsiteY0" fmla="*/ 248675 h 439828"/>
              <a:gd name="connsiteX1" fmla="*/ 313433 w 12299134"/>
              <a:gd name="connsiteY1" fmla="*/ 359022 h 439828"/>
              <a:gd name="connsiteX2" fmla="*/ 704577 w 12299134"/>
              <a:gd name="connsiteY2" fmla="*/ 275665 h 439828"/>
              <a:gd name="connsiteX3" fmla="*/ 1813131 w 12299134"/>
              <a:gd name="connsiteY3" fmla="*/ 43934 h 439828"/>
              <a:gd name="connsiteX4" fmla="*/ 2508339 w 12299134"/>
              <a:gd name="connsiteY4" fmla="*/ 107526 h 439828"/>
              <a:gd name="connsiteX5" fmla="*/ 2955939 w 12299134"/>
              <a:gd name="connsiteY5" fmla="*/ 345296 h 439828"/>
              <a:gd name="connsiteX6" fmla="*/ 3998249 w 12299134"/>
              <a:gd name="connsiteY6" fmla="*/ 192084 h 439828"/>
              <a:gd name="connsiteX7" fmla="*/ 4794774 w 12299134"/>
              <a:gd name="connsiteY7" fmla="*/ 254713 h 439828"/>
              <a:gd name="connsiteX8" fmla="*/ 5187182 w 12299134"/>
              <a:gd name="connsiteY8" fmla="*/ 319506 h 439828"/>
              <a:gd name="connsiteX9" fmla="*/ 5877827 w 12299134"/>
              <a:gd name="connsiteY9" fmla="*/ 219298 h 439828"/>
              <a:gd name="connsiteX10" fmla="*/ 6491602 w 12299134"/>
              <a:gd name="connsiteY10" fmla="*/ 300717 h 439828"/>
              <a:gd name="connsiteX11" fmla="*/ 7349635 w 12299134"/>
              <a:gd name="connsiteY11" fmla="*/ 93 h 439828"/>
              <a:gd name="connsiteX12" fmla="*/ 8652875 w 12299134"/>
              <a:gd name="connsiteY12" fmla="*/ 272014 h 439828"/>
              <a:gd name="connsiteX13" fmla="*/ 9644960 w 12299134"/>
              <a:gd name="connsiteY13" fmla="*/ 406737 h 439828"/>
              <a:gd name="connsiteX14" fmla="*/ 10734274 w 12299134"/>
              <a:gd name="connsiteY14" fmla="*/ 75024 h 439828"/>
              <a:gd name="connsiteX15" fmla="*/ 11486651 w 12299134"/>
              <a:gd name="connsiteY15" fmla="*/ 162931 h 439828"/>
              <a:gd name="connsiteX16" fmla="*/ 12142104 w 12299134"/>
              <a:gd name="connsiteY16" fmla="*/ 187758 h 439828"/>
              <a:gd name="connsiteX17" fmla="*/ 12278627 w 12299134"/>
              <a:gd name="connsiteY17" fmla="*/ 238087 h 439828"/>
              <a:gd name="connsiteX18" fmla="*/ 12284890 w 12299134"/>
              <a:gd name="connsiteY18" fmla="*/ 275665 h 439828"/>
              <a:gd name="connsiteX19" fmla="*/ 12147103 w 12299134"/>
              <a:gd name="connsiteY19" fmla="*/ 213035 h 439828"/>
              <a:gd name="connsiteX20" fmla="*/ 11449746 w 12299134"/>
              <a:gd name="connsiteY20" fmla="*/ 186270 h 439828"/>
              <a:gd name="connsiteX21" fmla="*/ 10759860 w 12299134"/>
              <a:gd name="connsiteY21" fmla="*/ 98139 h 439828"/>
              <a:gd name="connsiteX22" fmla="*/ 10002541 w 12299134"/>
              <a:gd name="connsiteY22" fmla="*/ 348882 h 439828"/>
              <a:gd name="connsiteX23" fmla="*/ 9272380 w 12299134"/>
              <a:gd name="connsiteY23" fmla="*/ 425978 h 439828"/>
              <a:gd name="connsiteX24" fmla="*/ 8023119 w 12299134"/>
              <a:gd name="connsiteY24" fmla="*/ 131168 h 439828"/>
              <a:gd name="connsiteX25" fmla="*/ 7225864 w 12299134"/>
              <a:gd name="connsiteY25" fmla="*/ 41996 h 439828"/>
              <a:gd name="connsiteX26" fmla="*/ 6498539 w 12299134"/>
              <a:gd name="connsiteY26" fmla="*/ 325993 h 439828"/>
              <a:gd name="connsiteX27" fmla="*/ 5934194 w 12299134"/>
              <a:gd name="connsiteY27" fmla="*/ 250613 h 439828"/>
              <a:gd name="connsiteX28" fmla="*/ 5476769 w 12299134"/>
              <a:gd name="connsiteY28" fmla="*/ 303104 h 439828"/>
              <a:gd name="connsiteX29" fmla="*/ 4856955 w 12299134"/>
              <a:gd name="connsiteY29" fmla="*/ 300717 h 439828"/>
              <a:gd name="connsiteX30" fmla="*/ 4086605 w 12299134"/>
              <a:gd name="connsiteY30" fmla="*/ 213035 h 439828"/>
              <a:gd name="connsiteX31" fmla="*/ 2949995 w 12299134"/>
              <a:gd name="connsiteY31" fmla="*/ 377811 h 439828"/>
              <a:gd name="connsiteX32" fmla="*/ 2507989 w 12299134"/>
              <a:gd name="connsiteY32" fmla="*/ 138777 h 439828"/>
              <a:gd name="connsiteX33" fmla="*/ 1794510 w 12299134"/>
              <a:gd name="connsiteY33" fmla="*/ 70924 h 439828"/>
              <a:gd name="connsiteX34" fmla="*/ 679525 w 12299134"/>
              <a:gd name="connsiteY34" fmla="*/ 306980 h 439828"/>
              <a:gd name="connsiteX35" fmla="*/ 314782 w 12299134"/>
              <a:gd name="connsiteY35" fmla="*/ 386461 h 439828"/>
              <a:gd name="connsiteX36" fmla="*/ 31008 w 12299134"/>
              <a:gd name="connsiteY36" fmla="*/ 270076 h 439828"/>
              <a:gd name="connsiteX37" fmla="*/ 39209 w 12299134"/>
              <a:gd name="connsiteY37" fmla="*/ 248675 h 4398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2299134" h="439828">
                <a:moveTo>
                  <a:pt x="39209" y="248675"/>
                </a:moveTo>
                <a:cubicBezTo>
                  <a:pt x="86280" y="263499"/>
                  <a:pt x="202538" y="354524"/>
                  <a:pt x="313433" y="359022"/>
                </a:cubicBezTo>
                <a:cubicBezTo>
                  <a:pt x="424328" y="363520"/>
                  <a:pt x="454627" y="328180"/>
                  <a:pt x="704577" y="275665"/>
                </a:cubicBezTo>
                <a:cubicBezTo>
                  <a:pt x="954527" y="223150"/>
                  <a:pt x="1512504" y="71957"/>
                  <a:pt x="1813131" y="43934"/>
                </a:cubicBezTo>
                <a:cubicBezTo>
                  <a:pt x="2113758" y="15911"/>
                  <a:pt x="2317871" y="57299"/>
                  <a:pt x="2508339" y="107526"/>
                </a:cubicBezTo>
                <a:cubicBezTo>
                  <a:pt x="2698807" y="157753"/>
                  <a:pt x="2707621" y="331203"/>
                  <a:pt x="2955939" y="345296"/>
                </a:cubicBezTo>
                <a:cubicBezTo>
                  <a:pt x="3204257" y="359389"/>
                  <a:pt x="3691777" y="207181"/>
                  <a:pt x="3998249" y="192084"/>
                </a:cubicBezTo>
                <a:cubicBezTo>
                  <a:pt x="4304721" y="176987"/>
                  <a:pt x="4600719" y="204773"/>
                  <a:pt x="4794774" y="254713"/>
                </a:cubicBezTo>
                <a:cubicBezTo>
                  <a:pt x="4988829" y="304653"/>
                  <a:pt x="5006673" y="325408"/>
                  <a:pt x="5187182" y="319506"/>
                </a:cubicBezTo>
                <a:cubicBezTo>
                  <a:pt x="5367691" y="313604"/>
                  <a:pt x="5660424" y="222429"/>
                  <a:pt x="5877827" y="219298"/>
                </a:cubicBezTo>
                <a:cubicBezTo>
                  <a:pt x="6095230" y="216167"/>
                  <a:pt x="6246301" y="337251"/>
                  <a:pt x="6491602" y="300717"/>
                </a:cubicBezTo>
                <a:cubicBezTo>
                  <a:pt x="6736903" y="264183"/>
                  <a:pt x="6989423" y="4877"/>
                  <a:pt x="7349635" y="93"/>
                </a:cubicBezTo>
                <a:cubicBezTo>
                  <a:pt x="7709847" y="-4691"/>
                  <a:pt x="8282623" y="175537"/>
                  <a:pt x="8652875" y="272014"/>
                </a:cubicBezTo>
                <a:cubicBezTo>
                  <a:pt x="9023127" y="368491"/>
                  <a:pt x="9298060" y="439569"/>
                  <a:pt x="9644960" y="406737"/>
                </a:cubicBezTo>
                <a:cubicBezTo>
                  <a:pt x="9991860" y="373905"/>
                  <a:pt x="10427326" y="115658"/>
                  <a:pt x="10734274" y="75024"/>
                </a:cubicBezTo>
                <a:cubicBezTo>
                  <a:pt x="11041222" y="34390"/>
                  <a:pt x="11252013" y="144142"/>
                  <a:pt x="11486651" y="162931"/>
                </a:cubicBezTo>
                <a:cubicBezTo>
                  <a:pt x="11721289" y="181720"/>
                  <a:pt x="12010108" y="175232"/>
                  <a:pt x="12142104" y="187758"/>
                </a:cubicBezTo>
                <a:cubicBezTo>
                  <a:pt x="12274100" y="200284"/>
                  <a:pt x="12254829" y="223436"/>
                  <a:pt x="12278627" y="238087"/>
                </a:cubicBezTo>
                <a:cubicBezTo>
                  <a:pt x="12302425" y="252738"/>
                  <a:pt x="12306811" y="279840"/>
                  <a:pt x="12284890" y="275665"/>
                </a:cubicBezTo>
                <a:cubicBezTo>
                  <a:pt x="12262969" y="271490"/>
                  <a:pt x="12286294" y="227934"/>
                  <a:pt x="12147103" y="213035"/>
                </a:cubicBezTo>
                <a:cubicBezTo>
                  <a:pt x="12007912" y="198136"/>
                  <a:pt x="11680953" y="205419"/>
                  <a:pt x="11449746" y="186270"/>
                </a:cubicBezTo>
                <a:cubicBezTo>
                  <a:pt x="11218539" y="167121"/>
                  <a:pt x="11001061" y="71037"/>
                  <a:pt x="10759860" y="98139"/>
                </a:cubicBezTo>
                <a:cubicBezTo>
                  <a:pt x="10518659" y="125241"/>
                  <a:pt x="10250454" y="273739"/>
                  <a:pt x="10002541" y="348882"/>
                </a:cubicBezTo>
                <a:cubicBezTo>
                  <a:pt x="9754628" y="424025"/>
                  <a:pt x="9602284" y="462264"/>
                  <a:pt x="9272380" y="425978"/>
                </a:cubicBezTo>
                <a:cubicBezTo>
                  <a:pt x="8942476" y="389692"/>
                  <a:pt x="8356004" y="215667"/>
                  <a:pt x="8023119" y="131168"/>
                </a:cubicBezTo>
                <a:cubicBezTo>
                  <a:pt x="7690234" y="46669"/>
                  <a:pt x="7479961" y="9525"/>
                  <a:pt x="7225864" y="41996"/>
                </a:cubicBezTo>
                <a:cubicBezTo>
                  <a:pt x="6971767" y="74467"/>
                  <a:pt x="6713817" y="291224"/>
                  <a:pt x="6498539" y="325993"/>
                </a:cubicBezTo>
                <a:cubicBezTo>
                  <a:pt x="6283261" y="360763"/>
                  <a:pt x="6104489" y="254428"/>
                  <a:pt x="5934194" y="250613"/>
                </a:cubicBezTo>
                <a:cubicBezTo>
                  <a:pt x="5763899" y="246798"/>
                  <a:pt x="5750620" y="245548"/>
                  <a:pt x="5476769" y="303104"/>
                </a:cubicBezTo>
                <a:cubicBezTo>
                  <a:pt x="5202918" y="360660"/>
                  <a:pt x="5088649" y="360834"/>
                  <a:pt x="4856955" y="300717"/>
                </a:cubicBezTo>
                <a:cubicBezTo>
                  <a:pt x="4625261" y="240600"/>
                  <a:pt x="4404432" y="200186"/>
                  <a:pt x="4086605" y="213035"/>
                </a:cubicBezTo>
                <a:cubicBezTo>
                  <a:pt x="3768778" y="225884"/>
                  <a:pt x="3213098" y="390187"/>
                  <a:pt x="2949995" y="377811"/>
                </a:cubicBezTo>
                <a:cubicBezTo>
                  <a:pt x="2686892" y="365435"/>
                  <a:pt x="2700570" y="189925"/>
                  <a:pt x="2507989" y="138777"/>
                </a:cubicBezTo>
                <a:cubicBezTo>
                  <a:pt x="2315408" y="87629"/>
                  <a:pt x="2099254" y="42890"/>
                  <a:pt x="1794510" y="70924"/>
                </a:cubicBezTo>
                <a:cubicBezTo>
                  <a:pt x="1489766" y="98958"/>
                  <a:pt x="926146" y="254391"/>
                  <a:pt x="679525" y="306980"/>
                </a:cubicBezTo>
                <a:cubicBezTo>
                  <a:pt x="432904" y="359570"/>
                  <a:pt x="416034" y="386461"/>
                  <a:pt x="314782" y="386461"/>
                </a:cubicBezTo>
                <a:cubicBezTo>
                  <a:pt x="213530" y="386461"/>
                  <a:pt x="76937" y="293040"/>
                  <a:pt x="31008" y="270076"/>
                </a:cubicBezTo>
                <a:cubicBezTo>
                  <a:pt x="-14921" y="247112"/>
                  <a:pt x="-7862" y="233851"/>
                  <a:pt x="39209" y="248675"/>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
        <p:nvSpPr>
          <p:cNvPr id="10" name="Friform 9">
            <a:extLst>
              <a:ext uri="{FF2B5EF4-FFF2-40B4-BE49-F238E27FC236}">
                <a16:creationId xmlns:a16="http://schemas.microsoft.com/office/drawing/2014/main" id="{AF042121-D498-B449-89C9-2F860948037B}"/>
              </a:ext>
            </a:extLst>
          </p:cNvPr>
          <p:cNvSpPr/>
          <p:nvPr userDrawn="1"/>
        </p:nvSpPr>
        <p:spPr>
          <a:xfrm>
            <a:off x="-185433" y="4458310"/>
            <a:ext cx="12562865" cy="2143445"/>
          </a:xfrm>
          <a:custGeom>
            <a:avLst/>
            <a:gdLst>
              <a:gd name="connsiteX0" fmla="*/ 78501 w 12551392"/>
              <a:gd name="connsiteY0" fmla="*/ 1081393 h 1862387"/>
              <a:gd name="connsiteX1" fmla="*/ 910605 w 12551392"/>
              <a:gd name="connsiteY1" fmla="*/ 615049 h 1862387"/>
              <a:gd name="connsiteX2" fmla="*/ 1267221 w 12551392"/>
              <a:gd name="connsiteY2" fmla="*/ 1117969 h 1862387"/>
              <a:gd name="connsiteX3" fmla="*/ 1614693 w 12551392"/>
              <a:gd name="connsiteY3" fmla="*/ 962521 h 1862387"/>
              <a:gd name="connsiteX4" fmla="*/ 2044461 w 12551392"/>
              <a:gd name="connsiteY4" fmla="*/ 1282561 h 1862387"/>
              <a:gd name="connsiteX5" fmla="*/ 3169173 w 12551392"/>
              <a:gd name="connsiteY5" fmla="*/ 285865 h 1862387"/>
              <a:gd name="connsiteX6" fmla="*/ 3278901 w 12551392"/>
              <a:gd name="connsiteY6" fmla="*/ 880225 h 1862387"/>
              <a:gd name="connsiteX7" fmla="*/ 3763533 w 12551392"/>
              <a:gd name="connsiteY7" fmla="*/ 907657 h 1862387"/>
              <a:gd name="connsiteX8" fmla="*/ 4175013 w 12551392"/>
              <a:gd name="connsiteY8" fmla="*/ 1812913 h 1862387"/>
              <a:gd name="connsiteX9" fmla="*/ 5839221 w 12551392"/>
              <a:gd name="connsiteY9" fmla="*/ 38977 h 1862387"/>
              <a:gd name="connsiteX10" fmla="*/ 6223269 w 12551392"/>
              <a:gd name="connsiteY10" fmla="*/ 551041 h 1862387"/>
              <a:gd name="connsiteX11" fmla="*/ 6451869 w 12551392"/>
              <a:gd name="connsiteY11" fmla="*/ 121273 h 1862387"/>
              <a:gd name="connsiteX12" fmla="*/ 6909069 w 12551392"/>
              <a:gd name="connsiteY12" fmla="*/ 825361 h 1862387"/>
              <a:gd name="connsiteX13" fmla="*/ 6790197 w 12551392"/>
              <a:gd name="connsiteY13" fmla="*/ 1172833 h 1862387"/>
              <a:gd name="connsiteX14" fmla="*/ 7631445 w 12551392"/>
              <a:gd name="connsiteY14" fmla="*/ 1181977 h 1862387"/>
              <a:gd name="connsiteX15" fmla="*/ 8161797 w 12551392"/>
              <a:gd name="connsiteY15" fmla="*/ 121273 h 1862387"/>
              <a:gd name="connsiteX16" fmla="*/ 8454405 w 12551392"/>
              <a:gd name="connsiteY16" fmla="*/ 706489 h 1862387"/>
              <a:gd name="connsiteX17" fmla="*/ 8911605 w 12551392"/>
              <a:gd name="connsiteY17" fmla="*/ 157849 h 1862387"/>
              <a:gd name="connsiteX18" fmla="*/ 9176781 w 12551392"/>
              <a:gd name="connsiteY18" fmla="*/ 340729 h 1862387"/>
              <a:gd name="connsiteX19" fmla="*/ 9807717 w 12551392"/>
              <a:gd name="connsiteY19" fmla="*/ 20689 h 1862387"/>
              <a:gd name="connsiteX20" fmla="*/ 10530093 w 12551392"/>
              <a:gd name="connsiteY20" fmla="*/ 1017385 h 1862387"/>
              <a:gd name="connsiteX21" fmla="*/ 10685541 w 12551392"/>
              <a:gd name="connsiteY21" fmla="*/ 560185 h 1862387"/>
              <a:gd name="connsiteX22" fmla="*/ 11033013 w 12551392"/>
              <a:gd name="connsiteY22" fmla="*/ 551041 h 1862387"/>
              <a:gd name="connsiteX23" fmla="*/ 11490213 w 12551392"/>
              <a:gd name="connsiteY23" fmla="*/ 642481 h 1862387"/>
              <a:gd name="connsiteX24" fmla="*/ 12020565 w 12551392"/>
              <a:gd name="connsiteY24" fmla="*/ 84697 h 1862387"/>
              <a:gd name="connsiteX25" fmla="*/ 12550917 w 12551392"/>
              <a:gd name="connsiteY25" fmla="*/ 642481 h 1862387"/>
              <a:gd name="connsiteX26" fmla="*/ 12112005 w 12551392"/>
              <a:gd name="connsiteY26" fmla="*/ 148705 h 1862387"/>
              <a:gd name="connsiteX27" fmla="*/ 11956557 w 12551392"/>
              <a:gd name="connsiteY27" fmla="*/ 157849 h 1862387"/>
              <a:gd name="connsiteX28" fmla="*/ 11481069 w 12551392"/>
              <a:gd name="connsiteY28" fmla="*/ 706489 h 1862387"/>
              <a:gd name="connsiteX29" fmla="*/ 10767837 w 12551392"/>
              <a:gd name="connsiteY29" fmla="*/ 587617 h 1862387"/>
              <a:gd name="connsiteX30" fmla="*/ 10594101 w 12551392"/>
              <a:gd name="connsiteY30" fmla="*/ 1090537 h 1862387"/>
              <a:gd name="connsiteX31" fmla="*/ 9780285 w 12551392"/>
              <a:gd name="connsiteY31" fmla="*/ 48121 h 1862387"/>
              <a:gd name="connsiteX32" fmla="*/ 9176781 w 12551392"/>
              <a:gd name="connsiteY32" fmla="*/ 386449 h 1862387"/>
              <a:gd name="connsiteX33" fmla="*/ 8957325 w 12551392"/>
              <a:gd name="connsiteY33" fmla="*/ 185281 h 1862387"/>
              <a:gd name="connsiteX34" fmla="*/ 8417829 w 12551392"/>
              <a:gd name="connsiteY34" fmla="*/ 788785 h 1862387"/>
              <a:gd name="connsiteX35" fmla="*/ 8189229 w 12551392"/>
              <a:gd name="connsiteY35" fmla="*/ 157849 h 1862387"/>
              <a:gd name="connsiteX36" fmla="*/ 7796037 w 12551392"/>
              <a:gd name="connsiteY36" fmla="*/ 1090537 h 1862387"/>
              <a:gd name="connsiteX37" fmla="*/ 7347981 w 12551392"/>
              <a:gd name="connsiteY37" fmla="*/ 1309993 h 1862387"/>
              <a:gd name="connsiteX38" fmla="*/ 6698757 w 12551392"/>
              <a:gd name="connsiteY38" fmla="*/ 1181977 h 1862387"/>
              <a:gd name="connsiteX39" fmla="*/ 6872493 w 12551392"/>
              <a:gd name="connsiteY39" fmla="*/ 880225 h 1862387"/>
              <a:gd name="connsiteX40" fmla="*/ 6461013 w 12551392"/>
              <a:gd name="connsiteY40" fmla="*/ 166993 h 1862387"/>
              <a:gd name="connsiteX41" fmla="*/ 6268989 w 12551392"/>
              <a:gd name="connsiteY41" fmla="*/ 624193 h 1862387"/>
              <a:gd name="connsiteX42" fmla="*/ 6159261 w 12551392"/>
              <a:gd name="connsiteY42" fmla="*/ 523609 h 1862387"/>
              <a:gd name="connsiteX43" fmla="*/ 5994669 w 12551392"/>
              <a:gd name="connsiteY43" fmla="*/ 66409 h 1862387"/>
              <a:gd name="connsiteX44" fmla="*/ 4266453 w 12551392"/>
              <a:gd name="connsiteY44" fmla="*/ 1822057 h 1862387"/>
              <a:gd name="connsiteX45" fmla="*/ 3836685 w 12551392"/>
              <a:gd name="connsiteY45" fmla="*/ 1273417 h 1862387"/>
              <a:gd name="connsiteX46" fmla="*/ 3708669 w 12551392"/>
              <a:gd name="connsiteY46" fmla="*/ 980809 h 1862387"/>
              <a:gd name="connsiteX47" fmla="*/ 3297189 w 12551392"/>
              <a:gd name="connsiteY47" fmla="*/ 953377 h 1862387"/>
              <a:gd name="connsiteX48" fmla="*/ 3214893 w 12551392"/>
              <a:gd name="connsiteY48" fmla="*/ 413881 h 1862387"/>
              <a:gd name="connsiteX49" fmla="*/ 2300493 w 12551392"/>
              <a:gd name="connsiteY49" fmla="*/ 1172833 h 1862387"/>
              <a:gd name="connsiteX50" fmla="*/ 1971309 w 12551392"/>
              <a:gd name="connsiteY50" fmla="*/ 1355713 h 1862387"/>
              <a:gd name="connsiteX51" fmla="*/ 1623837 w 12551392"/>
              <a:gd name="connsiteY51" fmla="*/ 989953 h 1862387"/>
              <a:gd name="connsiteX52" fmla="*/ 1303797 w 12551392"/>
              <a:gd name="connsiteY52" fmla="*/ 1191121 h 1862387"/>
              <a:gd name="connsiteX53" fmla="*/ 1102629 w 12551392"/>
              <a:gd name="connsiteY53" fmla="*/ 907657 h 1862387"/>
              <a:gd name="connsiteX54" fmla="*/ 883173 w 12551392"/>
              <a:gd name="connsiteY54" fmla="*/ 642481 h 1862387"/>
              <a:gd name="connsiteX55" fmla="*/ 78501 w 12551392"/>
              <a:gd name="connsiteY55" fmla="*/ 1227697 h 1862387"/>
              <a:gd name="connsiteX56" fmla="*/ 32781 w 12551392"/>
              <a:gd name="connsiteY56" fmla="*/ 1108825 h 1862387"/>
              <a:gd name="connsiteX57" fmla="*/ 78501 w 12551392"/>
              <a:gd name="connsiteY57" fmla="*/ 1081393 h 1862387"/>
              <a:gd name="connsiteX0" fmla="*/ 78501 w 12551392"/>
              <a:gd name="connsiteY0" fmla="*/ 1081393 h 1828700"/>
              <a:gd name="connsiteX1" fmla="*/ 910605 w 12551392"/>
              <a:gd name="connsiteY1" fmla="*/ 615049 h 1828700"/>
              <a:gd name="connsiteX2" fmla="*/ 1267221 w 12551392"/>
              <a:gd name="connsiteY2" fmla="*/ 1117969 h 1828700"/>
              <a:gd name="connsiteX3" fmla="*/ 1614693 w 12551392"/>
              <a:gd name="connsiteY3" fmla="*/ 962521 h 1828700"/>
              <a:gd name="connsiteX4" fmla="*/ 2044461 w 12551392"/>
              <a:gd name="connsiteY4" fmla="*/ 1282561 h 1828700"/>
              <a:gd name="connsiteX5" fmla="*/ 3169173 w 12551392"/>
              <a:gd name="connsiteY5" fmla="*/ 285865 h 1828700"/>
              <a:gd name="connsiteX6" fmla="*/ 3278901 w 12551392"/>
              <a:gd name="connsiteY6" fmla="*/ 880225 h 1828700"/>
              <a:gd name="connsiteX7" fmla="*/ 3763533 w 12551392"/>
              <a:gd name="connsiteY7" fmla="*/ 907657 h 1828700"/>
              <a:gd name="connsiteX8" fmla="*/ 4175013 w 12551392"/>
              <a:gd name="connsiteY8" fmla="*/ 1812913 h 1828700"/>
              <a:gd name="connsiteX9" fmla="*/ 5839221 w 12551392"/>
              <a:gd name="connsiteY9" fmla="*/ 38977 h 1828700"/>
              <a:gd name="connsiteX10" fmla="*/ 6223269 w 12551392"/>
              <a:gd name="connsiteY10" fmla="*/ 551041 h 1828700"/>
              <a:gd name="connsiteX11" fmla="*/ 6451869 w 12551392"/>
              <a:gd name="connsiteY11" fmla="*/ 121273 h 1828700"/>
              <a:gd name="connsiteX12" fmla="*/ 6909069 w 12551392"/>
              <a:gd name="connsiteY12" fmla="*/ 825361 h 1828700"/>
              <a:gd name="connsiteX13" fmla="*/ 6790197 w 12551392"/>
              <a:gd name="connsiteY13" fmla="*/ 1172833 h 1828700"/>
              <a:gd name="connsiteX14" fmla="*/ 7631445 w 12551392"/>
              <a:gd name="connsiteY14" fmla="*/ 1181977 h 1828700"/>
              <a:gd name="connsiteX15" fmla="*/ 8161797 w 12551392"/>
              <a:gd name="connsiteY15" fmla="*/ 121273 h 1828700"/>
              <a:gd name="connsiteX16" fmla="*/ 8454405 w 12551392"/>
              <a:gd name="connsiteY16" fmla="*/ 706489 h 1828700"/>
              <a:gd name="connsiteX17" fmla="*/ 8911605 w 12551392"/>
              <a:gd name="connsiteY17" fmla="*/ 157849 h 1828700"/>
              <a:gd name="connsiteX18" fmla="*/ 9176781 w 12551392"/>
              <a:gd name="connsiteY18" fmla="*/ 340729 h 1828700"/>
              <a:gd name="connsiteX19" fmla="*/ 9807717 w 12551392"/>
              <a:gd name="connsiteY19" fmla="*/ 20689 h 1828700"/>
              <a:gd name="connsiteX20" fmla="*/ 10530093 w 12551392"/>
              <a:gd name="connsiteY20" fmla="*/ 1017385 h 1828700"/>
              <a:gd name="connsiteX21" fmla="*/ 10685541 w 12551392"/>
              <a:gd name="connsiteY21" fmla="*/ 560185 h 1828700"/>
              <a:gd name="connsiteX22" fmla="*/ 11033013 w 12551392"/>
              <a:gd name="connsiteY22" fmla="*/ 551041 h 1828700"/>
              <a:gd name="connsiteX23" fmla="*/ 11490213 w 12551392"/>
              <a:gd name="connsiteY23" fmla="*/ 642481 h 1828700"/>
              <a:gd name="connsiteX24" fmla="*/ 12020565 w 12551392"/>
              <a:gd name="connsiteY24" fmla="*/ 84697 h 1828700"/>
              <a:gd name="connsiteX25" fmla="*/ 12550917 w 12551392"/>
              <a:gd name="connsiteY25" fmla="*/ 642481 h 1828700"/>
              <a:gd name="connsiteX26" fmla="*/ 12112005 w 12551392"/>
              <a:gd name="connsiteY26" fmla="*/ 148705 h 1828700"/>
              <a:gd name="connsiteX27" fmla="*/ 11956557 w 12551392"/>
              <a:gd name="connsiteY27" fmla="*/ 157849 h 1828700"/>
              <a:gd name="connsiteX28" fmla="*/ 11481069 w 12551392"/>
              <a:gd name="connsiteY28" fmla="*/ 706489 h 1828700"/>
              <a:gd name="connsiteX29" fmla="*/ 10767837 w 12551392"/>
              <a:gd name="connsiteY29" fmla="*/ 587617 h 1828700"/>
              <a:gd name="connsiteX30" fmla="*/ 10594101 w 12551392"/>
              <a:gd name="connsiteY30" fmla="*/ 1090537 h 1828700"/>
              <a:gd name="connsiteX31" fmla="*/ 9780285 w 12551392"/>
              <a:gd name="connsiteY31" fmla="*/ 48121 h 1828700"/>
              <a:gd name="connsiteX32" fmla="*/ 9176781 w 12551392"/>
              <a:gd name="connsiteY32" fmla="*/ 386449 h 1828700"/>
              <a:gd name="connsiteX33" fmla="*/ 8957325 w 12551392"/>
              <a:gd name="connsiteY33" fmla="*/ 185281 h 1828700"/>
              <a:gd name="connsiteX34" fmla="*/ 8417829 w 12551392"/>
              <a:gd name="connsiteY34" fmla="*/ 788785 h 1828700"/>
              <a:gd name="connsiteX35" fmla="*/ 8189229 w 12551392"/>
              <a:gd name="connsiteY35" fmla="*/ 157849 h 1828700"/>
              <a:gd name="connsiteX36" fmla="*/ 7796037 w 12551392"/>
              <a:gd name="connsiteY36" fmla="*/ 1090537 h 1828700"/>
              <a:gd name="connsiteX37" fmla="*/ 7347981 w 12551392"/>
              <a:gd name="connsiteY37" fmla="*/ 1309993 h 1828700"/>
              <a:gd name="connsiteX38" fmla="*/ 6698757 w 12551392"/>
              <a:gd name="connsiteY38" fmla="*/ 1181977 h 1828700"/>
              <a:gd name="connsiteX39" fmla="*/ 6872493 w 12551392"/>
              <a:gd name="connsiteY39" fmla="*/ 880225 h 1828700"/>
              <a:gd name="connsiteX40" fmla="*/ 6461013 w 12551392"/>
              <a:gd name="connsiteY40" fmla="*/ 166993 h 1828700"/>
              <a:gd name="connsiteX41" fmla="*/ 6268989 w 12551392"/>
              <a:gd name="connsiteY41" fmla="*/ 624193 h 1828700"/>
              <a:gd name="connsiteX42" fmla="*/ 6159261 w 12551392"/>
              <a:gd name="connsiteY42" fmla="*/ 523609 h 1828700"/>
              <a:gd name="connsiteX43" fmla="*/ 5994669 w 12551392"/>
              <a:gd name="connsiteY43" fmla="*/ 66409 h 1828700"/>
              <a:gd name="connsiteX44" fmla="*/ 5025405 w 12551392"/>
              <a:gd name="connsiteY44" fmla="*/ 1492873 h 1828700"/>
              <a:gd name="connsiteX45" fmla="*/ 3836685 w 12551392"/>
              <a:gd name="connsiteY45" fmla="*/ 1273417 h 1828700"/>
              <a:gd name="connsiteX46" fmla="*/ 3708669 w 12551392"/>
              <a:gd name="connsiteY46" fmla="*/ 980809 h 1828700"/>
              <a:gd name="connsiteX47" fmla="*/ 3297189 w 12551392"/>
              <a:gd name="connsiteY47" fmla="*/ 953377 h 1828700"/>
              <a:gd name="connsiteX48" fmla="*/ 3214893 w 12551392"/>
              <a:gd name="connsiteY48" fmla="*/ 413881 h 1828700"/>
              <a:gd name="connsiteX49" fmla="*/ 2300493 w 12551392"/>
              <a:gd name="connsiteY49" fmla="*/ 1172833 h 1828700"/>
              <a:gd name="connsiteX50" fmla="*/ 1971309 w 12551392"/>
              <a:gd name="connsiteY50" fmla="*/ 1355713 h 1828700"/>
              <a:gd name="connsiteX51" fmla="*/ 1623837 w 12551392"/>
              <a:gd name="connsiteY51" fmla="*/ 989953 h 1828700"/>
              <a:gd name="connsiteX52" fmla="*/ 1303797 w 12551392"/>
              <a:gd name="connsiteY52" fmla="*/ 1191121 h 1828700"/>
              <a:gd name="connsiteX53" fmla="*/ 1102629 w 12551392"/>
              <a:gd name="connsiteY53" fmla="*/ 907657 h 1828700"/>
              <a:gd name="connsiteX54" fmla="*/ 883173 w 12551392"/>
              <a:gd name="connsiteY54" fmla="*/ 642481 h 1828700"/>
              <a:gd name="connsiteX55" fmla="*/ 78501 w 12551392"/>
              <a:gd name="connsiteY55" fmla="*/ 1227697 h 1828700"/>
              <a:gd name="connsiteX56" fmla="*/ 32781 w 12551392"/>
              <a:gd name="connsiteY56" fmla="*/ 1108825 h 1828700"/>
              <a:gd name="connsiteX57" fmla="*/ 78501 w 12551392"/>
              <a:gd name="connsiteY57" fmla="*/ 1081393 h 1828700"/>
              <a:gd name="connsiteX0" fmla="*/ 78501 w 12551392"/>
              <a:gd name="connsiteY0" fmla="*/ 1080294 h 1555047"/>
              <a:gd name="connsiteX1" fmla="*/ 910605 w 12551392"/>
              <a:gd name="connsiteY1" fmla="*/ 613950 h 1555047"/>
              <a:gd name="connsiteX2" fmla="*/ 1267221 w 12551392"/>
              <a:gd name="connsiteY2" fmla="*/ 1116870 h 1555047"/>
              <a:gd name="connsiteX3" fmla="*/ 1614693 w 12551392"/>
              <a:gd name="connsiteY3" fmla="*/ 961422 h 1555047"/>
              <a:gd name="connsiteX4" fmla="*/ 2044461 w 12551392"/>
              <a:gd name="connsiteY4" fmla="*/ 1281462 h 1555047"/>
              <a:gd name="connsiteX5" fmla="*/ 3169173 w 12551392"/>
              <a:gd name="connsiteY5" fmla="*/ 284766 h 1555047"/>
              <a:gd name="connsiteX6" fmla="*/ 3278901 w 12551392"/>
              <a:gd name="connsiteY6" fmla="*/ 879126 h 1555047"/>
              <a:gd name="connsiteX7" fmla="*/ 3763533 w 12551392"/>
              <a:gd name="connsiteY7" fmla="*/ 906558 h 1555047"/>
              <a:gd name="connsiteX8" fmla="*/ 4943109 w 12551392"/>
              <a:gd name="connsiteY8" fmla="*/ 1482630 h 1555047"/>
              <a:gd name="connsiteX9" fmla="*/ 5839221 w 12551392"/>
              <a:gd name="connsiteY9" fmla="*/ 37878 h 1555047"/>
              <a:gd name="connsiteX10" fmla="*/ 6223269 w 12551392"/>
              <a:gd name="connsiteY10" fmla="*/ 549942 h 1555047"/>
              <a:gd name="connsiteX11" fmla="*/ 6451869 w 12551392"/>
              <a:gd name="connsiteY11" fmla="*/ 120174 h 1555047"/>
              <a:gd name="connsiteX12" fmla="*/ 6909069 w 12551392"/>
              <a:gd name="connsiteY12" fmla="*/ 824262 h 1555047"/>
              <a:gd name="connsiteX13" fmla="*/ 6790197 w 12551392"/>
              <a:gd name="connsiteY13" fmla="*/ 1171734 h 1555047"/>
              <a:gd name="connsiteX14" fmla="*/ 7631445 w 12551392"/>
              <a:gd name="connsiteY14" fmla="*/ 1180878 h 1555047"/>
              <a:gd name="connsiteX15" fmla="*/ 8161797 w 12551392"/>
              <a:gd name="connsiteY15" fmla="*/ 120174 h 1555047"/>
              <a:gd name="connsiteX16" fmla="*/ 8454405 w 12551392"/>
              <a:gd name="connsiteY16" fmla="*/ 705390 h 1555047"/>
              <a:gd name="connsiteX17" fmla="*/ 8911605 w 12551392"/>
              <a:gd name="connsiteY17" fmla="*/ 156750 h 1555047"/>
              <a:gd name="connsiteX18" fmla="*/ 9176781 w 12551392"/>
              <a:gd name="connsiteY18" fmla="*/ 339630 h 1555047"/>
              <a:gd name="connsiteX19" fmla="*/ 9807717 w 12551392"/>
              <a:gd name="connsiteY19" fmla="*/ 19590 h 1555047"/>
              <a:gd name="connsiteX20" fmla="*/ 10530093 w 12551392"/>
              <a:gd name="connsiteY20" fmla="*/ 1016286 h 1555047"/>
              <a:gd name="connsiteX21" fmla="*/ 10685541 w 12551392"/>
              <a:gd name="connsiteY21" fmla="*/ 559086 h 1555047"/>
              <a:gd name="connsiteX22" fmla="*/ 11033013 w 12551392"/>
              <a:gd name="connsiteY22" fmla="*/ 549942 h 1555047"/>
              <a:gd name="connsiteX23" fmla="*/ 11490213 w 12551392"/>
              <a:gd name="connsiteY23" fmla="*/ 641382 h 1555047"/>
              <a:gd name="connsiteX24" fmla="*/ 12020565 w 12551392"/>
              <a:gd name="connsiteY24" fmla="*/ 83598 h 1555047"/>
              <a:gd name="connsiteX25" fmla="*/ 12550917 w 12551392"/>
              <a:gd name="connsiteY25" fmla="*/ 641382 h 1555047"/>
              <a:gd name="connsiteX26" fmla="*/ 12112005 w 12551392"/>
              <a:gd name="connsiteY26" fmla="*/ 147606 h 1555047"/>
              <a:gd name="connsiteX27" fmla="*/ 11956557 w 12551392"/>
              <a:gd name="connsiteY27" fmla="*/ 156750 h 1555047"/>
              <a:gd name="connsiteX28" fmla="*/ 11481069 w 12551392"/>
              <a:gd name="connsiteY28" fmla="*/ 705390 h 1555047"/>
              <a:gd name="connsiteX29" fmla="*/ 10767837 w 12551392"/>
              <a:gd name="connsiteY29" fmla="*/ 586518 h 1555047"/>
              <a:gd name="connsiteX30" fmla="*/ 10594101 w 12551392"/>
              <a:gd name="connsiteY30" fmla="*/ 1089438 h 1555047"/>
              <a:gd name="connsiteX31" fmla="*/ 9780285 w 12551392"/>
              <a:gd name="connsiteY31" fmla="*/ 47022 h 1555047"/>
              <a:gd name="connsiteX32" fmla="*/ 9176781 w 12551392"/>
              <a:gd name="connsiteY32" fmla="*/ 385350 h 1555047"/>
              <a:gd name="connsiteX33" fmla="*/ 8957325 w 12551392"/>
              <a:gd name="connsiteY33" fmla="*/ 184182 h 1555047"/>
              <a:gd name="connsiteX34" fmla="*/ 8417829 w 12551392"/>
              <a:gd name="connsiteY34" fmla="*/ 787686 h 1555047"/>
              <a:gd name="connsiteX35" fmla="*/ 8189229 w 12551392"/>
              <a:gd name="connsiteY35" fmla="*/ 156750 h 1555047"/>
              <a:gd name="connsiteX36" fmla="*/ 7796037 w 12551392"/>
              <a:gd name="connsiteY36" fmla="*/ 1089438 h 1555047"/>
              <a:gd name="connsiteX37" fmla="*/ 7347981 w 12551392"/>
              <a:gd name="connsiteY37" fmla="*/ 1308894 h 1555047"/>
              <a:gd name="connsiteX38" fmla="*/ 6698757 w 12551392"/>
              <a:gd name="connsiteY38" fmla="*/ 1180878 h 1555047"/>
              <a:gd name="connsiteX39" fmla="*/ 6872493 w 12551392"/>
              <a:gd name="connsiteY39" fmla="*/ 879126 h 1555047"/>
              <a:gd name="connsiteX40" fmla="*/ 6461013 w 12551392"/>
              <a:gd name="connsiteY40" fmla="*/ 165894 h 1555047"/>
              <a:gd name="connsiteX41" fmla="*/ 6268989 w 12551392"/>
              <a:gd name="connsiteY41" fmla="*/ 623094 h 1555047"/>
              <a:gd name="connsiteX42" fmla="*/ 6159261 w 12551392"/>
              <a:gd name="connsiteY42" fmla="*/ 522510 h 1555047"/>
              <a:gd name="connsiteX43" fmla="*/ 5994669 w 12551392"/>
              <a:gd name="connsiteY43" fmla="*/ 65310 h 1555047"/>
              <a:gd name="connsiteX44" fmla="*/ 5025405 w 12551392"/>
              <a:gd name="connsiteY44" fmla="*/ 1491774 h 1555047"/>
              <a:gd name="connsiteX45" fmla="*/ 3836685 w 12551392"/>
              <a:gd name="connsiteY45" fmla="*/ 1272318 h 1555047"/>
              <a:gd name="connsiteX46" fmla="*/ 3708669 w 12551392"/>
              <a:gd name="connsiteY46" fmla="*/ 979710 h 1555047"/>
              <a:gd name="connsiteX47" fmla="*/ 3297189 w 12551392"/>
              <a:gd name="connsiteY47" fmla="*/ 952278 h 1555047"/>
              <a:gd name="connsiteX48" fmla="*/ 3214893 w 12551392"/>
              <a:gd name="connsiteY48" fmla="*/ 412782 h 1555047"/>
              <a:gd name="connsiteX49" fmla="*/ 2300493 w 12551392"/>
              <a:gd name="connsiteY49" fmla="*/ 1171734 h 1555047"/>
              <a:gd name="connsiteX50" fmla="*/ 1971309 w 12551392"/>
              <a:gd name="connsiteY50" fmla="*/ 1354614 h 1555047"/>
              <a:gd name="connsiteX51" fmla="*/ 1623837 w 12551392"/>
              <a:gd name="connsiteY51" fmla="*/ 988854 h 1555047"/>
              <a:gd name="connsiteX52" fmla="*/ 1303797 w 12551392"/>
              <a:gd name="connsiteY52" fmla="*/ 1190022 h 1555047"/>
              <a:gd name="connsiteX53" fmla="*/ 1102629 w 12551392"/>
              <a:gd name="connsiteY53" fmla="*/ 906558 h 1555047"/>
              <a:gd name="connsiteX54" fmla="*/ 883173 w 12551392"/>
              <a:gd name="connsiteY54" fmla="*/ 641382 h 1555047"/>
              <a:gd name="connsiteX55" fmla="*/ 78501 w 12551392"/>
              <a:gd name="connsiteY55" fmla="*/ 1226598 h 1555047"/>
              <a:gd name="connsiteX56" fmla="*/ 32781 w 12551392"/>
              <a:gd name="connsiteY56" fmla="*/ 1107726 h 1555047"/>
              <a:gd name="connsiteX57" fmla="*/ 78501 w 12551392"/>
              <a:gd name="connsiteY57" fmla="*/ 1080294 h 1555047"/>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839221 w 12551392"/>
              <a:gd name="connsiteY9" fmla="*/ 37878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6159261 w 12551392"/>
              <a:gd name="connsiteY42" fmla="*/ 522510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68989 w 12551392"/>
              <a:gd name="connsiteY41" fmla="*/ 623094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223269 w 12551392"/>
              <a:gd name="connsiteY10" fmla="*/ 549942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461013 w 12551392"/>
              <a:gd name="connsiteY40" fmla="*/ 165894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451869 w 12551392"/>
              <a:gd name="connsiteY11" fmla="*/ 120174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943109 w 12551392"/>
              <a:gd name="connsiteY8" fmla="*/ 1482630 h 1548908"/>
              <a:gd name="connsiteX9" fmla="*/ 5729493 w 12551392"/>
              <a:gd name="connsiteY9" fmla="*/ 120174 h 1548908"/>
              <a:gd name="connsiteX10" fmla="*/ 6067821 w 12551392"/>
              <a:gd name="connsiteY10" fmla="*/ 952278 h 1548908"/>
              <a:gd name="connsiteX11" fmla="*/ 6543309 w 12551392"/>
              <a:gd name="connsiteY11" fmla="*/ 641382 h 1548908"/>
              <a:gd name="connsiteX12" fmla="*/ 6909069 w 12551392"/>
              <a:gd name="connsiteY12" fmla="*/ 824262 h 1548908"/>
              <a:gd name="connsiteX13" fmla="*/ 6790197 w 12551392"/>
              <a:gd name="connsiteY13" fmla="*/ 1171734 h 1548908"/>
              <a:gd name="connsiteX14" fmla="*/ 7631445 w 12551392"/>
              <a:gd name="connsiteY14" fmla="*/ 1180878 h 1548908"/>
              <a:gd name="connsiteX15" fmla="*/ 8161797 w 12551392"/>
              <a:gd name="connsiteY15" fmla="*/ 120174 h 1548908"/>
              <a:gd name="connsiteX16" fmla="*/ 8454405 w 12551392"/>
              <a:gd name="connsiteY16" fmla="*/ 705390 h 1548908"/>
              <a:gd name="connsiteX17" fmla="*/ 8911605 w 12551392"/>
              <a:gd name="connsiteY17" fmla="*/ 156750 h 1548908"/>
              <a:gd name="connsiteX18" fmla="*/ 9176781 w 12551392"/>
              <a:gd name="connsiteY18" fmla="*/ 339630 h 1548908"/>
              <a:gd name="connsiteX19" fmla="*/ 9807717 w 12551392"/>
              <a:gd name="connsiteY19" fmla="*/ 19590 h 1548908"/>
              <a:gd name="connsiteX20" fmla="*/ 10530093 w 12551392"/>
              <a:gd name="connsiteY20" fmla="*/ 1016286 h 1548908"/>
              <a:gd name="connsiteX21" fmla="*/ 10685541 w 12551392"/>
              <a:gd name="connsiteY21" fmla="*/ 559086 h 1548908"/>
              <a:gd name="connsiteX22" fmla="*/ 11033013 w 12551392"/>
              <a:gd name="connsiteY22" fmla="*/ 549942 h 1548908"/>
              <a:gd name="connsiteX23" fmla="*/ 11490213 w 12551392"/>
              <a:gd name="connsiteY23" fmla="*/ 641382 h 1548908"/>
              <a:gd name="connsiteX24" fmla="*/ 12020565 w 12551392"/>
              <a:gd name="connsiteY24" fmla="*/ 83598 h 1548908"/>
              <a:gd name="connsiteX25" fmla="*/ 12550917 w 12551392"/>
              <a:gd name="connsiteY25" fmla="*/ 641382 h 1548908"/>
              <a:gd name="connsiteX26" fmla="*/ 12112005 w 12551392"/>
              <a:gd name="connsiteY26" fmla="*/ 147606 h 1548908"/>
              <a:gd name="connsiteX27" fmla="*/ 11956557 w 12551392"/>
              <a:gd name="connsiteY27" fmla="*/ 156750 h 1548908"/>
              <a:gd name="connsiteX28" fmla="*/ 11481069 w 12551392"/>
              <a:gd name="connsiteY28" fmla="*/ 705390 h 1548908"/>
              <a:gd name="connsiteX29" fmla="*/ 10767837 w 12551392"/>
              <a:gd name="connsiteY29" fmla="*/ 586518 h 1548908"/>
              <a:gd name="connsiteX30" fmla="*/ 10594101 w 12551392"/>
              <a:gd name="connsiteY30" fmla="*/ 1089438 h 1548908"/>
              <a:gd name="connsiteX31" fmla="*/ 9780285 w 12551392"/>
              <a:gd name="connsiteY31" fmla="*/ 47022 h 1548908"/>
              <a:gd name="connsiteX32" fmla="*/ 9176781 w 12551392"/>
              <a:gd name="connsiteY32" fmla="*/ 385350 h 1548908"/>
              <a:gd name="connsiteX33" fmla="*/ 8957325 w 12551392"/>
              <a:gd name="connsiteY33" fmla="*/ 184182 h 1548908"/>
              <a:gd name="connsiteX34" fmla="*/ 8417829 w 12551392"/>
              <a:gd name="connsiteY34" fmla="*/ 787686 h 1548908"/>
              <a:gd name="connsiteX35" fmla="*/ 8189229 w 12551392"/>
              <a:gd name="connsiteY35" fmla="*/ 156750 h 1548908"/>
              <a:gd name="connsiteX36" fmla="*/ 7796037 w 12551392"/>
              <a:gd name="connsiteY36" fmla="*/ 1089438 h 1548908"/>
              <a:gd name="connsiteX37" fmla="*/ 7347981 w 12551392"/>
              <a:gd name="connsiteY37" fmla="*/ 1308894 h 1548908"/>
              <a:gd name="connsiteX38" fmla="*/ 6698757 w 12551392"/>
              <a:gd name="connsiteY38" fmla="*/ 1180878 h 1548908"/>
              <a:gd name="connsiteX39" fmla="*/ 6872493 w 12551392"/>
              <a:gd name="connsiteY39" fmla="*/ 879126 h 1548908"/>
              <a:gd name="connsiteX40" fmla="*/ 6543309 w 12551392"/>
              <a:gd name="connsiteY40" fmla="*/ 677958 h 1548908"/>
              <a:gd name="connsiteX41" fmla="*/ 6241557 w 12551392"/>
              <a:gd name="connsiteY41" fmla="*/ 952278 h 1548908"/>
              <a:gd name="connsiteX42" fmla="*/ 5866653 w 12551392"/>
              <a:gd name="connsiteY42" fmla="*/ 869982 h 1548908"/>
              <a:gd name="connsiteX43" fmla="*/ 5830077 w 12551392"/>
              <a:gd name="connsiteY43" fmla="*/ 156750 h 1548908"/>
              <a:gd name="connsiteX44" fmla="*/ 5025405 w 12551392"/>
              <a:gd name="connsiteY44" fmla="*/ 1491774 h 1548908"/>
              <a:gd name="connsiteX45" fmla="*/ 3836685 w 12551392"/>
              <a:gd name="connsiteY45" fmla="*/ 1272318 h 1548908"/>
              <a:gd name="connsiteX46" fmla="*/ 3708669 w 12551392"/>
              <a:gd name="connsiteY46" fmla="*/ 979710 h 1548908"/>
              <a:gd name="connsiteX47" fmla="*/ 3297189 w 12551392"/>
              <a:gd name="connsiteY47" fmla="*/ 952278 h 1548908"/>
              <a:gd name="connsiteX48" fmla="*/ 3214893 w 12551392"/>
              <a:gd name="connsiteY48" fmla="*/ 412782 h 1548908"/>
              <a:gd name="connsiteX49" fmla="*/ 2300493 w 12551392"/>
              <a:gd name="connsiteY49" fmla="*/ 1171734 h 1548908"/>
              <a:gd name="connsiteX50" fmla="*/ 1971309 w 12551392"/>
              <a:gd name="connsiteY50" fmla="*/ 1354614 h 1548908"/>
              <a:gd name="connsiteX51" fmla="*/ 1623837 w 12551392"/>
              <a:gd name="connsiteY51" fmla="*/ 988854 h 1548908"/>
              <a:gd name="connsiteX52" fmla="*/ 1303797 w 12551392"/>
              <a:gd name="connsiteY52" fmla="*/ 1190022 h 1548908"/>
              <a:gd name="connsiteX53" fmla="*/ 1102629 w 12551392"/>
              <a:gd name="connsiteY53" fmla="*/ 906558 h 1548908"/>
              <a:gd name="connsiteX54" fmla="*/ 883173 w 12551392"/>
              <a:gd name="connsiteY54" fmla="*/ 641382 h 1548908"/>
              <a:gd name="connsiteX55" fmla="*/ 78501 w 12551392"/>
              <a:gd name="connsiteY55" fmla="*/ 1226598 h 1548908"/>
              <a:gd name="connsiteX56" fmla="*/ 32781 w 12551392"/>
              <a:gd name="connsiteY56" fmla="*/ 1107726 h 1548908"/>
              <a:gd name="connsiteX57" fmla="*/ 78501 w 12551392"/>
              <a:gd name="connsiteY57"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4138437 w 12551392"/>
              <a:gd name="connsiteY8" fmla="*/ 1153446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729493 w 12551392"/>
              <a:gd name="connsiteY10" fmla="*/ 120174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6067821 w 12551392"/>
              <a:gd name="connsiteY11" fmla="*/ 952278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548908"/>
              <a:gd name="connsiteX1" fmla="*/ 910605 w 12551392"/>
              <a:gd name="connsiteY1" fmla="*/ 613950 h 1548908"/>
              <a:gd name="connsiteX2" fmla="*/ 1267221 w 12551392"/>
              <a:gd name="connsiteY2" fmla="*/ 1116870 h 1548908"/>
              <a:gd name="connsiteX3" fmla="*/ 1614693 w 12551392"/>
              <a:gd name="connsiteY3" fmla="*/ 961422 h 1548908"/>
              <a:gd name="connsiteX4" fmla="*/ 2044461 w 12551392"/>
              <a:gd name="connsiteY4" fmla="*/ 1281462 h 1548908"/>
              <a:gd name="connsiteX5" fmla="*/ 3169173 w 12551392"/>
              <a:gd name="connsiteY5" fmla="*/ 284766 h 1548908"/>
              <a:gd name="connsiteX6" fmla="*/ 3278901 w 12551392"/>
              <a:gd name="connsiteY6" fmla="*/ 879126 h 1548908"/>
              <a:gd name="connsiteX7" fmla="*/ 3763533 w 12551392"/>
              <a:gd name="connsiteY7" fmla="*/ 906558 h 1548908"/>
              <a:gd name="connsiteX8" fmla="*/ 3864117 w 12551392"/>
              <a:gd name="connsiteY8" fmla="*/ 1235742 h 1548908"/>
              <a:gd name="connsiteX9" fmla="*/ 4943109 w 12551392"/>
              <a:gd name="connsiteY9" fmla="*/ 1482630 h 1548908"/>
              <a:gd name="connsiteX10" fmla="*/ 5848365 w 12551392"/>
              <a:gd name="connsiteY10" fmla="*/ 101886 h 1548908"/>
              <a:gd name="connsiteX11" fmla="*/ 5976381 w 12551392"/>
              <a:gd name="connsiteY11" fmla="*/ 933990 h 1548908"/>
              <a:gd name="connsiteX12" fmla="*/ 6543309 w 12551392"/>
              <a:gd name="connsiteY12" fmla="*/ 641382 h 1548908"/>
              <a:gd name="connsiteX13" fmla="*/ 6909069 w 12551392"/>
              <a:gd name="connsiteY13" fmla="*/ 824262 h 1548908"/>
              <a:gd name="connsiteX14" fmla="*/ 6790197 w 12551392"/>
              <a:gd name="connsiteY14" fmla="*/ 1171734 h 1548908"/>
              <a:gd name="connsiteX15" fmla="*/ 7631445 w 12551392"/>
              <a:gd name="connsiteY15" fmla="*/ 1180878 h 1548908"/>
              <a:gd name="connsiteX16" fmla="*/ 8161797 w 12551392"/>
              <a:gd name="connsiteY16" fmla="*/ 120174 h 1548908"/>
              <a:gd name="connsiteX17" fmla="*/ 8454405 w 12551392"/>
              <a:gd name="connsiteY17" fmla="*/ 705390 h 1548908"/>
              <a:gd name="connsiteX18" fmla="*/ 8911605 w 12551392"/>
              <a:gd name="connsiteY18" fmla="*/ 156750 h 1548908"/>
              <a:gd name="connsiteX19" fmla="*/ 9176781 w 12551392"/>
              <a:gd name="connsiteY19" fmla="*/ 339630 h 1548908"/>
              <a:gd name="connsiteX20" fmla="*/ 9807717 w 12551392"/>
              <a:gd name="connsiteY20" fmla="*/ 19590 h 1548908"/>
              <a:gd name="connsiteX21" fmla="*/ 10530093 w 12551392"/>
              <a:gd name="connsiteY21" fmla="*/ 1016286 h 1548908"/>
              <a:gd name="connsiteX22" fmla="*/ 10685541 w 12551392"/>
              <a:gd name="connsiteY22" fmla="*/ 559086 h 1548908"/>
              <a:gd name="connsiteX23" fmla="*/ 11033013 w 12551392"/>
              <a:gd name="connsiteY23" fmla="*/ 549942 h 1548908"/>
              <a:gd name="connsiteX24" fmla="*/ 11490213 w 12551392"/>
              <a:gd name="connsiteY24" fmla="*/ 641382 h 1548908"/>
              <a:gd name="connsiteX25" fmla="*/ 12020565 w 12551392"/>
              <a:gd name="connsiteY25" fmla="*/ 83598 h 1548908"/>
              <a:gd name="connsiteX26" fmla="*/ 12550917 w 12551392"/>
              <a:gd name="connsiteY26" fmla="*/ 641382 h 1548908"/>
              <a:gd name="connsiteX27" fmla="*/ 12112005 w 12551392"/>
              <a:gd name="connsiteY27" fmla="*/ 147606 h 1548908"/>
              <a:gd name="connsiteX28" fmla="*/ 11956557 w 12551392"/>
              <a:gd name="connsiteY28" fmla="*/ 156750 h 1548908"/>
              <a:gd name="connsiteX29" fmla="*/ 11481069 w 12551392"/>
              <a:gd name="connsiteY29" fmla="*/ 705390 h 1548908"/>
              <a:gd name="connsiteX30" fmla="*/ 10767837 w 12551392"/>
              <a:gd name="connsiteY30" fmla="*/ 586518 h 1548908"/>
              <a:gd name="connsiteX31" fmla="*/ 10594101 w 12551392"/>
              <a:gd name="connsiteY31" fmla="*/ 1089438 h 1548908"/>
              <a:gd name="connsiteX32" fmla="*/ 9780285 w 12551392"/>
              <a:gd name="connsiteY32" fmla="*/ 47022 h 1548908"/>
              <a:gd name="connsiteX33" fmla="*/ 9176781 w 12551392"/>
              <a:gd name="connsiteY33" fmla="*/ 385350 h 1548908"/>
              <a:gd name="connsiteX34" fmla="*/ 8957325 w 12551392"/>
              <a:gd name="connsiteY34" fmla="*/ 184182 h 1548908"/>
              <a:gd name="connsiteX35" fmla="*/ 8417829 w 12551392"/>
              <a:gd name="connsiteY35" fmla="*/ 787686 h 1548908"/>
              <a:gd name="connsiteX36" fmla="*/ 8189229 w 12551392"/>
              <a:gd name="connsiteY36" fmla="*/ 156750 h 1548908"/>
              <a:gd name="connsiteX37" fmla="*/ 7796037 w 12551392"/>
              <a:gd name="connsiteY37" fmla="*/ 1089438 h 1548908"/>
              <a:gd name="connsiteX38" fmla="*/ 7347981 w 12551392"/>
              <a:gd name="connsiteY38" fmla="*/ 1308894 h 1548908"/>
              <a:gd name="connsiteX39" fmla="*/ 6698757 w 12551392"/>
              <a:gd name="connsiteY39" fmla="*/ 1180878 h 1548908"/>
              <a:gd name="connsiteX40" fmla="*/ 6872493 w 12551392"/>
              <a:gd name="connsiteY40" fmla="*/ 879126 h 1548908"/>
              <a:gd name="connsiteX41" fmla="*/ 6543309 w 12551392"/>
              <a:gd name="connsiteY41" fmla="*/ 677958 h 1548908"/>
              <a:gd name="connsiteX42" fmla="*/ 6241557 w 12551392"/>
              <a:gd name="connsiteY42" fmla="*/ 952278 h 1548908"/>
              <a:gd name="connsiteX43" fmla="*/ 5866653 w 12551392"/>
              <a:gd name="connsiteY43" fmla="*/ 869982 h 1548908"/>
              <a:gd name="connsiteX44" fmla="*/ 5830077 w 12551392"/>
              <a:gd name="connsiteY44" fmla="*/ 156750 h 1548908"/>
              <a:gd name="connsiteX45" fmla="*/ 5025405 w 12551392"/>
              <a:gd name="connsiteY45" fmla="*/ 1491774 h 1548908"/>
              <a:gd name="connsiteX46" fmla="*/ 3836685 w 12551392"/>
              <a:gd name="connsiteY46" fmla="*/ 1272318 h 1548908"/>
              <a:gd name="connsiteX47" fmla="*/ 3708669 w 12551392"/>
              <a:gd name="connsiteY47" fmla="*/ 979710 h 1548908"/>
              <a:gd name="connsiteX48" fmla="*/ 3297189 w 12551392"/>
              <a:gd name="connsiteY48" fmla="*/ 952278 h 1548908"/>
              <a:gd name="connsiteX49" fmla="*/ 3214893 w 12551392"/>
              <a:gd name="connsiteY49" fmla="*/ 412782 h 1548908"/>
              <a:gd name="connsiteX50" fmla="*/ 2300493 w 12551392"/>
              <a:gd name="connsiteY50" fmla="*/ 1171734 h 1548908"/>
              <a:gd name="connsiteX51" fmla="*/ 1971309 w 12551392"/>
              <a:gd name="connsiteY51" fmla="*/ 1354614 h 1548908"/>
              <a:gd name="connsiteX52" fmla="*/ 1623837 w 12551392"/>
              <a:gd name="connsiteY52" fmla="*/ 988854 h 1548908"/>
              <a:gd name="connsiteX53" fmla="*/ 1303797 w 12551392"/>
              <a:gd name="connsiteY53" fmla="*/ 1190022 h 1548908"/>
              <a:gd name="connsiteX54" fmla="*/ 1102629 w 12551392"/>
              <a:gd name="connsiteY54" fmla="*/ 906558 h 1548908"/>
              <a:gd name="connsiteX55" fmla="*/ 883173 w 12551392"/>
              <a:gd name="connsiteY55" fmla="*/ 641382 h 1548908"/>
              <a:gd name="connsiteX56" fmla="*/ 78501 w 12551392"/>
              <a:gd name="connsiteY56" fmla="*/ 1226598 h 1548908"/>
              <a:gd name="connsiteX57" fmla="*/ 32781 w 12551392"/>
              <a:gd name="connsiteY57" fmla="*/ 1107726 h 1548908"/>
              <a:gd name="connsiteX58" fmla="*/ 78501 w 12551392"/>
              <a:gd name="connsiteY58" fmla="*/ 1080294 h 1548908"/>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763533 w 12551392"/>
              <a:gd name="connsiteY7" fmla="*/ 90655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1715566"/>
              <a:gd name="connsiteX1" fmla="*/ 910605 w 12551392"/>
              <a:gd name="connsiteY1" fmla="*/ 613950 h 1715566"/>
              <a:gd name="connsiteX2" fmla="*/ 1267221 w 12551392"/>
              <a:gd name="connsiteY2" fmla="*/ 1116870 h 1715566"/>
              <a:gd name="connsiteX3" fmla="*/ 1614693 w 12551392"/>
              <a:gd name="connsiteY3" fmla="*/ 961422 h 1715566"/>
              <a:gd name="connsiteX4" fmla="*/ 2044461 w 12551392"/>
              <a:gd name="connsiteY4" fmla="*/ 1281462 h 1715566"/>
              <a:gd name="connsiteX5" fmla="*/ 3169173 w 12551392"/>
              <a:gd name="connsiteY5" fmla="*/ 284766 h 1715566"/>
              <a:gd name="connsiteX6" fmla="*/ 3278901 w 12551392"/>
              <a:gd name="connsiteY6" fmla="*/ 879126 h 1715566"/>
              <a:gd name="connsiteX7" fmla="*/ 3278901 w 12551392"/>
              <a:gd name="connsiteY7" fmla="*/ 1638078 h 1715566"/>
              <a:gd name="connsiteX8" fmla="*/ 3864117 w 12551392"/>
              <a:gd name="connsiteY8" fmla="*/ 1235742 h 1715566"/>
              <a:gd name="connsiteX9" fmla="*/ 4943109 w 12551392"/>
              <a:gd name="connsiteY9" fmla="*/ 1482630 h 1715566"/>
              <a:gd name="connsiteX10" fmla="*/ 5848365 w 12551392"/>
              <a:gd name="connsiteY10" fmla="*/ 101886 h 1715566"/>
              <a:gd name="connsiteX11" fmla="*/ 5976381 w 12551392"/>
              <a:gd name="connsiteY11" fmla="*/ 933990 h 1715566"/>
              <a:gd name="connsiteX12" fmla="*/ 6543309 w 12551392"/>
              <a:gd name="connsiteY12" fmla="*/ 641382 h 1715566"/>
              <a:gd name="connsiteX13" fmla="*/ 6909069 w 12551392"/>
              <a:gd name="connsiteY13" fmla="*/ 824262 h 1715566"/>
              <a:gd name="connsiteX14" fmla="*/ 6790197 w 12551392"/>
              <a:gd name="connsiteY14" fmla="*/ 1171734 h 1715566"/>
              <a:gd name="connsiteX15" fmla="*/ 7631445 w 12551392"/>
              <a:gd name="connsiteY15" fmla="*/ 1180878 h 1715566"/>
              <a:gd name="connsiteX16" fmla="*/ 8161797 w 12551392"/>
              <a:gd name="connsiteY16" fmla="*/ 120174 h 1715566"/>
              <a:gd name="connsiteX17" fmla="*/ 8454405 w 12551392"/>
              <a:gd name="connsiteY17" fmla="*/ 705390 h 1715566"/>
              <a:gd name="connsiteX18" fmla="*/ 8911605 w 12551392"/>
              <a:gd name="connsiteY18" fmla="*/ 156750 h 1715566"/>
              <a:gd name="connsiteX19" fmla="*/ 9176781 w 12551392"/>
              <a:gd name="connsiteY19" fmla="*/ 339630 h 1715566"/>
              <a:gd name="connsiteX20" fmla="*/ 9807717 w 12551392"/>
              <a:gd name="connsiteY20" fmla="*/ 19590 h 1715566"/>
              <a:gd name="connsiteX21" fmla="*/ 10530093 w 12551392"/>
              <a:gd name="connsiteY21" fmla="*/ 1016286 h 1715566"/>
              <a:gd name="connsiteX22" fmla="*/ 10685541 w 12551392"/>
              <a:gd name="connsiteY22" fmla="*/ 559086 h 1715566"/>
              <a:gd name="connsiteX23" fmla="*/ 11033013 w 12551392"/>
              <a:gd name="connsiteY23" fmla="*/ 549942 h 1715566"/>
              <a:gd name="connsiteX24" fmla="*/ 11490213 w 12551392"/>
              <a:gd name="connsiteY24" fmla="*/ 641382 h 1715566"/>
              <a:gd name="connsiteX25" fmla="*/ 12020565 w 12551392"/>
              <a:gd name="connsiteY25" fmla="*/ 83598 h 1715566"/>
              <a:gd name="connsiteX26" fmla="*/ 12550917 w 12551392"/>
              <a:gd name="connsiteY26" fmla="*/ 641382 h 1715566"/>
              <a:gd name="connsiteX27" fmla="*/ 12112005 w 12551392"/>
              <a:gd name="connsiteY27" fmla="*/ 147606 h 1715566"/>
              <a:gd name="connsiteX28" fmla="*/ 11956557 w 12551392"/>
              <a:gd name="connsiteY28" fmla="*/ 156750 h 1715566"/>
              <a:gd name="connsiteX29" fmla="*/ 11481069 w 12551392"/>
              <a:gd name="connsiteY29" fmla="*/ 705390 h 1715566"/>
              <a:gd name="connsiteX30" fmla="*/ 10767837 w 12551392"/>
              <a:gd name="connsiteY30" fmla="*/ 586518 h 1715566"/>
              <a:gd name="connsiteX31" fmla="*/ 10594101 w 12551392"/>
              <a:gd name="connsiteY31" fmla="*/ 1089438 h 1715566"/>
              <a:gd name="connsiteX32" fmla="*/ 9780285 w 12551392"/>
              <a:gd name="connsiteY32" fmla="*/ 47022 h 1715566"/>
              <a:gd name="connsiteX33" fmla="*/ 9176781 w 12551392"/>
              <a:gd name="connsiteY33" fmla="*/ 385350 h 1715566"/>
              <a:gd name="connsiteX34" fmla="*/ 8957325 w 12551392"/>
              <a:gd name="connsiteY34" fmla="*/ 184182 h 1715566"/>
              <a:gd name="connsiteX35" fmla="*/ 8417829 w 12551392"/>
              <a:gd name="connsiteY35" fmla="*/ 787686 h 1715566"/>
              <a:gd name="connsiteX36" fmla="*/ 8189229 w 12551392"/>
              <a:gd name="connsiteY36" fmla="*/ 156750 h 1715566"/>
              <a:gd name="connsiteX37" fmla="*/ 7796037 w 12551392"/>
              <a:gd name="connsiteY37" fmla="*/ 1089438 h 1715566"/>
              <a:gd name="connsiteX38" fmla="*/ 7347981 w 12551392"/>
              <a:gd name="connsiteY38" fmla="*/ 1308894 h 1715566"/>
              <a:gd name="connsiteX39" fmla="*/ 6698757 w 12551392"/>
              <a:gd name="connsiteY39" fmla="*/ 1180878 h 1715566"/>
              <a:gd name="connsiteX40" fmla="*/ 6872493 w 12551392"/>
              <a:gd name="connsiteY40" fmla="*/ 879126 h 1715566"/>
              <a:gd name="connsiteX41" fmla="*/ 6543309 w 12551392"/>
              <a:gd name="connsiteY41" fmla="*/ 677958 h 1715566"/>
              <a:gd name="connsiteX42" fmla="*/ 6241557 w 12551392"/>
              <a:gd name="connsiteY42" fmla="*/ 952278 h 1715566"/>
              <a:gd name="connsiteX43" fmla="*/ 5866653 w 12551392"/>
              <a:gd name="connsiteY43" fmla="*/ 869982 h 1715566"/>
              <a:gd name="connsiteX44" fmla="*/ 5830077 w 12551392"/>
              <a:gd name="connsiteY44" fmla="*/ 156750 h 1715566"/>
              <a:gd name="connsiteX45" fmla="*/ 5025405 w 12551392"/>
              <a:gd name="connsiteY45" fmla="*/ 1491774 h 1715566"/>
              <a:gd name="connsiteX46" fmla="*/ 3836685 w 12551392"/>
              <a:gd name="connsiteY46" fmla="*/ 1272318 h 1715566"/>
              <a:gd name="connsiteX47" fmla="*/ 3233181 w 12551392"/>
              <a:gd name="connsiteY47" fmla="*/ 1711230 h 1715566"/>
              <a:gd name="connsiteX48" fmla="*/ 3297189 w 12551392"/>
              <a:gd name="connsiteY48" fmla="*/ 952278 h 1715566"/>
              <a:gd name="connsiteX49" fmla="*/ 3214893 w 12551392"/>
              <a:gd name="connsiteY49" fmla="*/ 412782 h 1715566"/>
              <a:gd name="connsiteX50" fmla="*/ 2300493 w 12551392"/>
              <a:gd name="connsiteY50" fmla="*/ 1171734 h 1715566"/>
              <a:gd name="connsiteX51" fmla="*/ 1971309 w 12551392"/>
              <a:gd name="connsiteY51" fmla="*/ 1354614 h 1715566"/>
              <a:gd name="connsiteX52" fmla="*/ 1623837 w 12551392"/>
              <a:gd name="connsiteY52" fmla="*/ 988854 h 1715566"/>
              <a:gd name="connsiteX53" fmla="*/ 1303797 w 12551392"/>
              <a:gd name="connsiteY53" fmla="*/ 1190022 h 1715566"/>
              <a:gd name="connsiteX54" fmla="*/ 1102629 w 12551392"/>
              <a:gd name="connsiteY54" fmla="*/ 906558 h 1715566"/>
              <a:gd name="connsiteX55" fmla="*/ 883173 w 12551392"/>
              <a:gd name="connsiteY55" fmla="*/ 641382 h 1715566"/>
              <a:gd name="connsiteX56" fmla="*/ 78501 w 12551392"/>
              <a:gd name="connsiteY56" fmla="*/ 1226598 h 1715566"/>
              <a:gd name="connsiteX57" fmla="*/ 32781 w 12551392"/>
              <a:gd name="connsiteY57" fmla="*/ 1107726 h 1715566"/>
              <a:gd name="connsiteX58" fmla="*/ 78501 w 12551392"/>
              <a:gd name="connsiteY58" fmla="*/ 1080294 h 1715566"/>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3169173 w 12551392"/>
              <a:gd name="connsiteY5" fmla="*/ 284766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474229 w 12551392"/>
              <a:gd name="connsiteY5" fmla="*/ 2168430 h 2251737"/>
              <a:gd name="connsiteX6" fmla="*/ 3278901 w 12551392"/>
              <a:gd name="connsiteY6" fmla="*/ 879126 h 2251737"/>
              <a:gd name="connsiteX7" fmla="*/ 3278901 w 12551392"/>
              <a:gd name="connsiteY7" fmla="*/ 1638078 h 2251737"/>
              <a:gd name="connsiteX8" fmla="*/ 3864117 w 12551392"/>
              <a:gd name="connsiteY8" fmla="*/ 1235742 h 2251737"/>
              <a:gd name="connsiteX9" fmla="*/ 4943109 w 12551392"/>
              <a:gd name="connsiteY9" fmla="*/ 1482630 h 2251737"/>
              <a:gd name="connsiteX10" fmla="*/ 5848365 w 12551392"/>
              <a:gd name="connsiteY10" fmla="*/ 101886 h 2251737"/>
              <a:gd name="connsiteX11" fmla="*/ 5976381 w 12551392"/>
              <a:gd name="connsiteY11" fmla="*/ 933990 h 2251737"/>
              <a:gd name="connsiteX12" fmla="*/ 6543309 w 12551392"/>
              <a:gd name="connsiteY12" fmla="*/ 641382 h 2251737"/>
              <a:gd name="connsiteX13" fmla="*/ 6909069 w 12551392"/>
              <a:gd name="connsiteY13" fmla="*/ 824262 h 2251737"/>
              <a:gd name="connsiteX14" fmla="*/ 6790197 w 12551392"/>
              <a:gd name="connsiteY14" fmla="*/ 1171734 h 2251737"/>
              <a:gd name="connsiteX15" fmla="*/ 7631445 w 12551392"/>
              <a:gd name="connsiteY15" fmla="*/ 1180878 h 2251737"/>
              <a:gd name="connsiteX16" fmla="*/ 8161797 w 12551392"/>
              <a:gd name="connsiteY16" fmla="*/ 120174 h 2251737"/>
              <a:gd name="connsiteX17" fmla="*/ 8454405 w 12551392"/>
              <a:gd name="connsiteY17" fmla="*/ 705390 h 2251737"/>
              <a:gd name="connsiteX18" fmla="*/ 8911605 w 12551392"/>
              <a:gd name="connsiteY18" fmla="*/ 156750 h 2251737"/>
              <a:gd name="connsiteX19" fmla="*/ 9176781 w 12551392"/>
              <a:gd name="connsiteY19" fmla="*/ 339630 h 2251737"/>
              <a:gd name="connsiteX20" fmla="*/ 9807717 w 12551392"/>
              <a:gd name="connsiteY20" fmla="*/ 19590 h 2251737"/>
              <a:gd name="connsiteX21" fmla="*/ 10530093 w 12551392"/>
              <a:gd name="connsiteY21" fmla="*/ 1016286 h 2251737"/>
              <a:gd name="connsiteX22" fmla="*/ 10685541 w 12551392"/>
              <a:gd name="connsiteY22" fmla="*/ 559086 h 2251737"/>
              <a:gd name="connsiteX23" fmla="*/ 11033013 w 12551392"/>
              <a:gd name="connsiteY23" fmla="*/ 549942 h 2251737"/>
              <a:gd name="connsiteX24" fmla="*/ 11490213 w 12551392"/>
              <a:gd name="connsiteY24" fmla="*/ 641382 h 2251737"/>
              <a:gd name="connsiteX25" fmla="*/ 12020565 w 12551392"/>
              <a:gd name="connsiteY25" fmla="*/ 83598 h 2251737"/>
              <a:gd name="connsiteX26" fmla="*/ 12550917 w 12551392"/>
              <a:gd name="connsiteY26" fmla="*/ 641382 h 2251737"/>
              <a:gd name="connsiteX27" fmla="*/ 12112005 w 12551392"/>
              <a:gd name="connsiteY27" fmla="*/ 147606 h 2251737"/>
              <a:gd name="connsiteX28" fmla="*/ 11956557 w 12551392"/>
              <a:gd name="connsiteY28" fmla="*/ 156750 h 2251737"/>
              <a:gd name="connsiteX29" fmla="*/ 11481069 w 12551392"/>
              <a:gd name="connsiteY29" fmla="*/ 705390 h 2251737"/>
              <a:gd name="connsiteX30" fmla="*/ 10767837 w 12551392"/>
              <a:gd name="connsiteY30" fmla="*/ 586518 h 2251737"/>
              <a:gd name="connsiteX31" fmla="*/ 10594101 w 12551392"/>
              <a:gd name="connsiteY31" fmla="*/ 1089438 h 2251737"/>
              <a:gd name="connsiteX32" fmla="*/ 9780285 w 12551392"/>
              <a:gd name="connsiteY32" fmla="*/ 47022 h 2251737"/>
              <a:gd name="connsiteX33" fmla="*/ 9176781 w 12551392"/>
              <a:gd name="connsiteY33" fmla="*/ 385350 h 2251737"/>
              <a:gd name="connsiteX34" fmla="*/ 8957325 w 12551392"/>
              <a:gd name="connsiteY34" fmla="*/ 184182 h 2251737"/>
              <a:gd name="connsiteX35" fmla="*/ 8417829 w 12551392"/>
              <a:gd name="connsiteY35" fmla="*/ 787686 h 2251737"/>
              <a:gd name="connsiteX36" fmla="*/ 8189229 w 12551392"/>
              <a:gd name="connsiteY36" fmla="*/ 156750 h 2251737"/>
              <a:gd name="connsiteX37" fmla="*/ 7796037 w 12551392"/>
              <a:gd name="connsiteY37" fmla="*/ 1089438 h 2251737"/>
              <a:gd name="connsiteX38" fmla="*/ 7347981 w 12551392"/>
              <a:gd name="connsiteY38" fmla="*/ 1308894 h 2251737"/>
              <a:gd name="connsiteX39" fmla="*/ 6698757 w 12551392"/>
              <a:gd name="connsiteY39" fmla="*/ 1180878 h 2251737"/>
              <a:gd name="connsiteX40" fmla="*/ 6872493 w 12551392"/>
              <a:gd name="connsiteY40" fmla="*/ 879126 h 2251737"/>
              <a:gd name="connsiteX41" fmla="*/ 6543309 w 12551392"/>
              <a:gd name="connsiteY41" fmla="*/ 677958 h 2251737"/>
              <a:gd name="connsiteX42" fmla="*/ 6241557 w 12551392"/>
              <a:gd name="connsiteY42" fmla="*/ 952278 h 2251737"/>
              <a:gd name="connsiteX43" fmla="*/ 5866653 w 12551392"/>
              <a:gd name="connsiteY43" fmla="*/ 869982 h 2251737"/>
              <a:gd name="connsiteX44" fmla="*/ 5830077 w 12551392"/>
              <a:gd name="connsiteY44" fmla="*/ 156750 h 2251737"/>
              <a:gd name="connsiteX45" fmla="*/ 5025405 w 12551392"/>
              <a:gd name="connsiteY45" fmla="*/ 1491774 h 2251737"/>
              <a:gd name="connsiteX46" fmla="*/ 3836685 w 12551392"/>
              <a:gd name="connsiteY46" fmla="*/ 1272318 h 2251737"/>
              <a:gd name="connsiteX47" fmla="*/ 3233181 w 12551392"/>
              <a:gd name="connsiteY47" fmla="*/ 1711230 h 2251737"/>
              <a:gd name="connsiteX48" fmla="*/ 3297189 w 12551392"/>
              <a:gd name="connsiteY48" fmla="*/ 952278 h 2251737"/>
              <a:gd name="connsiteX49" fmla="*/ 2428509 w 12551392"/>
              <a:gd name="connsiteY49" fmla="*/ 2250726 h 2251737"/>
              <a:gd name="connsiteX50" fmla="*/ 2300493 w 12551392"/>
              <a:gd name="connsiteY50" fmla="*/ 1171734 h 2251737"/>
              <a:gd name="connsiteX51" fmla="*/ 1971309 w 12551392"/>
              <a:gd name="connsiteY51" fmla="*/ 1354614 h 2251737"/>
              <a:gd name="connsiteX52" fmla="*/ 1623837 w 12551392"/>
              <a:gd name="connsiteY52" fmla="*/ 988854 h 2251737"/>
              <a:gd name="connsiteX53" fmla="*/ 1303797 w 12551392"/>
              <a:gd name="connsiteY53" fmla="*/ 1190022 h 2251737"/>
              <a:gd name="connsiteX54" fmla="*/ 1102629 w 12551392"/>
              <a:gd name="connsiteY54" fmla="*/ 906558 h 2251737"/>
              <a:gd name="connsiteX55" fmla="*/ 883173 w 12551392"/>
              <a:gd name="connsiteY55" fmla="*/ 641382 h 2251737"/>
              <a:gd name="connsiteX56" fmla="*/ 78501 w 12551392"/>
              <a:gd name="connsiteY56" fmla="*/ 1226598 h 2251737"/>
              <a:gd name="connsiteX57" fmla="*/ 32781 w 12551392"/>
              <a:gd name="connsiteY57" fmla="*/ 1107726 h 2251737"/>
              <a:gd name="connsiteX58" fmla="*/ 78501 w 12551392"/>
              <a:gd name="connsiteY58"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135901 w 12551392"/>
              <a:gd name="connsiteY5" fmla="*/ 1601502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1737"/>
              <a:gd name="connsiteX1" fmla="*/ 910605 w 12551392"/>
              <a:gd name="connsiteY1" fmla="*/ 613950 h 2251737"/>
              <a:gd name="connsiteX2" fmla="*/ 1267221 w 12551392"/>
              <a:gd name="connsiteY2" fmla="*/ 1116870 h 2251737"/>
              <a:gd name="connsiteX3" fmla="*/ 1614693 w 12551392"/>
              <a:gd name="connsiteY3" fmla="*/ 961422 h 2251737"/>
              <a:gd name="connsiteX4" fmla="*/ 2044461 w 12551392"/>
              <a:gd name="connsiteY4" fmla="*/ 1281462 h 2251737"/>
              <a:gd name="connsiteX5" fmla="*/ 2346213 w 12551392"/>
              <a:gd name="connsiteY5" fmla="*/ 1080294 h 2251737"/>
              <a:gd name="connsiteX6" fmla="*/ 2474229 w 12551392"/>
              <a:gd name="connsiteY6" fmla="*/ 2168430 h 2251737"/>
              <a:gd name="connsiteX7" fmla="*/ 3278901 w 12551392"/>
              <a:gd name="connsiteY7" fmla="*/ 879126 h 2251737"/>
              <a:gd name="connsiteX8" fmla="*/ 3278901 w 12551392"/>
              <a:gd name="connsiteY8" fmla="*/ 1638078 h 2251737"/>
              <a:gd name="connsiteX9" fmla="*/ 3864117 w 12551392"/>
              <a:gd name="connsiteY9" fmla="*/ 1235742 h 2251737"/>
              <a:gd name="connsiteX10" fmla="*/ 4943109 w 12551392"/>
              <a:gd name="connsiteY10" fmla="*/ 1482630 h 2251737"/>
              <a:gd name="connsiteX11" fmla="*/ 5848365 w 12551392"/>
              <a:gd name="connsiteY11" fmla="*/ 101886 h 2251737"/>
              <a:gd name="connsiteX12" fmla="*/ 5976381 w 12551392"/>
              <a:gd name="connsiteY12" fmla="*/ 933990 h 2251737"/>
              <a:gd name="connsiteX13" fmla="*/ 6543309 w 12551392"/>
              <a:gd name="connsiteY13" fmla="*/ 641382 h 2251737"/>
              <a:gd name="connsiteX14" fmla="*/ 6909069 w 12551392"/>
              <a:gd name="connsiteY14" fmla="*/ 824262 h 2251737"/>
              <a:gd name="connsiteX15" fmla="*/ 6790197 w 12551392"/>
              <a:gd name="connsiteY15" fmla="*/ 1171734 h 2251737"/>
              <a:gd name="connsiteX16" fmla="*/ 7631445 w 12551392"/>
              <a:gd name="connsiteY16" fmla="*/ 1180878 h 2251737"/>
              <a:gd name="connsiteX17" fmla="*/ 8161797 w 12551392"/>
              <a:gd name="connsiteY17" fmla="*/ 120174 h 2251737"/>
              <a:gd name="connsiteX18" fmla="*/ 8454405 w 12551392"/>
              <a:gd name="connsiteY18" fmla="*/ 705390 h 2251737"/>
              <a:gd name="connsiteX19" fmla="*/ 8911605 w 12551392"/>
              <a:gd name="connsiteY19" fmla="*/ 156750 h 2251737"/>
              <a:gd name="connsiteX20" fmla="*/ 9176781 w 12551392"/>
              <a:gd name="connsiteY20" fmla="*/ 339630 h 2251737"/>
              <a:gd name="connsiteX21" fmla="*/ 9807717 w 12551392"/>
              <a:gd name="connsiteY21" fmla="*/ 19590 h 2251737"/>
              <a:gd name="connsiteX22" fmla="*/ 10530093 w 12551392"/>
              <a:gd name="connsiteY22" fmla="*/ 1016286 h 2251737"/>
              <a:gd name="connsiteX23" fmla="*/ 10685541 w 12551392"/>
              <a:gd name="connsiteY23" fmla="*/ 559086 h 2251737"/>
              <a:gd name="connsiteX24" fmla="*/ 11033013 w 12551392"/>
              <a:gd name="connsiteY24" fmla="*/ 549942 h 2251737"/>
              <a:gd name="connsiteX25" fmla="*/ 11490213 w 12551392"/>
              <a:gd name="connsiteY25" fmla="*/ 641382 h 2251737"/>
              <a:gd name="connsiteX26" fmla="*/ 12020565 w 12551392"/>
              <a:gd name="connsiteY26" fmla="*/ 83598 h 2251737"/>
              <a:gd name="connsiteX27" fmla="*/ 12550917 w 12551392"/>
              <a:gd name="connsiteY27" fmla="*/ 641382 h 2251737"/>
              <a:gd name="connsiteX28" fmla="*/ 12112005 w 12551392"/>
              <a:gd name="connsiteY28" fmla="*/ 147606 h 2251737"/>
              <a:gd name="connsiteX29" fmla="*/ 11956557 w 12551392"/>
              <a:gd name="connsiteY29" fmla="*/ 156750 h 2251737"/>
              <a:gd name="connsiteX30" fmla="*/ 11481069 w 12551392"/>
              <a:gd name="connsiteY30" fmla="*/ 705390 h 2251737"/>
              <a:gd name="connsiteX31" fmla="*/ 10767837 w 12551392"/>
              <a:gd name="connsiteY31" fmla="*/ 586518 h 2251737"/>
              <a:gd name="connsiteX32" fmla="*/ 10594101 w 12551392"/>
              <a:gd name="connsiteY32" fmla="*/ 1089438 h 2251737"/>
              <a:gd name="connsiteX33" fmla="*/ 9780285 w 12551392"/>
              <a:gd name="connsiteY33" fmla="*/ 47022 h 2251737"/>
              <a:gd name="connsiteX34" fmla="*/ 9176781 w 12551392"/>
              <a:gd name="connsiteY34" fmla="*/ 385350 h 2251737"/>
              <a:gd name="connsiteX35" fmla="*/ 8957325 w 12551392"/>
              <a:gd name="connsiteY35" fmla="*/ 184182 h 2251737"/>
              <a:gd name="connsiteX36" fmla="*/ 8417829 w 12551392"/>
              <a:gd name="connsiteY36" fmla="*/ 787686 h 2251737"/>
              <a:gd name="connsiteX37" fmla="*/ 8189229 w 12551392"/>
              <a:gd name="connsiteY37" fmla="*/ 156750 h 2251737"/>
              <a:gd name="connsiteX38" fmla="*/ 7796037 w 12551392"/>
              <a:gd name="connsiteY38" fmla="*/ 1089438 h 2251737"/>
              <a:gd name="connsiteX39" fmla="*/ 7347981 w 12551392"/>
              <a:gd name="connsiteY39" fmla="*/ 1308894 h 2251737"/>
              <a:gd name="connsiteX40" fmla="*/ 6698757 w 12551392"/>
              <a:gd name="connsiteY40" fmla="*/ 1180878 h 2251737"/>
              <a:gd name="connsiteX41" fmla="*/ 6872493 w 12551392"/>
              <a:gd name="connsiteY41" fmla="*/ 879126 h 2251737"/>
              <a:gd name="connsiteX42" fmla="*/ 6543309 w 12551392"/>
              <a:gd name="connsiteY42" fmla="*/ 677958 h 2251737"/>
              <a:gd name="connsiteX43" fmla="*/ 6241557 w 12551392"/>
              <a:gd name="connsiteY43" fmla="*/ 952278 h 2251737"/>
              <a:gd name="connsiteX44" fmla="*/ 5866653 w 12551392"/>
              <a:gd name="connsiteY44" fmla="*/ 869982 h 2251737"/>
              <a:gd name="connsiteX45" fmla="*/ 5830077 w 12551392"/>
              <a:gd name="connsiteY45" fmla="*/ 156750 h 2251737"/>
              <a:gd name="connsiteX46" fmla="*/ 5025405 w 12551392"/>
              <a:gd name="connsiteY46" fmla="*/ 1491774 h 2251737"/>
              <a:gd name="connsiteX47" fmla="*/ 3836685 w 12551392"/>
              <a:gd name="connsiteY47" fmla="*/ 1272318 h 2251737"/>
              <a:gd name="connsiteX48" fmla="*/ 3233181 w 12551392"/>
              <a:gd name="connsiteY48" fmla="*/ 1711230 h 2251737"/>
              <a:gd name="connsiteX49" fmla="*/ 3297189 w 12551392"/>
              <a:gd name="connsiteY49" fmla="*/ 952278 h 2251737"/>
              <a:gd name="connsiteX50" fmla="*/ 2428509 w 12551392"/>
              <a:gd name="connsiteY50" fmla="*/ 2250726 h 2251737"/>
              <a:gd name="connsiteX51" fmla="*/ 2300493 w 12551392"/>
              <a:gd name="connsiteY51" fmla="*/ 1171734 h 2251737"/>
              <a:gd name="connsiteX52" fmla="*/ 1971309 w 12551392"/>
              <a:gd name="connsiteY52" fmla="*/ 1354614 h 2251737"/>
              <a:gd name="connsiteX53" fmla="*/ 1623837 w 12551392"/>
              <a:gd name="connsiteY53" fmla="*/ 988854 h 2251737"/>
              <a:gd name="connsiteX54" fmla="*/ 1303797 w 12551392"/>
              <a:gd name="connsiteY54" fmla="*/ 1190022 h 2251737"/>
              <a:gd name="connsiteX55" fmla="*/ 1102629 w 12551392"/>
              <a:gd name="connsiteY55" fmla="*/ 906558 h 2251737"/>
              <a:gd name="connsiteX56" fmla="*/ 883173 w 12551392"/>
              <a:gd name="connsiteY56" fmla="*/ 641382 h 2251737"/>
              <a:gd name="connsiteX57" fmla="*/ 78501 w 12551392"/>
              <a:gd name="connsiteY57" fmla="*/ 1226598 h 2251737"/>
              <a:gd name="connsiteX58" fmla="*/ 32781 w 12551392"/>
              <a:gd name="connsiteY58" fmla="*/ 1107726 h 2251737"/>
              <a:gd name="connsiteX59" fmla="*/ 78501 w 12551392"/>
              <a:gd name="connsiteY59" fmla="*/ 1080294 h 225173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278901 w 12551392"/>
              <a:gd name="connsiteY7" fmla="*/ 879126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64117 w 12551392"/>
              <a:gd name="connsiteY9" fmla="*/ 1235742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36685 w 12551392"/>
              <a:gd name="connsiteY47" fmla="*/ 127231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854973 w 12551392"/>
              <a:gd name="connsiteY47" fmla="*/ 906558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866653 w 12551392"/>
              <a:gd name="connsiteY44" fmla="*/ 869982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976381 w 12551392"/>
              <a:gd name="connsiteY12" fmla="*/ 9339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46213 w 12551392"/>
              <a:gd name="connsiteY5" fmla="*/ 1080294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54127"/>
              <a:gd name="connsiteX1" fmla="*/ 910605 w 12551392"/>
              <a:gd name="connsiteY1" fmla="*/ 613950 h 2254127"/>
              <a:gd name="connsiteX2" fmla="*/ 1267221 w 12551392"/>
              <a:gd name="connsiteY2" fmla="*/ 1116870 h 2254127"/>
              <a:gd name="connsiteX3" fmla="*/ 1614693 w 12551392"/>
              <a:gd name="connsiteY3" fmla="*/ 961422 h 2254127"/>
              <a:gd name="connsiteX4" fmla="*/ 2044461 w 12551392"/>
              <a:gd name="connsiteY4" fmla="*/ 1281462 h 2254127"/>
              <a:gd name="connsiteX5" fmla="*/ 2391933 w 12551392"/>
              <a:gd name="connsiteY5" fmla="*/ 540798 h 2254127"/>
              <a:gd name="connsiteX6" fmla="*/ 2474229 w 12551392"/>
              <a:gd name="connsiteY6" fmla="*/ 2168430 h 2254127"/>
              <a:gd name="connsiteX7" fmla="*/ 3086877 w 12551392"/>
              <a:gd name="connsiteY7" fmla="*/ 1418622 h 2254127"/>
              <a:gd name="connsiteX8" fmla="*/ 3278901 w 12551392"/>
              <a:gd name="connsiteY8" fmla="*/ 1638078 h 2254127"/>
              <a:gd name="connsiteX9" fmla="*/ 3882405 w 12551392"/>
              <a:gd name="connsiteY9" fmla="*/ 741966 h 2254127"/>
              <a:gd name="connsiteX10" fmla="*/ 4943109 w 12551392"/>
              <a:gd name="connsiteY10" fmla="*/ 1482630 h 2254127"/>
              <a:gd name="connsiteX11" fmla="*/ 5848365 w 12551392"/>
              <a:gd name="connsiteY11" fmla="*/ 101886 h 2254127"/>
              <a:gd name="connsiteX12" fmla="*/ 5866653 w 12551392"/>
              <a:gd name="connsiteY12" fmla="*/ 1162590 h 2254127"/>
              <a:gd name="connsiteX13" fmla="*/ 6543309 w 12551392"/>
              <a:gd name="connsiteY13" fmla="*/ 641382 h 2254127"/>
              <a:gd name="connsiteX14" fmla="*/ 6909069 w 12551392"/>
              <a:gd name="connsiteY14" fmla="*/ 824262 h 2254127"/>
              <a:gd name="connsiteX15" fmla="*/ 6790197 w 12551392"/>
              <a:gd name="connsiteY15" fmla="*/ 1171734 h 2254127"/>
              <a:gd name="connsiteX16" fmla="*/ 7631445 w 12551392"/>
              <a:gd name="connsiteY16" fmla="*/ 1180878 h 2254127"/>
              <a:gd name="connsiteX17" fmla="*/ 8161797 w 12551392"/>
              <a:gd name="connsiteY17" fmla="*/ 120174 h 2254127"/>
              <a:gd name="connsiteX18" fmla="*/ 8454405 w 12551392"/>
              <a:gd name="connsiteY18" fmla="*/ 705390 h 2254127"/>
              <a:gd name="connsiteX19" fmla="*/ 8911605 w 12551392"/>
              <a:gd name="connsiteY19" fmla="*/ 156750 h 2254127"/>
              <a:gd name="connsiteX20" fmla="*/ 9176781 w 12551392"/>
              <a:gd name="connsiteY20" fmla="*/ 339630 h 2254127"/>
              <a:gd name="connsiteX21" fmla="*/ 9807717 w 12551392"/>
              <a:gd name="connsiteY21" fmla="*/ 19590 h 2254127"/>
              <a:gd name="connsiteX22" fmla="*/ 10530093 w 12551392"/>
              <a:gd name="connsiteY22" fmla="*/ 1016286 h 2254127"/>
              <a:gd name="connsiteX23" fmla="*/ 10685541 w 12551392"/>
              <a:gd name="connsiteY23" fmla="*/ 559086 h 2254127"/>
              <a:gd name="connsiteX24" fmla="*/ 11033013 w 12551392"/>
              <a:gd name="connsiteY24" fmla="*/ 549942 h 2254127"/>
              <a:gd name="connsiteX25" fmla="*/ 11490213 w 12551392"/>
              <a:gd name="connsiteY25" fmla="*/ 641382 h 2254127"/>
              <a:gd name="connsiteX26" fmla="*/ 12020565 w 12551392"/>
              <a:gd name="connsiteY26" fmla="*/ 83598 h 2254127"/>
              <a:gd name="connsiteX27" fmla="*/ 12550917 w 12551392"/>
              <a:gd name="connsiteY27" fmla="*/ 641382 h 2254127"/>
              <a:gd name="connsiteX28" fmla="*/ 12112005 w 12551392"/>
              <a:gd name="connsiteY28" fmla="*/ 147606 h 2254127"/>
              <a:gd name="connsiteX29" fmla="*/ 11956557 w 12551392"/>
              <a:gd name="connsiteY29" fmla="*/ 156750 h 2254127"/>
              <a:gd name="connsiteX30" fmla="*/ 11481069 w 12551392"/>
              <a:gd name="connsiteY30" fmla="*/ 705390 h 2254127"/>
              <a:gd name="connsiteX31" fmla="*/ 10767837 w 12551392"/>
              <a:gd name="connsiteY31" fmla="*/ 586518 h 2254127"/>
              <a:gd name="connsiteX32" fmla="*/ 10594101 w 12551392"/>
              <a:gd name="connsiteY32" fmla="*/ 1089438 h 2254127"/>
              <a:gd name="connsiteX33" fmla="*/ 9780285 w 12551392"/>
              <a:gd name="connsiteY33" fmla="*/ 47022 h 2254127"/>
              <a:gd name="connsiteX34" fmla="*/ 9176781 w 12551392"/>
              <a:gd name="connsiteY34" fmla="*/ 385350 h 2254127"/>
              <a:gd name="connsiteX35" fmla="*/ 8957325 w 12551392"/>
              <a:gd name="connsiteY35" fmla="*/ 184182 h 2254127"/>
              <a:gd name="connsiteX36" fmla="*/ 8417829 w 12551392"/>
              <a:gd name="connsiteY36" fmla="*/ 787686 h 2254127"/>
              <a:gd name="connsiteX37" fmla="*/ 8189229 w 12551392"/>
              <a:gd name="connsiteY37" fmla="*/ 156750 h 2254127"/>
              <a:gd name="connsiteX38" fmla="*/ 7796037 w 12551392"/>
              <a:gd name="connsiteY38" fmla="*/ 1089438 h 2254127"/>
              <a:gd name="connsiteX39" fmla="*/ 7347981 w 12551392"/>
              <a:gd name="connsiteY39" fmla="*/ 1308894 h 2254127"/>
              <a:gd name="connsiteX40" fmla="*/ 6698757 w 12551392"/>
              <a:gd name="connsiteY40" fmla="*/ 1180878 h 2254127"/>
              <a:gd name="connsiteX41" fmla="*/ 6872493 w 12551392"/>
              <a:gd name="connsiteY41" fmla="*/ 879126 h 2254127"/>
              <a:gd name="connsiteX42" fmla="*/ 6543309 w 12551392"/>
              <a:gd name="connsiteY42" fmla="*/ 677958 h 2254127"/>
              <a:gd name="connsiteX43" fmla="*/ 6241557 w 12551392"/>
              <a:gd name="connsiteY43" fmla="*/ 952278 h 2254127"/>
              <a:gd name="connsiteX44" fmla="*/ 5793501 w 12551392"/>
              <a:gd name="connsiteY44" fmla="*/ 1217454 h 2254127"/>
              <a:gd name="connsiteX45" fmla="*/ 5830077 w 12551392"/>
              <a:gd name="connsiteY45" fmla="*/ 156750 h 2254127"/>
              <a:gd name="connsiteX46" fmla="*/ 5025405 w 12551392"/>
              <a:gd name="connsiteY46" fmla="*/ 1491774 h 2254127"/>
              <a:gd name="connsiteX47" fmla="*/ 3973845 w 12551392"/>
              <a:gd name="connsiteY47" fmla="*/ 869982 h 2254127"/>
              <a:gd name="connsiteX48" fmla="*/ 3233181 w 12551392"/>
              <a:gd name="connsiteY48" fmla="*/ 1711230 h 2254127"/>
              <a:gd name="connsiteX49" fmla="*/ 3086877 w 12551392"/>
              <a:gd name="connsiteY49" fmla="*/ 1519206 h 2254127"/>
              <a:gd name="connsiteX50" fmla="*/ 2428509 w 12551392"/>
              <a:gd name="connsiteY50" fmla="*/ 2250726 h 2254127"/>
              <a:gd name="connsiteX51" fmla="*/ 2300493 w 12551392"/>
              <a:gd name="connsiteY51" fmla="*/ 1171734 h 2254127"/>
              <a:gd name="connsiteX52" fmla="*/ 1971309 w 12551392"/>
              <a:gd name="connsiteY52" fmla="*/ 1354614 h 2254127"/>
              <a:gd name="connsiteX53" fmla="*/ 1623837 w 12551392"/>
              <a:gd name="connsiteY53" fmla="*/ 988854 h 2254127"/>
              <a:gd name="connsiteX54" fmla="*/ 1303797 w 12551392"/>
              <a:gd name="connsiteY54" fmla="*/ 1190022 h 2254127"/>
              <a:gd name="connsiteX55" fmla="*/ 1102629 w 12551392"/>
              <a:gd name="connsiteY55" fmla="*/ 906558 h 2254127"/>
              <a:gd name="connsiteX56" fmla="*/ 883173 w 12551392"/>
              <a:gd name="connsiteY56" fmla="*/ 641382 h 2254127"/>
              <a:gd name="connsiteX57" fmla="*/ 78501 w 12551392"/>
              <a:gd name="connsiteY57" fmla="*/ 1226598 h 2254127"/>
              <a:gd name="connsiteX58" fmla="*/ 32781 w 12551392"/>
              <a:gd name="connsiteY58" fmla="*/ 1107726 h 2254127"/>
              <a:gd name="connsiteX59" fmla="*/ 78501 w 12551392"/>
              <a:gd name="connsiteY59" fmla="*/ 1080294 h 2254127"/>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1971309 w 12551392"/>
              <a:gd name="connsiteY52" fmla="*/ 1354614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3086877 w 12551392"/>
              <a:gd name="connsiteY7" fmla="*/ 141862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63305"/>
              <a:gd name="connsiteX1" fmla="*/ 910605 w 12551392"/>
              <a:gd name="connsiteY1" fmla="*/ 613950 h 2263305"/>
              <a:gd name="connsiteX2" fmla="*/ 1267221 w 12551392"/>
              <a:gd name="connsiteY2" fmla="*/ 1116870 h 2263305"/>
              <a:gd name="connsiteX3" fmla="*/ 1614693 w 12551392"/>
              <a:gd name="connsiteY3" fmla="*/ 961422 h 2263305"/>
              <a:gd name="connsiteX4" fmla="*/ 2044461 w 12551392"/>
              <a:gd name="connsiteY4" fmla="*/ 1281462 h 2263305"/>
              <a:gd name="connsiteX5" fmla="*/ 2391933 w 12551392"/>
              <a:gd name="connsiteY5" fmla="*/ 540798 h 2263305"/>
              <a:gd name="connsiteX6" fmla="*/ 2474229 w 12551392"/>
              <a:gd name="connsiteY6" fmla="*/ 2168430 h 2263305"/>
              <a:gd name="connsiteX7" fmla="*/ 2647965 w 12551392"/>
              <a:gd name="connsiteY7" fmla="*/ 1327182 h 2263305"/>
              <a:gd name="connsiteX8" fmla="*/ 3278901 w 12551392"/>
              <a:gd name="connsiteY8" fmla="*/ 1638078 h 2263305"/>
              <a:gd name="connsiteX9" fmla="*/ 3882405 w 12551392"/>
              <a:gd name="connsiteY9" fmla="*/ 741966 h 2263305"/>
              <a:gd name="connsiteX10" fmla="*/ 4943109 w 12551392"/>
              <a:gd name="connsiteY10" fmla="*/ 1482630 h 2263305"/>
              <a:gd name="connsiteX11" fmla="*/ 5848365 w 12551392"/>
              <a:gd name="connsiteY11" fmla="*/ 101886 h 2263305"/>
              <a:gd name="connsiteX12" fmla="*/ 5866653 w 12551392"/>
              <a:gd name="connsiteY12" fmla="*/ 1162590 h 2263305"/>
              <a:gd name="connsiteX13" fmla="*/ 6543309 w 12551392"/>
              <a:gd name="connsiteY13" fmla="*/ 641382 h 2263305"/>
              <a:gd name="connsiteX14" fmla="*/ 6909069 w 12551392"/>
              <a:gd name="connsiteY14" fmla="*/ 824262 h 2263305"/>
              <a:gd name="connsiteX15" fmla="*/ 6790197 w 12551392"/>
              <a:gd name="connsiteY15" fmla="*/ 1171734 h 2263305"/>
              <a:gd name="connsiteX16" fmla="*/ 7631445 w 12551392"/>
              <a:gd name="connsiteY16" fmla="*/ 1180878 h 2263305"/>
              <a:gd name="connsiteX17" fmla="*/ 8161797 w 12551392"/>
              <a:gd name="connsiteY17" fmla="*/ 120174 h 2263305"/>
              <a:gd name="connsiteX18" fmla="*/ 8454405 w 12551392"/>
              <a:gd name="connsiteY18" fmla="*/ 705390 h 2263305"/>
              <a:gd name="connsiteX19" fmla="*/ 8911605 w 12551392"/>
              <a:gd name="connsiteY19" fmla="*/ 156750 h 2263305"/>
              <a:gd name="connsiteX20" fmla="*/ 9176781 w 12551392"/>
              <a:gd name="connsiteY20" fmla="*/ 339630 h 2263305"/>
              <a:gd name="connsiteX21" fmla="*/ 9807717 w 12551392"/>
              <a:gd name="connsiteY21" fmla="*/ 19590 h 2263305"/>
              <a:gd name="connsiteX22" fmla="*/ 10530093 w 12551392"/>
              <a:gd name="connsiteY22" fmla="*/ 1016286 h 2263305"/>
              <a:gd name="connsiteX23" fmla="*/ 10685541 w 12551392"/>
              <a:gd name="connsiteY23" fmla="*/ 559086 h 2263305"/>
              <a:gd name="connsiteX24" fmla="*/ 11033013 w 12551392"/>
              <a:gd name="connsiteY24" fmla="*/ 549942 h 2263305"/>
              <a:gd name="connsiteX25" fmla="*/ 11490213 w 12551392"/>
              <a:gd name="connsiteY25" fmla="*/ 641382 h 2263305"/>
              <a:gd name="connsiteX26" fmla="*/ 12020565 w 12551392"/>
              <a:gd name="connsiteY26" fmla="*/ 83598 h 2263305"/>
              <a:gd name="connsiteX27" fmla="*/ 12550917 w 12551392"/>
              <a:gd name="connsiteY27" fmla="*/ 641382 h 2263305"/>
              <a:gd name="connsiteX28" fmla="*/ 12112005 w 12551392"/>
              <a:gd name="connsiteY28" fmla="*/ 147606 h 2263305"/>
              <a:gd name="connsiteX29" fmla="*/ 11956557 w 12551392"/>
              <a:gd name="connsiteY29" fmla="*/ 156750 h 2263305"/>
              <a:gd name="connsiteX30" fmla="*/ 11481069 w 12551392"/>
              <a:gd name="connsiteY30" fmla="*/ 705390 h 2263305"/>
              <a:gd name="connsiteX31" fmla="*/ 10767837 w 12551392"/>
              <a:gd name="connsiteY31" fmla="*/ 586518 h 2263305"/>
              <a:gd name="connsiteX32" fmla="*/ 10594101 w 12551392"/>
              <a:gd name="connsiteY32" fmla="*/ 1089438 h 2263305"/>
              <a:gd name="connsiteX33" fmla="*/ 9780285 w 12551392"/>
              <a:gd name="connsiteY33" fmla="*/ 47022 h 2263305"/>
              <a:gd name="connsiteX34" fmla="*/ 9176781 w 12551392"/>
              <a:gd name="connsiteY34" fmla="*/ 385350 h 2263305"/>
              <a:gd name="connsiteX35" fmla="*/ 8957325 w 12551392"/>
              <a:gd name="connsiteY35" fmla="*/ 184182 h 2263305"/>
              <a:gd name="connsiteX36" fmla="*/ 8417829 w 12551392"/>
              <a:gd name="connsiteY36" fmla="*/ 787686 h 2263305"/>
              <a:gd name="connsiteX37" fmla="*/ 8189229 w 12551392"/>
              <a:gd name="connsiteY37" fmla="*/ 156750 h 2263305"/>
              <a:gd name="connsiteX38" fmla="*/ 7796037 w 12551392"/>
              <a:gd name="connsiteY38" fmla="*/ 1089438 h 2263305"/>
              <a:gd name="connsiteX39" fmla="*/ 7347981 w 12551392"/>
              <a:gd name="connsiteY39" fmla="*/ 1308894 h 2263305"/>
              <a:gd name="connsiteX40" fmla="*/ 6698757 w 12551392"/>
              <a:gd name="connsiteY40" fmla="*/ 1180878 h 2263305"/>
              <a:gd name="connsiteX41" fmla="*/ 6872493 w 12551392"/>
              <a:gd name="connsiteY41" fmla="*/ 879126 h 2263305"/>
              <a:gd name="connsiteX42" fmla="*/ 6543309 w 12551392"/>
              <a:gd name="connsiteY42" fmla="*/ 677958 h 2263305"/>
              <a:gd name="connsiteX43" fmla="*/ 6241557 w 12551392"/>
              <a:gd name="connsiteY43" fmla="*/ 952278 h 2263305"/>
              <a:gd name="connsiteX44" fmla="*/ 5793501 w 12551392"/>
              <a:gd name="connsiteY44" fmla="*/ 1217454 h 2263305"/>
              <a:gd name="connsiteX45" fmla="*/ 5830077 w 12551392"/>
              <a:gd name="connsiteY45" fmla="*/ 156750 h 2263305"/>
              <a:gd name="connsiteX46" fmla="*/ 5025405 w 12551392"/>
              <a:gd name="connsiteY46" fmla="*/ 1491774 h 2263305"/>
              <a:gd name="connsiteX47" fmla="*/ 3973845 w 12551392"/>
              <a:gd name="connsiteY47" fmla="*/ 869982 h 2263305"/>
              <a:gd name="connsiteX48" fmla="*/ 3233181 w 12551392"/>
              <a:gd name="connsiteY48" fmla="*/ 1711230 h 2263305"/>
              <a:gd name="connsiteX49" fmla="*/ 3086877 w 12551392"/>
              <a:gd name="connsiteY49" fmla="*/ 1519206 h 2263305"/>
              <a:gd name="connsiteX50" fmla="*/ 2428509 w 12551392"/>
              <a:gd name="connsiteY50" fmla="*/ 2250726 h 2263305"/>
              <a:gd name="connsiteX51" fmla="*/ 2382789 w 12551392"/>
              <a:gd name="connsiteY51" fmla="*/ 805974 h 2263305"/>
              <a:gd name="connsiteX52" fmla="*/ 2062749 w 12551392"/>
              <a:gd name="connsiteY52" fmla="*/ 1372902 h 2263305"/>
              <a:gd name="connsiteX53" fmla="*/ 1623837 w 12551392"/>
              <a:gd name="connsiteY53" fmla="*/ 988854 h 2263305"/>
              <a:gd name="connsiteX54" fmla="*/ 1303797 w 12551392"/>
              <a:gd name="connsiteY54" fmla="*/ 1190022 h 2263305"/>
              <a:gd name="connsiteX55" fmla="*/ 1102629 w 12551392"/>
              <a:gd name="connsiteY55" fmla="*/ 906558 h 2263305"/>
              <a:gd name="connsiteX56" fmla="*/ 883173 w 12551392"/>
              <a:gd name="connsiteY56" fmla="*/ 641382 h 2263305"/>
              <a:gd name="connsiteX57" fmla="*/ 78501 w 12551392"/>
              <a:gd name="connsiteY57" fmla="*/ 1226598 h 2263305"/>
              <a:gd name="connsiteX58" fmla="*/ 32781 w 12551392"/>
              <a:gd name="connsiteY58" fmla="*/ 1107726 h 2263305"/>
              <a:gd name="connsiteX59" fmla="*/ 78501 w 12551392"/>
              <a:gd name="connsiteY59" fmla="*/ 1080294 h 2263305"/>
              <a:gd name="connsiteX0" fmla="*/ 78501 w 12551392"/>
              <a:gd name="connsiteY0" fmla="*/ 1080294 h 2259926"/>
              <a:gd name="connsiteX1" fmla="*/ 910605 w 12551392"/>
              <a:gd name="connsiteY1" fmla="*/ 613950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83173 w 12551392"/>
              <a:gd name="connsiteY56" fmla="*/ 641382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78501 w 12551392"/>
              <a:gd name="connsiteY0" fmla="*/ 1080294 h 2259926"/>
              <a:gd name="connsiteX1" fmla="*/ 910605 w 12551392"/>
              <a:gd name="connsiteY1" fmla="*/ 321342 h 2259926"/>
              <a:gd name="connsiteX2" fmla="*/ 1267221 w 12551392"/>
              <a:gd name="connsiteY2" fmla="*/ 1116870 h 2259926"/>
              <a:gd name="connsiteX3" fmla="*/ 1614693 w 12551392"/>
              <a:gd name="connsiteY3" fmla="*/ 961422 h 2259926"/>
              <a:gd name="connsiteX4" fmla="*/ 2044461 w 12551392"/>
              <a:gd name="connsiteY4" fmla="*/ 1281462 h 2259926"/>
              <a:gd name="connsiteX5" fmla="*/ 2391933 w 12551392"/>
              <a:gd name="connsiteY5" fmla="*/ 540798 h 2259926"/>
              <a:gd name="connsiteX6" fmla="*/ 2474229 w 12551392"/>
              <a:gd name="connsiteY6" fmla="*/ 2168430 h 2259926"/>
              <a:gd name="connsiteX7" fmla="*/ 2647965 w 12551392"/>
              <a:gd name="connsiteY7" fmla="*/ 1327182 h 2259926"/>
              <a:gd name="connsiteX8" fmla="*/ 3278901 w 12551392"/>
              <a:gd name="connsiteY8" fmla="*/ 1638078 h 2259926"/>
              <a:gd name="connsiteX9" fmla="*/ 3882405 w 12551392"/>
              <a:gd name="connsiteY9" fmla="*/ 741966 h 2259926"/>
              <a:gd name="connsiteX10" fmla="*/ 4943109 w 12551392"/>
              <a:gd name="connsiteY10" fmla="*/ 1482630 h 2259926"/>
              <a:gd name="connsiteX11" fmla="*/ 5848365 w 12551392"/>
              <a:gd name="connsiteY11" fmla="*/ 101886 h 2259926"/>
              <a:gd name="connsiteX12" fmla="*/ 5866653 w 12551392"/>
              <a:gd name="connsiteY12" fmla="*/ 1162590 h 2259926"/>
              <a:gd name="connsiteX13" fmla="*/ 6543309 w 12551392"/>
              <a:gd name="connsiteY13" fmla="*/ 641382 h 2259926"/>
              <a:gd name="connsiteX14" fmla="*/ 6909069 w 12551392"/>
              <a:gd name="connsiteY14" fmla="*/ 824262 h 2259926"/>
              <a:gd name="connsiteX15" fmla="*/ 6790197 w 12551392"/>
              <a:gd name="connsiteY15" fmla="*/ 1171734 h 2259926"/>
              <a:gd name="connsiteX16" fmla="*/ 7631445 w 12551392"/>
              <a:gd name="connsiteY16" fmla="*/ 1180878 h 2259926"/>
              <a:gd name="connsiteX17" fmla="*/ 8161797 w 12551392"/>
              <a:gd name="connsiteY17" fmla="*/ 120174 h 2259926"/>
              <a:gd name="connsiteX18" fmla="*/ 8454405 w 12551392"/>
              <a:gd name="connsiteY18" fmla="*/ 705390 h 2259926"/>
              <a:gd name="connsiteX19" fmla="*/ 8911605 w 12551392"/>
              <a:gd name="connsiteY19" fmla="*/ 156750 h 2259926"/>
              <a:gd name="connsiteX20" fmla="*/ 9176781 w 12551392"/>
              <a:gd name="connsiteY20" fmla="*/ 339630 h 2259926"/>
              <a:gd name="connsiteX21" fmla="*/ 9807717 w 12551392"/>
              <a:gd name="connsiteY21" fmla="*/ 19590 h 2259926"/>
              <a:gd name="connsiteX22" fmla="*/ 10530093 w 12551392"/>
              <a:gd name="connsiteY22" fmla="*/ 1016286 h 2259926"/>
              <a:gd name="connsiteX23" fmla="*/ 10685541 w 12551392"/>
              <a:gd name="connsiteY23" fmla="*/ 559086 h 2259926"/>
              <a:gd name="connsiteX24" fmla="*/ 11033013 w 12551392"/>
              <a:gd name="connsiteY24" fmla="*/ 549942 h 2259926"/>
              <a:gd name="connsiteX25" fmla="*/ 11490213 w 12551392"/>
              <a:gd name="connsiteY25" fmla="*/ 641382 h 2259926"/>
              <a:gd name="connsiteX26" fmla="*/ 12020565 w 12551392"/>
              <a:gd name="connsiteY26" fmla="*/ 83598 h 2259926"/>
              <a:gd name="connsiteX27" fmla="*/ 12550917 w 12551392"/>
              <a:gd name="connsiteY27" fmla="*/ 641382 h 2259926"/>
              <a:gd name="connsiteX28" fmla="*/ 12112005 w 12551392"/>
              <a:gd name="connsiteY28" fmla="*/ 147606 h 2259926"/>
              <a:gd name="connsiteX29" fmla="*/ 11956557 w 12551392"/>
              <a:gd name="connsiteY29" fmla="*/ 156750 h 2259926"/>
              <a:gd name="connsiteX30" fmla="*/ 11481069 w 12551392"/>
              <a:gd name="connsiteY30" fmla="*/ 705390 h 2259926"/>
              <a:gd name="connsiteX31" fmla="*/ 10767837 w 12551392"/>
              <a:gd name="connsiteY31" fmla="*/ 586518 h 2259926"/>
              <a:gd name="connsiteX32" fmla="*/ 10594101 w 12551392"/>
              <a:gd name="connsiteY32" fmla="*/ 1089438 h 2259926"/>
              <a:gd name="connsiteX33" fmla="*/ 9780285 w 12551392"/>
              <a:gd name="connsiteY33" fmla="*/ 47022 h 2259926"/>
              <a:gd name="connsiteX34" fmla="*/ 9176781 w 12551392"/>
              <a:gd name="connsiteY34" fmla="*/ 385350 h 2259926"/>
              <a:gd name="connsiteX35" fmla="*/ 8957325 w 12551392"/>
              <a:gd name="connsiteY35" fmla="*/ 184182 h 2259926"/>
              <a:gd name="connsiteX36" fmla="*/ 8417829 w 12551392"/>
              <a:gd name="connsiteY36" fmla="*/ 787686 h 2259926"/>
              <a:gd name="connsiteX37" fmla="*/ 8189229 w 12551392"/>
              <a:gd name="connsiteY37" fmla="*/ 156750 h 2259926"/>
              <a:gd name="connsiteX38" fmla="*/ 7796037 w 12551392"/>
              <a:gd name="connsiteY38" fmla="*/ 1089438 h 2259926"/>
              <a:gd name="connsiteX39" fmla="*/ 7347981 w 12551392"/>
              <a:gd name="connsiteY39" fmla="*/ 1308894 h 2259926"/>
              <a:gd name="connsiteX40" fmla="*/ 6698757 w 12551392"/>
              <a:gd name="connsiteY40" fmla="*/ 1180878 h 2259926"/>
              <a:gd name="connsiteX41" fmla="*/ 6872493 w 12551392"/>
              <a:gd name="connsiteY41" fmla="*/ 879126 h 2259926"/>
              <a:gd name="connsiteX42" fmla="*/ 6543309 w 12551392"/>
              <a:gd name="connsiteY42" fmla="*/ 677958 h 2259926"/>
              <a:gd name="connsiteX43" fmla="*/ 6241557 w 12551392"/>
              <a:gd name="connsiteY43" fmla="*/ 952278 h 2259926"/>
              <a:gd name="connsiteX44" fmla="*/ 5793501 w 12551392"/>
              <a:gd name="connsiteY44" fmla="*/ 1217454 h 2259926"/>
              <a:gd name="connsiteX45" fmla="*/ 5830077 w 12551392"/>
              <a:gd name="connsiteY45" fmla="*/ 156750 h 2259926"/>
              <a:gd name="connsiteX46" fmla="*/ 5025405 w 12551392"/>
              <a:gd name="connsiteY46" fmla="*/ 1491774 h 2259926"/>
              <a:gd name="connsiteX47" fmla="*/ 3973845 w 12551392"/>
              <a:gd name="connsiteY47" fmla="*/ 869982 h 2259926"/>
              <a:gd name="connsiteX48" fmla="*/ 3233181 w 12551392"/>
              <a:gd name="connsiteY48" fmla="*/ 1711230 h 2259926"/>
              <a:gd name="connsiteX49" fmla="*/ 2693685 w 12551392"/>
              <a:gd name="connsiteY49" fmla="*/ 1436910 h 2259926"/>
              <a:gd name="connsiteX50" fmla="*/ 2428509 w 12551392"/>
              <a:gd name="connsiteY50" fmla="*/ 2250726 h 2259926"/>
              <a:gd name="connsiteX51" fmla="*/ 2382789 w 12551392"/>
              <a:gd name="connsiteY51" fmla="*/ 805974 h 2259926"/>
              <a:gd name="connsiteX52" fmla="*/ 2062749 w 12551392"/>
              <a:gd name="connsiteY52" fmla="*/ 1372902 h 2259926"/>
              <a:gd name="connsiteX53" fmla="*/ 1623837 w 12551392"/>
              <a:gd name="connsiteY53" fmla="*/ 988854 h 2259926"/>
              <a:gd name="connsiteX54" fmla="*/ 1303797 w 12551392"/>
              <a:gd name="connsiteY54" fmla="*/ 1190022 h 2259926"/>
              <a:gd name="connsiteX55" fmla="*/ 1102629 w 12551392"/>
              <a:gd name="connsiteY55" fmla="*/ 906558 h 2259926"/>
              <a:gd name="connsiteX56" fmla="*/ 892317 w 12551392"/>
              <a:gd name="connsiteY56" fmla="*/ 403638 h 2259926"/>
              <a:gd name="connsiteX57" fmla="*/ 78501 w 12551392"/>
              <a:gd name="connsiteY57" fmla="*/ 1226598 h 2259926"/>
              <a:gd name="connsiteX58" fmla="*/ 32781 w 12551392"/>
              <a:gd name="connsiteY58" fmla="*/ 1107726 h 2259926"/>
              <a:gd name="connsiteX59" fmla="*/ 78501 w 12551392"/>
              <a:gd name="connsiteY59" fmla="*/ 1080294 h 2259926"/>
              <a:gd name="connsiteX0" fmla="*/ 87122 w 12550869"/>
              <a:gd name="connsiteY0" fmla="*/ 741966 h 2259926"/>
              <a:gd name="connsiteX1" fmla="*/ 910082 w 12550869"/>
              <a:gd name="connsiteY1" fmla="*/ 321342 h 2259926"/>
              <a:gd name="connsiteX2" fmla="*/ 1266698 w 12550869"/>
              <a:gd name="connsiteY2" fmla="*/ 1116870 h 2259926"/>
              <a:gd name="connsiteX3" fmla="*/ 1614170 w 12550869"/>
              <a:gd name="connsiteY3" fmla="*/ 961422 h 2259926"/>
              <a:gd name="connsiteX4" fmla="*/ 2043938 w 12550869"/>
              <a:gd name="connsiteY4" fmla="*/ 1281462 h 2259926"/>
              <a:gd name="connsiteX5" fmla="*/ 2391410 w 12550869"/>
              <a:gd name="connsiteY5" fmla="*/ 540798 h 2259926"/>
              <a:gd name="connsiteX6" fmla="*/ 2473706 w 12550869"/>
              <a:gd name="connsiteY6" fmla="*/ 2168430 h 2259926"/>
              <a:gd name="connsiteX7" fmla="*/ 2647442 w 12550869"/>
              <a:gd name="connsiteY7" fmla="*/ 1327182 h 2259926"/>
              <a:gd name="connsiteX8" fmla="*/ 3278378 w 12550869"/>
              <a:gd name="connsiteY8" fmla="*/ 1638078 h 2259926"/>
              <a:gd name="connsiteX9" fmla="*/ 3881882 w 12550869"/>
              <a:gd name="connsiteY9" fmla="*/ 741966 h 2259926"/>
              <a:gd name="connsiteX10" fmla="*/ 4942586 w 12550869"/>
              <a:gd name="connsiteY10" fmla="*/ 1482630 h 2259926"/>
              <a:gd name="connsiteX11" fmla="*/ 5847842 w 12550869"/>
              <a:gd name="connsiteY11" fmla="*/ 101886 h 2259926"/>
              <a:gd name="connsiteX12" fmla="*/ 5866130 w 12550869"/>
              <a:gd name="connsiteY12" fmla="*/ 1162590 h 2259926"/>
              <a:gd name="connsiteX13" fmla="*/ 6542786 w 12550869"/>
              <a:gd name="connsiteY13" fmla="*/ 641382 h 2259926"/>
              <a:gd name="connsiteX14" fmla="*/ 6908546 w 12550869"/>
              <a:gd name="connsiteY14" fmla="*/ 824262 h 2259926"/>
              <a:gd name="connsiteX15" fmla="*/ 6789674 w 12550869"/>
              <a:gd name="connsiteY15" fmla="*/ 1171734 h 2259926"/>
              <a:gd name="connsiteX16" fmla="*/ 7630922 w 12550869"/>
              <a:gd name="connsiteY16" fmla="*/ 1180878 h 2259926"/>
              <a:gd name="connsiteX17" fmla="*/ 8161274 w 12550869"/>
              <a:gd name="connsiteY17" fmla="*/ 120174 h 2259926"/>
              <a:gd name="connsiteX18" fmla="*/ 8453882 w 12550869"/>
              <a:gd name="connsiteY18" fmla="*/ 705390 h 2259926"/>
              <a:gd name="connsiteX19" fmla="*/ 8911082 w 12550869"/>
              <a:gd name="connsiteY19" fmla="*/ 156750 h 2259926"/>
              <a:gd name="connsiteX20" fmla="*/ 9176258 w 12550869"/>
              <a:gd name="connsiteY20" fmla="*/ 339630 h 2259926"/>
              <a:gd name="connsiteX21" fmla="*/ 9807194 w 12550869"/>
              <a:gd name="connsiteY21" fmla="*/ 19590 h 2259926"/>
              <a:gd name="connsiteX22" fmla="*/ 10529570 w 12550869"/>
              <a:gd name="connsiteY22" fmla="*/ 1016286 h 2259926"/>
              <a:gd name="connsiteX23" fmla="*/ 10685018 w 12550869"/>
              <a:gd name="connsiteY23" fmla="*/ 559086 h 2259926"/>
              <a:gd name="connsiteX24" fmla="*/ 11032490 w 12550869"/>
              <a:gd name="connsiteY24" fmla="*/ 549942 h 2259926"/>
              <a:gd name="connsiteX25" fmla="*/ 11489690 w 12550869"/>
              <a:gd name="connsiteY25" fmla="*/ 641382 h 2259926"/>
              <a:gd name="connsiteX26" fmla="*/ 12020042 w 12550869"/>
              <a:gd name="connsiteY26" fmla="*/ 83598 h 2259926"/>
              <a:gd name="connsiteX27" fmla="*/ 12550394 w 12550869"/>
              <a:gd name="connsiteY27" fmla="*/ 641382 h 2259926"/>
              <a:gd name="connsiteX28" fmla="*/ 12111482 w 12550869"/>
              <a:gd name="connsiteY28" fmla="*/ 147606 h 2259926"/>
              <a:gd name="connsiteX29" fmla="*/ 11956034 w 12550869"/>
              <a:gd name="connsiteY29" fmla="*/ 156750 h 2259926"/>
              <a:gd name="connsiteX30" fmla="*/ 11480546 w 12550869"/>
              <a:gd name="connsiteY30" fmla="*/ 705390 h 2259926"/>
              <a:gd name="connsiteX31" fmla="*/ 10767314 w 12550869"/>
              <a:gd name="connsiteY31" fmla="*/ 586518 h 2259926"/>
              <a:gd name="connsiteX32" fmla="*/ 10593578 w 12550869"/>
              <a:gd name="connsiteY32" fmla="*/ 1089438 h 2259926"/>
              <a:gd name="connsiteX33" fmla="*/ 9779762 w 12550869"/>
              <a:gd name="connsiteY33" fmla="*/ 47022 h 2259926"/>
              <a:gd name="connsiteX34" fmla="*/ 9176258 w 12550869"/>
              <a:gd name="connsiteY34" fmla="*/ 385350 h 2259926"/>
              <a:gd name="connsiteX35" fmla="*/ 8956802 w 12550869"/>
              <a:gd name="connsiteY35" fmla="*/ 184182 h 2259926"/>
              <a:gd name="connsiteX36" fmla="*/ 8417306 w 12550869"/>
              <a:gd name="connsiteY36" fmla="*/ 787686 h 2259926"/>
              <a:gd name="connsiteX37" fmla="*/ 8188706 w 12550869"/>
              <a:gd name="connsiteY37" fmla="*/ 156750 h 2259926"/>
              <a:gd name="connsiteX38" fmla="*/ 7795514 w 12550869"/>
              <a:gd name="connsiteY38" fmla="*/ 1089438 h 2259926"/>
              <a:gd name="connsiteX39" fmla="*/ 7347458 w 12550869"/>
              <a:gd name="connsiteY39" fmla="*/ 1308894 h 2259926"/>
              <a:gd name="connsiteX40" fmla="*/ 6698234 w 12550869"/>
              <a:gd name="connsiteY40" fmla="*/ 1180878 h 2259926"/>
              <a:gd name="connsiteX41" fmla="*/ 6871970 w 12550869"/>
              <a:gd name="connsiteY41" fmla="*/ 879126 h 2259926"/>
              <a:gd name="connsiteX42" fmla="*/ 6542786 w 12550869"/>
              <a:gd name="connsiteY42" fmla="*/ 677958 h 2259926"/>
              <a:gd name="connsiteX43" fmla="*/ 6241034 w 12550869"/>
              <a:gd name="connsiteY43" fmla="*/ 952278 h 2259926"/>
              <a:gd name="connsiteX44" fmla="*/ 5792978 w 12550869"/>
              <a:gd name="connsiteY44" fmla="*/ 1217454 h 2259926"/>
              <a:gd name="connsiteX45" fmla="*/ 5829554 w 12550869"/>
              <a:gd name="connsiteY45" fmla="*/ 156750 h 2259926"/>
              <a:gd name="connsiteX46" fmla="*/ 5024882 w 12550869"/>
              <a:gd name="connsiteY46" fmla="*/ 1491774 h 2259926"/>
              <a:gd name="connsiteX47" fmla="*/ 3973322 w 12550869"/>
              <a:gd name="connsiteY47" fmla="*/ 869982 h 2259926"/>
              <a:gd name="connsiteX48" fmla="*/ 3232658 w 12550869"/>
              <a:gd name="connsiteY48" fmla="*/ 1711230 h 2259926"/>
              <a:gd name="connsiteX49" fmla="*/ 2693162 w 12550869"/>
              <a:gd name="connsiteY49" fmla="*/ 1436910 h 2259926"/>
              <a:gd name="connsiteX50" fmla="*/ 2427986 w 12550869"/>
              <a:gd name="connsiteY50" fmla="*/ 2250726 h 2259926"/>
              <a:gd name="connsiteX51" fmla="*/ 2382266 w 12550869"/>
              <a:gd name="connsiteY51" fmla="*/ 805974 h 2259926"/>
              <a:gd name="connsiteX52" fmla="*/ 2062226 w 12550869"/>
              <a:gd name="connsiteY52" fmla="*/ 1372902 h 2259926"/>
              <a:gd name="connsiteX53" fmla="*/ 1623314 w 12550869"/>
              <a:gd name="connsiteY53" fmla="*/ 988854 h 2259926"/>
              <a:gd name="connsiteX54" fmla="*/ 1303274 w 12550869"/>
              <a:gd name="connsiteY54" fmla="*/ 1190022 h 2259926"/>
              <a:gd name="connsiteX55" fmla="*/ 1102106 w 12550869"/>
              <a:gd name="connsiteY55" fmla="*/ 906558 h 2259926"/>
              <a:gd name="connsiteX56" fmla="*/ 891794 w 12550869"/>
              <a:gd name="connsiteY56" fmla="*/ 403638 h 2259926"/>
              <a:gd name="connsiteX57" fmla="*/ 77978 w 12550869"/>
              <a:gd name="connsiteY57" fmla="*/ 1226598 h 2259926"/>
              <a:gd name="connsiteX58" fmla="*/ 32258 w 12550869"/>
              <a:gd name="connsiteY58" fmla="*/ 1107726 h 2259926"/>
              <a:gd name="connsiteX59" fmla="*/ 87122 w 12550869"/>
              <a:gd name="connsiteY59" fmla="*/ 741966 h 2259926"/>
              <a:gd name="connsiteX0" fmla="*/ 130016 w 12593763"/>
              <a:gd name="connsiteY0" fmla="*/ 741966 h 2259926"/>
              <a:gd name="connsiteX1" fmla="*/ 952976 w 12593763"/>
              <a:gd name="connsiteY1" fmla="*/ 321342 h 2259926"/>
              <a:gd name="connsiteX2" fmla="*/ 1309592 w 12593763"/>
              <a:gd name="connsiteY2" fmla="*/ 1116870 h 2259926"/>
              <a:gd name="connsiteX3" fmla="*/ 1657064 w 12593763"/>
              <a:gd name="connsiteY3" fmla="*/ 961422 h 2259926"/>
              <a:gd name="connsiteX4" fmla="*/ 2086832 w 12593763"/>
              <a:gd name="connsiteY4" fmla="*/ 1281462 h 2259926"/>
              <a:gd name="connsiteX5" fmla="*/ 2434304 w 12593763"/>
              <a:gd name="connsiteY5" fmla="*/ 540798 h 2259926"/>
              <a:gd name="connsiteX6" fmla="*/ 2516600 w 12593763"/>
              <a:gd name="connsiteY6" fmla="*/ 2168430 h 2259926"/>
              <a:gd name="connsiteX7" fmla="*/ 2690336 w 12593763"/>
              <a:gd name="connsiteY7" fmla="*/ 1327182 h 2259926"/>
              <a:gd name="connsiteX8" fmla="*/ 3321272 w 12593763"/>
              <a:gd name="connsiteY8" fmla="*/ 1638078 h 2259926"/>
              <a:gd name="connsiteX9" fmla="*/ 3924776 w 12593763"/>
              <a:gd name="connsiteY9" fmla="*/ 741966 h 2259926"/>
              <a:gd name="connsiteX10" fmla="*/ 4985480 w 12593763"/>
              <a:gd name="connsiteY10" fmla="*/ 1482630 h 2259926"/>
              <a:gd name="connsiteX11" fmla="*/ 5890736 w 12593763"/>
              <a:gd name="connsiteY11" fmla="*/ 101886 h 2259926"/>
              <a:gd name="connsiteX12" fmla="*/ 5909024 w 12593763"/>
              <a:gd name="connsiteY12" fmla="*/ 1162590 h 2259926"/>
              <a:gd name="connsiteX13" fmla="*/ 6585680 w 12593763"/>
              <a:gd name="connsiteY13" fmla="*/ 641382 h 2259926"/>
              <a:gd name="connsiteX14" fmla="*/ 6951440 w 12593763"/>
              <a:gd name="connsiteY14" fmla="*/ 824262 h 2259926"/>
              <a:gd name="connsiteX15" fmla="*/ 6832568 w 12593763"/>
              <a:gd name="connsiteY15" fmla="*/ 1171734 h 2259926"/>
              <a:gd name="connsiteX16" fmla="*/ 7673816 w 12593763"/>
              <a:gd name="connsiteY16" fmla="*/ 1180878 h 2259926"/>
              <a:gd name="connsiteX17" fmla="*/ 8204168 w 12593763"/>
              <a:gd name="connsiteY17" fmla="*/ 120174 h 2259926"/>
              <a:gd name="connsiteX18" fmla="*/ 8496776 w 12593763"/>
              <a:gd name="connsiteY18" fmla="*/ 705390 h 2259926"/>
              <a:gd name="connsiteX19" fmla="*/ 8953976 w 12593763"/>
              <a:gd name="connsiteY19" fmla="*/ 156750 h 2259926"/>
              <a:gd name="connsiteX20" fmla="*/ 9219152 w 12593763"/>
              <a:gd name="connsiteY20" fmla="*/ 339630 h 2259926"/>
              <a:gd name="connsiteX21" fmla="*/ 9850088 w 12593763"/>
              <a:gd name="connsiteY21" fmla="*/ 19590 h 2259926"/>
              <a:gd name="connsiteX22" fmla="*/ 10572464 w 12593763"/>
              <a:gd name="connsiteY22" fmla="*/ 1016286 h 2259926"/>
              <a:gd name="connsiteX23" fmla="*/ 10727912 w 12593763"/>
              <a:gd name="connsiteY23" fmla="*/ 559086 h 2259926"/>
              <a:gd name="connsiteX24" fmla="*/ 11075384 w 12593763"/>
              <a:gd name="connsiteY24" fmla="*/ 549942 h 2259926"/>
              <a:gd name="connsiteX25" fmla="*/ 11532584 w 12593763"/>
              <a:gd name="connsiteY25" fmla="*/ 641382 h 2259926"/>
              <a:gd name="connsiteX26" fmla="*/ 12062936 w 12593763"/>
              <a:gd name="connsiteY26" fmla="*/ 83598 h 2259926"/>
              <a:gd name="connsiteX27" fmla="*/ 12593288 w 12593763"/>
              <a:gd name="connsiteY27" fmla="*/ 641382 h 2259926"/>
              <a:gd name="connsiteX28" fmla="*/ 12154376 w 12593763"/>
              <a:gd name="connsiteY28" fmla="*/ 147606 h 2259926"/>
              <a:gd name="connsiteX29" fmla="*/ 11998928 w 12593763"/>
              <a:gd name="connsiteY29" fmla="*/ 156750 h 2259926"/>
              <a:gd name="connsiteX30" fmla="*/ 11523440 w 12593763"/>
              <a:gd name="connsiteY30" fmla="*/ 705390 h 2259926"/>
              <a:gd name="connsiteX31" fmla="*/ 10810208 w 12593763"/>
              <a:gd name="connsiteY31" fmla="*/ 586518 h 2259926"/>
              <a:gd name="connsiteX32" fmla="*/ 10636472 w 12593763"/>
              <a:gd name="connsiteY32" fmla="*/ 1089438 h 2259926"/>
              <a:gd name="connsiteX33" fmla="*/ 9822656 w 12593763"/>
              <a:gd name="connsiteY33" fmla="*/ 47022 h 2259926"/>
              <a:gd name="connsiteX34" fmla="*/ 9219152 w 12593763"/>
              <a:gd name="connsiteY34" fmla="*/ 385350 h 2259926"/>
              <a:gd name="connsiteX35" fmla="*/ 8999696 w 12593763"/>
              <a:gd name="connsiteY35" fmla="*/ 184182 h 2259926"/>
              <a:gd name="connsiteX36" fmla="*/ 8460200 w 12593763"/>
              <a:gd name="connsiteY36" fmla="*/ 787686 h 2259926"/>
              <a:gd name="connsiteX37" fmla="*/ 8231600 w 12593763"/>
              <a:gd name="connsiteY37" fmla="*/ 156750 h 2259926"/>
              <a:gd name="connsiteX38" fmla="*/ 7838408 w 12593763"/>
              <a:gd name="connsiteY38" fmla="*/ 1089438 h 2259926"/>
              <a:gd name="connsiteX39" fmla="*/ 7390352 w 12593763"/>
              <a:gd name="connsiteY39" fmla="*/ 1308894 h 2259926"/>
              <a:gd name="connsiteX40" fmla="*/ 6741128 w 12593763"/>
              <a:gd name="connsiteY40" fmla="*/ 1180878 h 2259926"/>
              <a:gd name="connsiteX41" fmla="*/ 6914864 w 12593763"/>
              <a:gd name="connsiteY41" fmla="*/ 879126 h 2259926"/>
              <a:gd name="connsiteX42" fmla="*/ 6585680 w 12593763"/>
              <a:gd name="connsiteY42" fmla="*/ 677958 h 2259926"/>
              <a:gd name="connsiteX43" fmla="*/ 6283928 w 12593763"/>
              <a:gd name="connsiteY43" fmla="*/ 952278 h 2259926"/>
              <a:gd name="connsiteX44" fmla="*/ 5835872 w 12593763"/>
              <a:gd name="connsiteY44" fmla="*/ 1217454 h 2259926"/>
              <a:gd name="connsiteX45" fmla="*/ 5872448 w 12593763"/>
              <a:gd name="connsiteY45" fmla="*/ 156750 h 2259926"/>
              <a:gd name="connsiteX46" fmla="*/ 5067776 w 12593763"/>
              <a:gd name="connsiteY46" fmla="*/ 1491774 h 2259926"/>
              <a:gd name="connsiteX47" fmla="*/ 4016216 w 12593763"/>
              <a:gd name="connsiteY47" fmla="*/ 869982 h 2259926"/>
              <a:gd name="connsiteX48" fmla="*/ 3275552 w 12593763"/>
              <a:gd name="connsiteY48" fmla="*/ 1711230 h 2259926"/>
              <a:gd name="connsiteX49" fmla="*/ 2736056 w 12593763"/>
              <a:gd name="connsiteY49" fmla="*/ 1436910 h 2259926"/>
              <a:gd name="connsiteX50" fmla="*/ 2470880 w 12593763"/>
              <a:gd name="connsiteY50" fmla="*/ 2250726 h 2259926"/>
              <a:gd name="connsiteX51" fmla="*/ 2425160 w 12593763"/>
              <a:gd name="connsiteY51" fmla="*/ 805974 h 2259926"/>
              <a:gd name="connsiteX52" fmla="*/ 2105120 w 12593763"/>
              <a:gd name="connsiteY52" fmla="*/ 1372902 h 2259926"/>
              <a:gd name="connsiteX53" fmla="*/ 1666208 w 12593763"/>
              <a:gd name="connsiteY53" fmla="*/ 988854 h 2259926"/>
              <a:gd name="connsiteX54" fmla="*/ 1346168 w 12593763"/>
              <a:gd name="connsiteY54" fmla="*/ 1190022 h 2259926"/>
              <a:gd name="connsiteX55" fmla="*/ 1145000 w 12593763"/>
              <a:gd name="connsiteY55" fmla="*/ 906558 h 2259926"/>
              <a:gd name="connsiteX56" fmla="*/ 934688 w 12593763"/>
              <a:gd name="connsiteY56" fmla="*/ 403638 h 2259926"/>
              <a:gd name="connsiteX57" fmla="*/ 120872 w 12593763"/>
              <a:gd name="connsiteY57" fmla="*/ 1226598 h 2259926"/>
              <a:gd name="connsiteX58" fmla="*/ 2000 w 12593763"/>
              <a:gd name="connsiteY58" fmla="*/ 961422 h 2259926"/>
              <a:gd name="connsiteX59" fmla="*/ 130016 w 12593763"/>
              <a:gd name="connsiteY59" fmla="*/ 741966 h 2259926"/>
              <a:gd name="connsiteX0" fmla="*/ 130367 w 12594114"/>
              <a:gd name="connsiteY0" fmla="*/ 741966 h 2259926"/>
              <a:gd name="connsiteX1" fmla="*/ 953327 w 12594114"/>
              <a:gd name="connsiteY1" fmla="*/ 321342 h 2259926"/>
              <a:gd name="connsiteX2" fmla="*/ 1309943 w 12594114"/>
              <a:gd name="connsiteY2" fmla="*/ 1116870 h 2259926"/>
              <a:gd name="connsiteX3" fmla="*/ 1657415 w 12594114"/>
              <a:gd name="connsiteY3" fmla="*/ 961422 h 2259926"/>
              <a:gd name="connsiteX4" fmla="*/ 2087183 w 12594114"/>
              <a:gd name="connsiteY4" fmla="*/ 1281462 h 2259926"/>
              <a:gd name="connsiteX5" fmla="*/ 2434655 w 12594114"/>
              <a:gd name="connsiteY5" fmla="*/ 540798 h 2259926"/>
              <a:gd name="connsiteX6" fmla="*/ 2516951 w 12594114"/>
              <a:gd name="connsiteY6" fmla="*/ 2168430 h 2259926"/>
              <a:gd name="connsiteX7" fmla="*/ 2690687 w 12594114"/>
              <a:gd name="connsiteY7" fmla="*/ 1327182 h 2259926"/>
              <a:gd name="connsiteX8" fmla="*/ 3321623 w 12594114"/>
              <a:gd name="connsiteY8" fmla="*/ 1638078 h 2259926"/>
              <a:gd name="connsiteX9" fmla="*/ 3925127 w 12594114"/>
              <a:gd name="connsiteY9" fmla="*/ 741966 h 2259926"/>
              <a:gd name="connsiteX10" fmla="*/ 4985831 w 12594114"/>
              <a:gd name="connsiteY10" fmla="*/ 1482630 h 2259926"/>
              <a:gd name="connsiteX11" fmla="*/ 5891087 w 12594114"/>
              <a:gd name="connsiteY11" fmla="*/ 101886 h 2259926"/>
              <a:gd name="connsiteX12" fmla="*/ 5909375 w 12594114"/>
              <a:gd name="connsiteY12" fmla="*/ 1162590 h 2259926"/>
              <a:gd name="connsiteX13" fmla="*/ 6586031 w 12594114"/>
              <a:gd name="connsiteY13" fmla="*/ 641382 h 2259926"/>
              <a:gd name="connsiteX14" fmla="*/ 6951791 w 12594114"/>
              <a:gd name="connsiteY14" fmla="*/ 824262 h 2259926"/>
              <a:gd name="connsiteX15" fmla="*/ 6832919 w 12594114"/>
              <a:gd name="connsiteY15" fmla="*/ 1171734 h 2259926"/>
              <a:gd name="connsiteX16" fmla="*/ 7674167 w 12594114"/>
              <a:gd name="connsiteY16" fmla="*/ 1180878 h 2259926"/>
              <a:gd name="connsiteX17" fmla="*/ 8204519 w 12594114"/>
              <a:gd name="connsiteY17" fmla="*/ 120174 h 2259926"/>
              <a:gd name="connsiteX18" fmla="*/ 8497127 w 12594114"/>
              <a:gd name="connsiteY18" fmla="*/ 705390 h 2259926"/>
              <a:gd name="connsiteX19" fmla="*/ 8954327 w 12594114"/>
              <a:gd name="connsiteY19" fmla="*/ 156750 h 2259926"/>
              <a:gd name="connsiteX20" fmla="*/ 9219503 w 12594114"/>
              <a:gd name="connsiteY20" fmla="*/ 339630 h 2259926"/>
              <a:gd name="connsiteX21" fmla="*/ 9850439 w 12594114"/>
              <a:gd name="connsiteY21" fmla="*/ 19590 h 2259926"/>
              <a:gd name="connsiteX22" fmla="*/ 10572815 w 12594114"/>
              <a:gd name="connsiteY22" fmla="*/ 1016286 h 2259926"/>
              <a:gd name="connsiteX23" fmla="*/ 10728263 w 12594114"/>
              <a:gd name="connsiteY23" fmla="*/ 559086 h 2259926"/>
              <a:gd name="connsiteX24" fmla="*/ 11075735 w 12594114"/>
              <a:gd name="connsiteY24" fmla="*/ 549942 h 2259926"/>
              <a:gd name="connsiteX25" fmla="*/ 11532935 w 12594114"/>
              <a:gd name="connsiteY25" fmla="*/ 641382 h 2259926"/>
              <a:gd name="connsiteX26" fmla="*/ 12063287 w 12594114"/>
              <a:gd name="connsiteY26" fmla="*/ 83598 h 2259926"/>
              <a:gd name="connsiteX27" fmla="*/ 12593639 w 12594114"/>
              <a:gd name="connsiteY27" fmla="*/ 641382 h 2259926"/>
              <a:gd name="connsiteX28" fmla="*/ 12154727 w 12594114"/>
              <a:gd name="connsiteY28" fmla="*/ 147606 h 2259926"/>
              <a:gd name="connsiteX29" fmla="*/ 11999279 w 12594114"/>
              <a:gd name="connsiteY29" fmla="*/ 156750 h 2259926"/>
              <a:gd name="connsiteX30" fmla="*/ 11523791 w 12594114"/>
              <a:gd name="connsiteY30" fmla="*/ 705390 h 2259926"/>
              <a:gd name="connsiteX31" fmla="*/ 10810559 w 12594114"/>
              <a:gd name="connsiteY31" fmla="*/ 586518 h 2259926"/>
              <a:gd name="connsiteX32" fmla="*/ 10636823 w 12594114"/>
              <a:gd name="connsiteY32" fmla="*/ 1089438 h 2259926"/>
              <a:gd name="connsiteX33" fmla="*/ 9823007 w 12594114"/>
              <a:gd name="connsiteY33" fmla="*/ 47022 h 2259926"/>
              <a:gd name="connsiteX34" fmla="*/ 9219503 w 12594114"/>
              <a:gd name="connsiteY34" fmla="*/ 385350 h 2259926"/>
              <a:gd name="connsiteX35" fmla="*/ 9000047 w 12594114"/>
              <a:gd name="connsiteY35" fmla="*/ 184182 h 2259926"/>
              <a:gd name="connsiteX36" fmla="*/ 8460551 w 12594114"/>
              <a:gd name="connsiteY36" fmla="*/ 787686 h 2259926"/>
              <a:gd name="connsiteX37" fmla="*/ 8231951 w 12594114"/>
              <a:gd name="connsiteY37" fmla="*/ 156750 h 2259926"/>
              <a:gd name="connsiteX38" fmla="*/ 7838759 w 12594114"/>
              <a:gd name="connsiteY38" fmla="*/ 1089438 h 2259926"/>
              <a:gd name="connsiteX39" fmla="*/ 7390703 w 12594114"/>
              <a:gd name="connsiteY39" fmla="*/ 1308894 h 2259926"/>
              <a:gd name="connsiteX40" fmla="*/ 6741479 w 12594114"/>
              <a:gd name="connsiteY40" fmla="*/ 1180878 h 2259926"/>
              <a:gd name="connsiteX41" fmla="*/ 6915215 w 12594114"/>
              <a:gd name="connsiteY41" fmla="*/ 879126 h 2259926"/>
              <a:gd name="connsiteX42" fmla="*/ 6586031 w 12594114"/>
              <a:gd name="connsiteY42" fmla="*/ 677958 h 2259926"/>
              <a:gd name="connsiteX43" fmla="*/ 6284279 w 12594114"/>
              <a:gd name="connsiteY43" fmla="*/ 952278 h 2259926"/>
              <a:gd name="connsiteX44" fmla="*/ 5836223 w 12594114"/>
              <a:gd name="connsiteY44" fmla="*/ 1217454 h 2259926"/>
              <a:gd name="connsiteX45" fmla="*/ 5872799 w 12594114"/>
              <a:gd name="connsiteY45" fmla="*/ 156750 h 2259926"/>
              <a:gd name="connsiteX46" fmla="*/ 5068127 w 12594114"/>
              <a:gd name="connsiteY46" fmla="*/ 1491774 h 2259926"/>
              <a:gd name="connsiteX47" fmla="*/ 4016567 w 12594114"/>
              <a:gd name="connsiteY47" fmla="*/ 869982 h 2259926"/>
              <a:gd name="connsiteX48" fmla="*/ 3275903 w 12594114"/>
              <a:gd name="connsiteY48" fmla="*/ 1711230 h 2259926"/>
              <a:gd name="connsiteX49" fmla="*/ 2736407 w 12594114"/>
              <a:gd name="connsiteY49" fmla="*/ 1436910 h 2259926"/>
              <a:gd name="connsiteX50" fmla="*/ 2471231 w 12594114"/>
              <a:gd name="connsiteY50" fmla="*/ 2250726 h 2259926"/>
              <a:gd name="connsiteX51" fmla="*/ 2425511 w 12594114"/>
              <a:gd name="connsiteY51" fmla="*/ 805974 h 2259926"/>
              <a:gd name="connsiteX52" fmla="*/ 2105471 w 12594114"/>
              <a:gd name="connsiteY52" fmla="*/ 1372902 h 2259926"/>
              <a:gd name="connsiteX53" fmla="*/ 1666559 w 12594114"/>
              <a:gd name="connsiteY53" fmla="*/ 988854 h 2259926"/>
              <a:gd name="connsiteX54" fmla="*/ 1346519 w 12594114"/>
              <a:gd name="connsiteY54" fmla="*/ 1190022 h 2259926"/>
              <a:gd name="connsiteX55" fmla="*/ 1145351 w 12594114"/>
              <a:gd name="connsiteY55" fmla="*/ 906558 h 2259926"/>
              <a:gd name="connsiteX56" fmla="*/ 935039 w 12594114"/>
              <a:gd name="connsiteY56" fmla="*/ 403638 h 2259926"/>
              <a:gd name="connsiteX57" fmla="*/ 130367 w 12594114"/>
              <a:gd name="connsiteY57" fmla="*/ 970566 h 2259926"/>
              <a:gd name="connsiteX58" fmla="*/ 2351 w 12594114"/>
              <a:gd name="connsiteY58" fmla="*/ 961422 h 2259926"/>
              <a:gd name="connsiteX59" fmla="*/ 130367 w 12594114"/>
              <a:gd name="connsiteY59" fmla="*/ 741966 h 2259926"/>
              <a:gd name="connsiteX0" fmla="*/ 716118 w 12631225"/>
              <a:gd name="connsiteY0" fmla="*/ 412782 h 2259926"/>
              <a:gd name="connsiteX1" fmla="*/ 990438 w 12631225"/>
              <a:gd name="connsiteY1" fmla="*/ 321342 h 2259926"/>
              <a:gd name="connsiteX2" fmla="*/ 1347054 w 12631225"/>
              <a:gd name="connsiteY2" fmla="*/ 1116870 h 2259926"/>
              <a:gd name="connsiteX3" fmla="*/ 1694526 w 12631225"/>
              <a:gd name="connsiteY3" fmla="*/ 961422 h 2259926"/>
              <a:gd name="connsiteX4" fmla="*/ 2124294 w 12631225"/>
              <a:gd name="connsiteY4" fmla="*/ 1281462 h 2259926"/>
              <a:gd name="connsiteX5" fmla="*/ 2471766 w 12631225"/>
              <a:gd name="connsiteY5" fmla="*/ 540798 h 2259926"/>
              <a:gd name="connsiteX6" fmla="*/ 2554062 w 12631225"/>
              <a:gd name="connsiteY6" fmla="*/ 2168430 h 2259926"/>
              <a:gd name="connsiteX7" fmla="*/ 2727798 w 12631225"/>
              <a:gd name="connsiteY7" fmla="*/ 1327182 h 2259926"/>
              <a:gd name="connsiteX8" fmla="*/ 3358734 w 12631225"/>
              <a:gd name="connsiteY8" fmla="*/ 1638078 h 2259926"/>
              <a:gd name="connsiteX9" fmla="*/ 3962238 w 12631225"/>
              <a:gd name="connsiteY9" fmla="*/ 741966 h 2259926"/>
              <a:gd name="connsiteX10" fmla="*/ 5022942 w 12631225"/>
              <a:gd name="connsiteY10" fmla="*/ 1482630 h 2259926"/>
              <a:gd name="connsiteX11" fmla="*/ 5928198 w 12631225"/>
              <a:gd name="connsiteY11" fmla="*/ 101886 h 2259926"/>
              <a:gd name="connsiteX12" fmla="*/ 5946486 w 12631225"/>
              <a:gd name="connsiteY12" fmla="*/ 1162590 h 2259926"/>
              <a:gd name="connsiteX13" fmla="*/ 6623142 w 12631225"/>
              <a:gd name="connsiteY13" fmla="*/ 641382 h 2259926"/>
              <a:gd name="connsiteX14" fmla="*/ 6988902 w 12631225"/>
              <a:gd name="connsiteY14" fmla="*/ 824262 h 2259926"/>
              <a:gd name="connsiteX15" fmla="*/ 6870030 w 12631225"/>
              <a:gd name="connsiteY15" fmla="*/ 1171734 h 2259926"/>
              <a:gd name="connsiteX16" fmla="*/ 7711278 w 12631225"/>
              <a:gd name="connsiteY16" fmla="*/ 1180878 h 2259926"/>
              <a:gd name="connsiteX17" fmla="*/ 8241630 w 12631225"/>
              <a:gd name="connsiteY17" fmla="*/ 120174 h 2259926"/>
              <a:gd name="connsiteX18" fmla="*/ 8534238 w 12631225"/>
              <a:gd name="connsiteY18" fmla="*/ 705390 h 2259926"/>
              <a:gd name="connsiteX19" fmla="*/ 8991438 w 12631225"/>
              <a:gd name="connsiteY19" fmla="*/ 156750 h 2259926"/>
              <a:gd name="connsiteX20" fmla="*/ 9256614 w 12631225"/>
              <a:gd name="connsiteY20" fmla="*/ 339630 h 2259926"/>
              <a:gd name="connsiteX21" fmla="*/ 9887550 w 12631225"/>
              <a:gd name="connsiteY21" fmla="*/ 19590 h 2259926"/>
              <a:gd name="connsiteX22" fmla="*/ 10609926 w 12631225"/>
              <a:gd name="connsiteY22" fmla="*/ 1016286 h 2259926"/>
              <a:gd name="connsiteX23" fmla="*/ 10765374 w 12631225"/>
              <a:gd name="connsiteY23" fmla="*/ 559086 h 2259926"/>
              <a:gd name="connsiteX24" fmla="*/ 11112846 w 12631225"/>
              <a:gd name="connsiteY24" fmla="*/ 549942 h 2259926"/>
              <a:gd name="connsiteX25" fmla="*/ 11570046 w 12631225"/>
              <a:gd name="connsiteY25" fmla="*/ 641382 h 2259926"/>
              <a:gd name="connsiteX26" fmla="*/ 12100398 w 12631225"/>
              <a:gd name="connsiteY26" fmla="*/ 83598 h 2259926"/>
              <a:gd name="connsiteX27" fmla="*/ 12630750 w 12631225"/>
              <a:gd name="connsiteY27" fmla="*/ 641382 h 2259926"/>
              <a:gd name="connsiteX28" fmla="*/ 12191838 w 12631225"/>
              <a:gd name="connsiteY28" fmla="*/ 147606 h 2259926"/>
              <a:gd name="connsiteX29" fmla="*/ 12036390 w 12631225"/>
              <a:gd name="connsiteY29" fmla="*/ 156750 h 2259926"/>
              <a:gd name="connsiteX30" fmla="*/ 11560902 w 12631225"/>
              <a:gd name="connsiteY30" fmla="*/ 705390 h 2259926"/>
              <a:gd name="connsiteX31" fmla="*/ 10847670 w 12631225"/>
              <a:gd name="connsiteY31" fmla="*/ 586518 h 2259926"/>
              <a:gd name="connsiteX32" fmla="*/ 10673934 w 12631225"/>
              <a:gd name="connsiteY32" fmla="*/ 1089438 h 2259926"/>
              <a:gd name="connsiteX33" fmla="*/ 9860118 w 12631225"/>
              <a:gd name="connsiteY33" fmla="*/ 47022 h 2259926"/>
              <a:gd name="connsiteX34" fmla="*/ 9256614 w 12631225"/>
              <a:gd name="connsiteY34" fmla="*/ 385350 h 2259926"/>
              <a:gd name="connsiteX35" fmla="*/ 9037158 w 12631225"/>
              <a:gd name="connsiteY35" fmla="*/ 184182 h 2259926"/>
              <a:gd name="connsiteX36" fmla="*/ 8497662 w 12631225"/>
              <a:gd name="connsiteY36" fmla="*/ 787686 h 2259926"/>
              <a:gd name="connsiteX37" fmla="*/ 8269062 w 12631225"/>
              <a:gd name="connsiteY37" fmla="*/ 156750 h 2259926"/>
              <a:gd name="connsiteX38" fmla="*/ 7875870 w 12631225"/>
              <a:gd name="connsiteY38" fmla="*/ 1089438 h 2259926"/>
              <a:gd name="connsiteX39" fmla="*/ 7427814 w 12631225"/>
              <a:gd name="connsiteY39" fmla="*/ 1308894 h 2259926"/>
              <a:gd name="connsiteX40" fmla="*/ 6778590 w 12631225"/>
              <a:gd name="connsiteY40" fmla="*/ 1180878 h 2259926"/>
              <a:gd name="connsiteX41" fmla="*/ 6952326 w 12631225"/>
              <a:gd name="connsiteY41" fmla="*/ 879126 h 2259926"/>
              <a:gd name="connsiteX42" fmla="*/ 6623142 w 12631225"/>
              <a:gd name="connsiteY42" fmla="*/ 677958 h 2259926"/>
              <a:gd name="connsiteX43" fmla="*/ 6321390 w 12631225"/>
              <a:gd name="connsiteY43" fmla="*/ 952278 h 2259926"/>
              <a:gd name="connsiteX44" fmla="*/ 5873334 w 12631225"/>
              <a:gd name="connsiteY44" fmla="*/ 1217454 h 2259926"/>
              <a:gd name="connsiteX45" fmla="*/ 5909910 w 12631225"/>
              <a:gd name="connsiteY45" fmla="*/ 156750 h 2259926"/>
              <a:gd name="connsiteX46" fmla="*/ 5105238 w 12631225"/>
              <a:gd name="connsiteY46" fmla="*/ 1491774 h 2259926"/>
              <a:gd name="connsiteX47" fmla="*/ 4053678 w 12631225"/>
              <a:gd name="connsiteY47" fmla="*/ 869982 h 2259926"/>
              <a:gd name="connsiteX48" fmla="*/ 3313014 w 12631225"/>
              <a:gd name="connsiteY48" fmla="*/ 1711230 h 2259926"/>
              <a:gd name="connsiteX49" fmla="*/ 2773518 w 12631225"/>
              <a:gd name="connsiteY49" fmla="*/ 1436910 h 2259926"/>
              <a:gd name="connsiteX50" fmla="*/ 2508342 w 12631225"/>
              <a:gd name="connsiteY50" fmla="*/ 2250726 h 2259926"/>
              <a:gd name="connsiteX51" fmla="*/ 2462622 w 12631225"/>
              <a:gd name="connsiteY51" fmla="*/ 805974 h 2259926"/>
              <a:gd name="connsiteX52" fmla="*/ 2142582 w 12631225"/>
              <a:gd name="connsiteY52" fmla="*/ 1372902 h 2259926"/>
              <a:gd name="connsiteX53" fmla="*/ 1703670 w 12631225"/>
              <a:gd name="connsiteY53" fmla="*/ 988854 h 2259926"/>
              <a:gd name="connsiteX54" fmla="*/ 1383630 w 12631225"/>
              <a:gd name="connsiteY54" fmla="*/ 1190022 h 2259926"/>
              <a:gd name="connsiteX55" fmla="*/ 1182462 w 12631225"/>
              <a:gd name="connsiteY55" fmla="*/ 906558 h 2259926"/>
              <a:gd name="connsiteX56" fmla="*/ 972150 w 12631225"/>
              <a:gd name="connsiteY56" fmla="*/ 403638 h 2259926"/>
              <a:gd name="connsiteX57" fmla="*/ 167478 w 12631225"/>
              <a:gd name="connsiteY57" fmla="*/ 970566 h 2259926"/>
              <a:gd name="connsiteX58" fmla="*/ 39462 w 12631225"/>
              <a:gd name="connsiteY58" fmla="*/ 961422 h 2259926"/>
              <a:gd name="connsiteX59" fmla="*/ 716118 w 12631225"/>
              <a:gd name="connsiteY59" fmla="*/ 412782 h 2259926"/>
              <a:gd name="connsiteX0" fmla="*/ 645299 w 12560406"/>
              <a:gd name="connsiteY0" fmla="*/ 412782 h 2259926"/>
              <a:gd name="connsiteX1" fmla="*/ 919619 w 12560406"/>
              <a:gd name="connsiteY1" fmla="*/ 321342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645299 w 12560406"/>
              <a:gd name="connsiteY0" fmla="*/ 412782 h 2259926"/>
              <a:gd name="connsiteX1" fmla="*/ 1056779 w 12560406"/>
              <a:gd name="connsiteY1" fmla="*/ 449358 h 2259926"/>
              <a:gd name="connsiteX2" fmla="*/ 1276235 w 12560406"/>
              <a:gd name="connsiteY2" fmla="*/ 1116870 h 2259926"/>
              <a:gd name="connsiteX3" fmla="*/ 1623707 w 12560406"/>
              <a:gd name="connsiteY3" fmla="*/ 961422 h 2259926"/>
              <a:gd name="connsiteX4" fmla="*/ 2053475 w 12560406"/>
              <a:gd name="connsiteY4" fmla="*/ 1281462 h 2259926"/>
              <a:gd name="connsiteX5" fmla="*/ 2400947 w 12560406"/>
              <a:gd name="connsiteY5" fmla="*/ 540798 h 2259926"/>
              <a:gd name="connsiteX6" fmla="*/ 2483243 w 12560406"/>
              <a:gd name="connsiteY6" fmla="*/ 2168430 h 2259926"/>
              <a:gd name="connsiteX7" fmla="*/ 2656979 w 12560406"/>
              <a:gd name="connsiteY7" fmla="*/ 1327182 h 2259926"/>
              <a:gd name="connsiteX8" fmla="*/ 3287915 w 12560406"/>
              <a:gd name="connsiteY8" fmla="*/ 1638078 h 2259926"/>
              <a:gd name="connsiteX9" fmla="*/ 3891419 w 12560406"/>
              <a:gd name="connsiteY9" fmla="*/ 741966 h 2259926"/>
              <a:gd name="connsiteX10" fmla="*/ 4952123 w 12560406"/>
              <a:gd name="connsiteY10" fmla="*/ 1482630 h 2259926"/>
              <a:gd name="connsiteX11" fmla="*/ 5857379 w 12560406"/>
              <a:gd name="connsiteY11" fmla="*/ 101886 h 2259926"/>
              <a:gd name="connsiteX12" fmla="*/ 5875667 w 12560406"/>
              <a:gd name="connsiteY12" fmla="*/ 1162590 h 2259926"/>
              <a:gd name="connsiteX13" fmla="*/ 6552323 w 12560406"/>
              <a:gd name="connsiteY13" fmla="*/ 641382 h 2259926"/>
              <a:gd name="connsiteX14" fmla="*/ 6918083 w 12560406"/>
              <a:gd name="connsiteY14" fmla="*/ 824262 h 2259926"/>
              <a:gd name="connsiteX15" fmla="*/ 6799211 w 12560406"/>
              <a:gd name="connsiteY15" fmla="*/ 1171734 h 2259926"/>
              <a:gd name="connsiteX16" fmla="*/ 7640459 w 12560406"/>
              <a:gd name="connsiteY16" fmla="*/ 1180878 h 2259926"/>
              <a:gd name="connsiteX17" fmla="*/ 8170811 w 12560406"/>
              <a:gd name="connsiteY17" fmla="*/ 120174 h 2259926"/>
              <a:gd name="connsiteX18" fmla="*/ 8463419 w 12560406"/>
              <a:gd name="connsiteY18" fmla="*/ 705390 h 2259926"/>
              <a:gd name="connsiteX19" fmla="*/ 8920619 w 12560406"/>
              <a:gd name="connsiteY19" fmla="*/ 156750 h 2259926"/>
              <a:gd name="connsiteX20" fmla="*/ 9185795 w 12560406"/>
              <a:gd name="connsiteY20" fmla="*/ 339630 h 2259926"/>
              <a:gd name="connsiteX21" fmla="*/ 9816731 w 12560406"/>
              <a:gd name="connsiteY21" fmla="*/ 19590 h 2259926"/>
              <a:gd name="connsiteX22" fmla="*/ 10539107 w 12560406"/>
              <a:gd name="connsiteY22" fmla="*/ 1016286 h 2259926"/>
              <a:gd name="connsiteX23" fmla="*/ 10694555 w 12560406"/>
              <a:gd name="connsiteY23" fmla="*/ 559086 h 2259926"/>
              <a:gd name="connsiteX24" fmla="*/ 11042027 w 12560406"/>
              <a:gd name="connsiteY24" fmla="*/ 549942 h 2259926"/>
              <a:gd name="connsiteX25" fmla="*/ 11499227 w 12560406"/>
              <a:gd name="connsiteY25" fmla="*/ 641382 h 2259926"/>
              <a:gd name="connsiteX26" fmla="*/ 12029579 w 12560406"/>
              <a:gd name="connsiteY26" fmla="*/ 83598 h 2259926"/>
              <a:gd name="connsiteX27" fmla="*/ 12559931 w 12560406"/>
              <a:gd name="connsiteY27" fmla="*/ 641382 h 2259926"/>
              <a:gd name="connsiteX28" fmla="*/ 12121019 w 12560406"/>
              <a:gd name="connsiteY28" fmla="*/ 147606 h 2259926"/>
              <a:gd name="connsiteX29" fmla="*/ 11965571 w 12560406"/>
              <a:gd name="connsiteY29" fmla="*/ 156750 h 2259926"/>
              <a:gd name="connsiteX30" fmla="*/ 11490083 w 12560406"/>
              <a:gd name="connsiteY30" fmla="*/ 705390 h 2259926"/>
              <a:gd name="connsiteX31" fmla="*/ 10776851 w 12560406"/>
              <a:gd name="connsiteY31" fmla="*/ 586518 h 2259926"/>
              <a:gd name="connsiteX32" fmla="*/ 10603115 w 12560406"/>
              <a:gd name="connsiteY32" fmla="*/ 1089438 h 2259926"/>
              <a:gd name="connsiteX33" fmla="*/ 9789299 w 12560406"/>
              <a:gd name="connsiteY33" fmla="*/ 47022 h 2259926"/>
              <a:gd name="connsiteX34" fmla="*/ 9185795 w 12560406"/>
              <a:gd name="connsiteY34" fmla="*/ 385350 h 2259926"/>
              <a:gd name="connsiteX35" fmla="*/ 8966339 w 12560406"/>
              <a:gd name="connsiteY35" fmla="*/ 184182 h 2259926"/>
              <a:gd name="connsiteX36" fmla="*/ 8426843 w 12560406"/>
              <a:gd name="connsiteY36" fmla="*/ 787686 h 2259926"/>
              <a:gd name="connsiteX37" fmla="*/ 8198243 w 12560406"/>
              <a:gd name="connsiteY37" fmla="*/ 156750 h 2259926"/>
              <a:gd name="connsiteX38" fmla="*/ 7805051 w 12560406"/>
              <a:gd name="connsiteY38" fmla="*/ 1089438 h 2259926"/>
              <a:gd name="connsiteX39" fmla="*/ 7356995 w 12560406"/>
              <a:gd name="connsiteY39" fmla="*/ 1308894 h 2259926"/>
              <a:gd name="connsiteX40" fmla="*/ 6707771 w 12560406"/>
              <a:gd name="connsiteY40" fmla="*/ 1180878 h 2259926"/>
              <a:gd name="connsiteX41" fmla="*/ 6881507 w 12560406"/>
              <a:gd name="connsiteY41" fmla="*/ 879126 h 2259926"/>
              <a:gd name="connsiteX42" fmla="*/ 6552323 w 12560406"/>
              <a:gd name="connsiteY42" fmla="*/ 677958 h 2259926"/>
              <a:gd name="connsiteX43" fmla="*/ 6250571 w 12560406"/>
              <a:gd name="connsiteY43" fmla="*/ 952278 h 2259926"/>
              <a:gd name="connsiteX44" fmla="*/ 5802515 w 12560406"/>
              <a:gd name="connsiteY44" fmla="*/ 1217454 h 2259926"/>
              <a:gd name="connsiteX45" fmla="*/ 5839091 w 12560406"/>
              <a:gd name="connsiteY45" fmla="*/ 156750 h 2259926"/>
              <a:gd name="connsiteX46" fmla="*/ 5034419 w 12560406"/>
              <a:gd name="connsiteY46" fmla="*/ 1491774 h 2259926"/>
              <a:gd name="connsiteX47" fmla="*/ 3982859 w 12560406"/>
              <a:gd name="connsiteY47" fmla="*/ 869982 h 2259926"/>
              <a:gd name="connsiteX48" fmla="*/ 3242195 w 12560406"/>
              <a:gd name="connsiteY48" fmla="*/ 1711230 h 2259926"/>
              <a:gd name="connsiteX49" fmla="*/ 2702699 w 12560406"/>
              <a:gd name="connsiteY49" fmla="*/ 1436910 h 2259926"/>
              <a:gd name="connsiteX50" fmla="*/ 2437523 w 12560406"/>
              <a:gd name="connsiteY50" fmla="*/ 2250726 h 2259926"/>
              <a:gd name="connsiteX51" fmla="*/ 2391803 w 12560406"/>
              <a:gd name="connsiteY51" fmla="*/ 805974 h 2259926"/>
              <a:gd name="connsiteX52" fmla="*/ 2071763 w 12560406"/>
              <a:gd name="connsiteY52" fmla="*/ 1372902 h 2259926"/>
              <a:gd name="connsiteX53" fmla="*/ 1632851 w 12560406"/>
              <a:gd name="connsiteY53" fmla="*/ 988854 h 2259926"/>
              <a:gd name="connsiteX54" fmla="*/ 1312811 w 12560406"/>
              <a:gd name="connsiteY54" fmla="*/ 1190022 h 2259926"/>
              <a:gd name="connsiteX55" fmla="*/ 1111643 w 12560406"/>
              <a:gd name="connsiteY55" fmla="*/ 906558 h 2259926"/>
              <a:gd name="connsiteX56" fmla="*/ 901331 w 12560406"/>
              <a:gd name="connsiteY56" fmla="*/ 403638 h 2259926"/>
              <a:gd name="connsiteX57" fmla="*/ 96659 w 12560406"/>
              <a:gd name="connsiteY57" fmla="*/ 970566 h 2259926"/>
              <a:gd name="connsiteX58" fmla="*/ 78371 w 12560406"/>
              <a:gd name="connsiteY58" fmla="*/ 769398 h 2259926"/>
              <a:gd name="connsiteX59" fmla="*/ 645299 w 12560406"/>
              <a:gd name="connsiteY59" fmla="*/ 412782 h 2259926"/>
              <a:gd name="connsiteX0" fmla="*/ 810440 w 12570099"/>
              <a:gd name="connsiteY0" fmla="*/ 330486 h 2259926"/>
              <a:gd name="connsiteX1" fmla="*/ 1066472 w 12570099"/>
              <a:gd name="connsiteY1" fmla="*/ 449358 h 2259926"/>
              <a:gd name="connsiteX2" fmla="*/ 1285928 w 12570099"/>
              <a:gd name="connsiteY2" fmla="*/ 1116870 h 2259926"/>
              <a:gd name="connsiteX3" fmla="*/ 1633400 w 12570099"/>
              <a:gd name="connsiteY3" fmla="*/ 961422 h 2259926"/>
              <a:gd name="connsiteX4" fmla="*/ 2063168 w 12570099"/>
              <a:gd name="connsiteY4" fmla="*/ 1281462 h 2259926"/>
              <a:gd name="connsiteX5" fmla="*/ 2410640 w 12570099"/>
              <a:gd name="connsiteY5" fmla="*/ 540798 h 2259926"/>
              <a:gd name="connsiteX6" fmla="*/ 2492936 w 12570099"/>
              <a:gd name="connsiteY6" fmla="*/ 2168430 h 2259926"/>
              <a:gd name="connsiteX7" fmla="*/ 2666672 w 12570099"/>
              <a:gd name="connsiteY7" fmla="*/ 1327182 h 2259926"/>
              <a:gd name="connsiteX8" fmla="*/ 3297608 w 12570099"/>
              <a:gd name="connsiteY8" fmla="*/ 1638078 h 2259926"/>
              <a:gd name="connsiteX9" fmla="*/ 3901112 w 12570099"/>
              <a:gd name="connsiteY9" fmla="*/ 741966 h 2259926"/>
              <a:gd name="connsiteX10" fmla="*/ 4961816 w 12570099"/>
              <a:gd name="connsiteY10" fmla="*/ 1482630 h 2259926"/>
              <a:gd name="connsiteX11" fmla="*/ 5867072 w 12570099"/>
              <a:gd name="connsiteY11" fmla="*/ 101886 h 2259926"/>
              <a:gd name="connsiteX12" fmla="*/ 5885360 w 12570099"/>
              <a:gd name="connsiteY12" fmla="*/ 1162590 h 2259926"/>
              <a:gd name="connsiteX13" fmla="*/ 6562016 w 12570099"/>
              <a:gd name="connsiteY13" fmla="*/ 641382 h 2259926"/>
              <a:gd name="connsiteX14" fmla="*/ 6927776 w 12570099"/>
              <a:gd name="connsiteY14" fmla="*/ 824262 h 2259926"/>
              <a:gd name="connsiteX15" fmla="*/ 6808904 w 12570099"/>
              <a:gd name="connsiteY15" fmla="*/ 1171734 h 2259926"/>
              <a:gd name="connsiteX16" fmla="*/ 7650152 w 12570099"/>
              <a:gd name="connsiteY16" fmla="*/ 1180878 h 2259926"/>
              <a:gd name="connsiteX17" fmla="*/ 8180504 w 12570099"/>
              <a:gd name="connsiteY17" fmla="*/ 120174 h 2259926"/>
              <a:gd name="connsiteX18" fmla="*/ 8473112 w 12570099"/>
              <a:gd name="connsiteY18" fmla="*/ 705390 h 2259926"/>
              <a:gd name="connsiteX19" fmla="*/ 8930312 w 12570099"/>
              <a:gd name="connsiteY19" fmla="*/ 156750 h 2259926"/>
              <a:gd name="connsiteX20" fmla="*/ 9195488 w 12570099"/>
              <a:gd name="connsiteY20" fmla="*/ 339630 h 2259926"/>
              <a:gd name="connsiteX21" fmla="*/ 9826424 w 12570099"/>
              <a:gd name="connsiteY21" fmla="*/ 19590 h 2259926"/>
              <a:gd name="connsiteX22" fmla="*/ 10548800 w 12570099"/>
              <a:gd name="connsiteY22" fmla="*/ 1016286 h 2259926"/>
              <a:gd name="connsiteX23" fmla="*/ 10704248 w 12570099"/>
              <a:gd name="connsiteY23" fmla="*/ 559086 h 2259926"/>
              <a:gd name="connsiteX24" fmla="*/ 11051720 w 12570099"/>
              <a:gd name="connsiteY24" fmla="*/ 549942 h 2259926"/>
              <a:gd name="connsiteX25" fmla="*/ 11508920 w 12570099"/>
              <a:gd name="connsiteY25" fmla="*/ 641382 h 2259926"/>
              <a:gd name="connsiteX26" fmla="*/ 12039272 w 12570099"/>
              <a:gd name="connsiteY26" fmla="*/ 83598 h 2259926"/>
              <a:gd name="connsiteX27" fmla="*/ 12569624 w 12570099"/>
              <a:gd name="connsiteY27" fmla="*/ 641382 h 2259926"/>
              <a:gd name="connsiteX28" fmla="*/ 12130712 w 12570099"/>
              <a:gd name="connsiteY28" fmla="*/ 147606 h 2259926"/>
              <a:gd name="connsiteX29" fmla="*/ 11975264 w 12570099"/>
              <a:gd name="connsiteY29" fmla="*/ 156750 h 2259926"/>
              <a:gd name="connsiteX30" fmla="*/ 11499776 w 12570099"/>
              <a:gd name="connsiteY30" fmla="*/ 705390 h 2259926"/>
              <a:gd name="connsiteX31" fmla="*/ 10786544 w 12570099"/>
              <a:gd name="connsiteY31" fmla="*/ 586518 h 2259926"/>
              <a:gd name="connsiteX32" fmla="*/ 10612808 w 12570099"/>
              <a:gd name="connsiteY32" fmla="*/ 1089438 h 2259926"/>
              <a:gd name="connsiteX33" fmla="*/ 9798992 w 12570099"/>
              <a:gd name="connsiteY33" fmla="*/ 47022 h 2259926"/>
              <a:gd name="connsiteX34" fmla="*/ 9195488 w 12570099"/>
              <a:gd name="connsiteY34" fmla="*/ 385350 h 2259926"/>
              <a:gd name="connsiteX35" fmla="*/ 8976032 w 12570099"/>
              <a:gd name="connsiteY35" fmla="*/ 184182 h 2259926"/>
              <a:gd name="connsiteX36" fmla="*/ 8436536 w 12570099"/>
              <a:gd name="connsiteY36" fmla="*/ 787686 h 2259926"/>
              <a:gd name="connsiteX37" fmla="*/ 8207936 w 12570099"/>
              <a:gd name="connsiteY37" fmla="*/ 156750 h 2259926"/>
              <a:gd name="connsiteX38" fmla="*/ 7814744 w 12570099"/>
              <a:gd name="connsiteY38" fmla="*/ 1089438 h 2259926"/>
              <a:gd name="connsiteX39" fmla="*/ 7366688 w 12570099"/>
              <a:gd name="connsiteY39" fmla="*/ 1308894 h 2259926"/>
              <a:gd name="connsiteX40" fmla="*/ 6717464 w 12570099"/>
              <a:gd name="connsiteY40" fmla="*/ 1180878 h 2259926"/>
              <a:gd name="connsiteX41" fmla="*/ 6891200 w 12570099"/>
              <a:gd name="connsiteY41" fmla="*/ 879126 h 2259926"/>
              <a:gd name="connsiteX42" fmla="*/ 6562016 w 12570099"/>
              <a:gd name="connsiteY42" fmla="*/ 677958 h 2259926"/>
              <a:gd name="connsiteX43" fmla="*/ 6260264 w 12570099"/>
              <a:gd name="connsiteY43" fmla="*/ 952278 h 2259926"/>
              <a:gd name="connsiteX44" fmla="*/ 5812208 w 12570099"/>
              <a:gd name="connsiteY44" fmla="*/ 1217454 h 2259926"/>
              <a:gd name="connsiteX45" fmla="*/ 5848784 w 12570099"/>
              <a:gd name="connsiteY45" fmla="*/ 156750 h 2259926"/>
              <a:gd name="connsiteX46" fmla="*/ 5044112 w 12570099"/>
              <a:gd name="connsiteY46" fmla="*/ 1491774 h 2259926"/>
              <a:gd name="connsiteX47" fmla="*/ 3992552 w 12570099"/>
              <a:gd name="connsiteY47" fmla="*/ 869982 h 2259926"/>
              <a:gd name="connsiteX48" fmla="*/ 3251888 w 12570099"/>
              <a:gd name="connsiteY48" fmla="*/ 1711230 h 2259926"/>
              <a:gd name="connsiteX49" fmla="*/ 2712392 w 12570099"/>
              <a:gd name="connsiteY49" fmla="*/ 1436910 h 2259926"/>
              <a:gd name="connsiteX50" fmla="*/ 2447216 w 12570099"/>
              <a:gd name="connsiteY50" fmla="*/ 2250726 h 2259926"/>
              <a:gd name="connsiteX51" fmla="*/ 2401496 w 12570099"/>
              <a:gd name="connsiteY51" fmla="*/ 805974 h 2259926"/>
              <a:gd name="connsiteX52" fmla="*/ 2081456 w 12570099"/>
              <a:gd name="connsiteY52" fmla="*/ 1372902 h 2259926"/>
              <a:gd name="connsiteX53" fmla="*/ 1642544 w 12570099"/>
              <a:gd name="connsiteY53" fmla="*/ 988854 h 2259926"/>
              <a:gd name="connsiteX54" fmla="*/ 1322504 w 12570099"/>
              <a:gd name="connsiteY54" fmla="*/ 1190022 h 2259926"/>
              <a:gd name="connsiteX55" fmla="*/ 1121336 w 12570099"/>
              <a:gd name="connsiteY55" fmla="*/ 906558 h 2259926"/>
              <a:gd name="connsiteX56" fmla="*/ 911024 w 12570099"/>
              <a:gd name="connsiteY56" fmla="*/ 403638 h 2259926"/>
              <a:gd name="connsiteX57" fmla="*/ 106352 w 12570099"/>
              <a:gd name="connsiteY57" fmla="*/ 970566 h 2259926"/>
              <a:gd name="connsiteX58" fmla="*/ 88064 w 12570099"/>
              <a:gd name="connsiteY58" fmla="*/ 769398 h 2259926"/>
              <a:gd name="connsiteX59" fmla="*/ 810440 w 12570099"/>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33418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69900"/>
              <a:gd name="connsiteY0" fmla="*/ 330486 h 2259926"/>
              <a:gd name="connsiteX1" fmla="*/ 1066472 w 12569900"/>
              <a:gd name="connsiteY1" fmla="*/ 449358 h 2259926"/>
              <a:gd name="connsiteX2" fmla="*/ 1285928 w 12569900"/>
              <a:gd name="connsiteY2" fmla="*/ 1116870 h 2259926"/>
              <a:gd name="connsiteX3" fmla="*/ 1633400 w 12569900"/>
              <a:gd name="connsiteY3" fmla="*/ 961422 h 2259926"/>
              <a:gd name="connsiteX4" fmla="*/ 2063168 w 12569900"/>
              <a:gd name="connsiteY4" fmla="*/ 1281462 h 2259926"/>
              <a:gd name="connsiteX5" fmla="*/ 2410640 w 12569900"/>
              <a:gd name="connsiteY5" fmla="*/ 540798 h 2259926"/>
              <a:gd name="connsiteX6" fmla="*/ 2492936 w 12569900"/>
              <a:gd name="connsiteY6" fmla="*/ 2168430 h 2259926"/>
              <a:gd name="connsiteX7" fmla="*/ 2666672 w 12569900"/>
              <a:gd name="connsiteY7" fmla="*/ 1327182 h 2259926"/>
              <a:gd name="connsiteX8" fmla="*/ 3297608 w 12569900"/>
              <a:gd name="connsiteY8" fmla="*/ 1638078 h 2259926"/>
              <a:gd name="connsiteX9" fmla="*/ 3901112 w 12569900"/>
              <a:gd name="connsiteY9" fmla="*/ 741966 h 2259926"/>
              <a:gd name="connsiteX10" fmla="*/ 4961816 w 12569900"/>
              <a:gd name="connsiteY10" fmla="*/ 1482630 h 2259926"/>
              <a:gd name="connsiteX11" fmla="*/ 5867072 w 12569900"/>
              <a:gd name="connsiteY11" fmla="*/ 101886 h 2259926"/>
              <a:gd name="connsiteX12" fmla="*/ 5885360 w 12569900"/>
              <a:gd name="connsiteY12" fmla="*/ 1162590 h 2259926"/>
              <a:gd name="connsiteX13" fmla="*/ 6562016 w 12569900"/>
              <a:gd name="connsiteY13" fmla="*/ 641382 h 2259926"/>
              <a:gd name="connsiteX14" fmla="*/ 6927776 w 12569900"/>
              <a:gd name="connsiteY14" fmla="*/ 824262 h 2259926"/>
              <a:gd name="connsiteX15" fmla="*/ 6808904 w 12569900"/>
              <a:gd name="connsiteY15" fmla="*/ 1171734 h 2259926"/>
              <a:gd name="connsiteX16" fmla="*/ 7650152 w 12569900"/>
              <a:gd name="connsiteY16" fmla="*/ 1180878 h 2259926"/>
              <a:gd name="connsiteX17" fmla="*/ 8180504 w 12569900"/>
              <a:gd name="connsiteY17" fmla="*/ 120174 h 2259926"/>
              <a:gd name="connsiteX18" fmla="*/ 8473112 w 12569900"/>
              <a:gd name="connsiteY18" fmla="*/ 705390 h 2259926"/>
              <a:gd name="connsiteX19" fmla="*/ 8930312 w 12569900"/>
              <a:gd name="connsiteY19" fmla="*/ 156750 h 2259926"/>
              <a:gd name="connsiteX20" fmla="*/ 9195488 w 12569900"/>
              <a:gd name="connsiteY20" fmla="*/ 339630 h 2259926"/>
              <a:gd name="connsiteX21" fmla="*/ 9826424 w 12569900"/>
              <a:gd name="connsiteY21" fmla="*/ 19590 h 2259926"/>
              <a:gd name="connsiteX22" fmla="*/ 10548800 w 12569900"/>
              <a:gd name="connsiteY22" fmla="*/ 1016286 h 2259926"/>
              <a:gd name="connsiteX23" fmla="*/ 10704248 w 12569900"/>
              <a:gd name="connsiteY23" fmla="*/ 559086 h 2259926"/>
              <a:gd name="connsiteX24" fmla="*/ 11051720 w 12569900"/>
              <a:gd name="connsiteY24" fmla="*/ 549942 h 2259926"/>
              <a:gd name="connsiteX25" fmla="*/ 11508920 w 12569900"/>
              <a:gd name="connsiteY25" fmla="*/ 641382 h 2259926"/>
              <a:gd name="connsiteX26" fmla="*/ 12061575 w 12569900"/>
              <a:gd name="connsiteY26" fmla="*/ 61296 h 2259926"/>
              <a:gd name="connsiteX27" fmla="*/ 12569624 w 12569900"/>
              <a:gd name="connsiteY27" fmla="*/ 641382 h 2259926"/>
              <a:gd name="connsiteX28" fmla="*/ 12130712 w 12569900"/>
              <a:gd name="connsiteY28" fmla="*/ 147606 h 2259926"/>
              <a:gd name="connsiteX29" fmla="*/ 11975264 w 12569900"/>
              <a:gd name="connsiteY29" fmla="*/ 156750 h 2259926"/>
              <a:gd name="connsiteX30" fmla="*/ 11499776 w 12569900"/>
              <a:gd name="connsiteY30" fmla="*/ 705390 h 2259926"/>
              <a:gd name="connsiteX31" fmla="*/ 10786544 w 12569900"/>
              <a:gd name="connsiteY31" fmla="*/ 586518 h 2259926"/>
              <a:gd name="connsiteX32" fmla="*/ 10612808 w 12569900"/>
              <a:gd name="connsiteY32" fmla="*/ 1089438 h 2259926"/>
              <a:gd name="connsiteX33" fmla="*/ 9798992 w 12569900"/>
              <a:gd name="connsiteY33" fmla="*/ 47022 h 2259926"/>
              <a:gd name="connsiteX34" fmla="*/ 9195488 w 12569900"/>
              <a:gd name="connsiteY34" fmla="*/ 385350 h 2259926"/>
              <a:gd name="connsiteX35" fmla="*/ 8976032 w 12569900"/>
              <a:gd name="connsiteY35" fmla="*/ 184182 h 2259926"/>
              <a:gd name="connsiteX36" fmla="*/ 8436536 w 12569900"/>
              <a:gd name="connsiteY36" fmla="*/ 787686 h 2259926"/>
              <a:gd name="connsiteX37" fmla="*/ 8207936 w 12569900"/>
              <a:gd name="connsiteY37" fmla="*/ 156750 h 2259926"/>
              <a:gd name="connsiteX38" fmla="*/ 7814744 w 12569900"/>
              <a:gd name="connsiteY38" fmla="*/ 1089438 h 2259926"/>
              <a:gd name="connsiteX39" fmla="*/ 7366688 w 12569900"/>
              <a:gd name="connsiteY39" fmla="*/ 1308894 h 2259926"/>
              <a:gd name="connsiteX40" fmla="*/ 6717464 w 12569900"/>
              <a:gd name="connsiteY40" fmla="*/ 1180878 h 2259926"/>
              <a:gd name="connsiteX41" fmla="*/ 6891200 w 12569900"/>
              <a:gd name="connsiteY41" fmla="*/ 879126 h 2259926"/>
              <a:gd name="connsiteX42" fmla="*/ 6562016 w 12569900"/>
              <a:gd name="connsiteY42" fmla="*/ 677958 h 2259926"/>
              <a:gd name="connsiteX43" fmla="*/ 6260264 w 12569900"/>
              <a:gd name="connsiteY43" fmla="*/ 952278 h 2259926"/>
              <a:gd name="connsiteX44" fmla="*/ 5812208 w 12569900"/>
              <a:gd name="connsiteY44" fmla="*/ 1217454 h 2259926"/>
              <a:gd name="connsiteX45" fmla="*/ 5848784 w 12569900"/>
              <a:gd name="connsiteY45" fmla="*/ 156750 h 2259926"/>
              <a:gd name="connsiteX46" fmla="*/ 5044112 w 12569900"/>
              <a:gd name="connsiteY46" fmla="*/ 1491774 h 2259926"/>
              <a:gd name="connsiteX47" fmla="*/ 3992552 w 12569900"/>
              <a:gd name="connsiteY47" fmla="*/ 869982 h 2259926"/>
              <a:gd name="connsiteX48" fmla="*/ 3251888 w 12569900"/>
              <a:gd name="connsiteY48" fmla="*/ 1711230 h 2259926"/>
              <a:gd name="connsiteX49" fmla="*/ 2712392 w 12569900"/>
              <a:gd name="connsiteY49" fmla="*/ 1436910 h 2259926"/>
              <a:gd name="connsiteX50" fmla="*/ 2447216 w 12569900"/>
              <a:gd name="connsiteY50" fmla="*/ 2250726 h 2259926"/>
              <a:gd name="connsiteX51" fmla="*/ 2401496 w 12569900"/>
              <a:gd name="connsiteY51" fmla="*/ 805974 h 2259926"/>
              <a:gd name="connsiteX52" fmla="*/ 2081456 w 12569900"/>
              <a:gd name="connsiteY52" fmla="*/ 1372902 h 2259926"/>
              <a:gd name="connsiteX53" fmla="*/ 1642544 w 12569900"/>
              <a:gd name="connsiteY53" fmla="*/ 988854 h 2259926"/>
              <a:gd name="connsiteX54" fmla="*/ 1322504 w 12569900"/>
              <a:gd name="connsiteY54" fmla="*/ 1190022 h 2259926"/>
              <a:gd name="connsiteX55" fmla="*/ 1121336 w 12569900"/>
              <a:gd name="connsiteY55" fmla="*/ 906558 h 2259926"/>
              <a:gd name="connsiteX56" fmla="*/ 911024 w 12569900"/>
              <a:gd name="connsiteY56" fmla="*/ 403638 h 2259926"/>
              <a:gd name="connsiteX57" fmla="*/ 106352 w 12569900"/>
              <a:gd name="connsiteY57" fmla="*/ 970566 h 2259926"/>
              <a:gd name="connsiteX58" fmla="*/ 88064 w 12569900"/>
              <a:gd name="connsiteY58" fmla="*/ 769398 h 2259926"/>
              <a:gd name="connsiteX59" fmla="*/ 810440 w 12569900"/>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508920 w 12572644"/>
              <a:gd name="connsiteY25" fmla="*/ 641382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9776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704248 w 12572644"/>
              <a:gd name="connsiteY23" fmla="*/ 559086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1051720 w 12572644"/>
              <a:gd name="connsiteY24" fmla="*/ 549942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828696 w 12572644"/>
              <a:gd name="connsiteY24" fmla="*/ 527639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65219 w 12572644"/>
              <a:gd name="connsiteY23" fmla="*/ 698477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12808 w 12572644"/>
              <a:gd name="connsiteY32" fmla="*/ 1089438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486 h 2259926"/>
              <a:gd name="connsiteX1" fmla="*/ 1066472 w 12572644"/>
              <a:gd name="connsiteY1" fmla="*/ 449358 h 2259926"/>
              <a:gd name="connsiteX2" fmla="*/ 1285928 w 12572644"/>
              <a:gd name="connsiteY2" fmla="*/ 1116870 h 2259926"/>
              <a:gd name="connsiteX3" fmla="*/ 1633400 w 12572644"/>
              <a:gd name="connsiteY3" fmla="*/ 961422 h 2259926"/>
              <a:gd name="connsiteX4" fmla="*/ 2063168 w 12572644"/>
              <a:gd name="connsiteY4" fmla="*/ 1281462 h 2259926"/>
              <a:gd name="connsiteX5" fmla="*/ 2410640 w 12572644"/>
              <a:gd name="connsiteY5" fmla="*/ 540798 h 2259926"/>
              <a:gd name="connsiteX6" fmla="*/ 2492936 w 12572644"/>
              <a:gd name="connsiteY6" fmla="*/ 2168430 h 2259926"/>
              <a:gd name="connsiteX7" fmla="*/ 2666672 w 12572644"/>
              <a:gd name="connsiteY7" fmla="*/ 1327182 h 2259926"/>
              <a:gd name="connsiteX8" fmla="*/ 3297608 w 12572644"/>
              <a:gd name="connsiteY8" fmla="*/ 1638078 h 2259926"/>
              <a:gd name="connsiteX9" fmla="*/ 3901112 w 12572644"/>
              <a:gd name="connsiteY9" fmla="*/ 741966 h 2259926"/>
              <a:gd name="connsiteX10" fmla="*/ 4961816 w 12572644"/>
              <a:gd name="connsiteY10" fmla="*/ 1482630 h 2259926"/>
              <a:gd name="connsiteX11" fmla="*/ 5867072 w 12572644"/>
              <a:gd name="connsiteY11" fmla="*/ 101886 h 2259926"/>
              <a:gd name="connsiteX12" fmla="*/ 5885360 w 12572644"/>
              <a:gd name="connsiteY12" fmla="*/ 1162590 h 2259926"/>
              <a:gd name="connsiteX13" fmla="*/ 6562016 w 12572644"/>
              <a:gd name="connsiteY13" fmla="*/ 641382 h 2259926"/>
              <a:gd name="connsiteX14" fmla="*/ 6927776 w 12572644"/>
              <a:gd name="connsiteY14" fmla="*/ 824262 h 2259926"/>
              <a:gd name="connsiteX15" fmla="*/ 6808904 w 12572644"/>
              <a:gd name="connsiteY15" fmla="*/ 1171734 h 2259926"/>
              <a:gd name="connsiteX16" fmla="*/ 7650152 w 12572644"/>
              <a:gd name="connsiteY16" fmla="*/ 1180878 h 2259926"/>
              <a:gd name="connsiteX17" fmla="*/ 8180504 w 12572644"/>
              <a:gd name="connsiteY17" fmla="*/ 120174 h 2259926"/>
              <a:gd name="connsiteX18" fmla="*/ 8473112 w 12572644"/>
              <a:gd name="connsiteY18" fmla="*/ 705390 h 2259926"/>
              <a:gd name="connsiteX19" fmla="*/ 8930312 w 12572644"/>
              <a:gd name="connsiteY19" fmla="*/ 156750 h 2259926"/>
              <a:gd name="connsiteX20" fmla="*/ 9195488 w 12572644"/>
              <a:gd name="connsiteY20" fmla="*/ 339630 h 2259926"/>
              <a:gd name="connsiteX21" fmla="*/ 9826424 w 12572644"/>
              <a:gd name="connsiteY21" fmla="*/ 19590 h 2259926"/>
              <a:gd name="connsiteX22" fmla="*/ 10548800 w 12572644"/>
              <a:gd name="connsiteY22" fmla="*/ 1016286 h 2259926"/>
              <a:gd name="connsiteX23" fmla="*/ 10698673 w 12572644"/>
              <a:gd name="connsiteY23" fmla="*/ 637145 h 2259926"/>
              <a:gd name="connsiteX24" fmla="*/ 10901179 w 12572644"/>
              <a:gd name="connsiteY24" fmla="*/ 533215 h 2259926"/>
              <a:gd name="connsiteX25" fmla="*/ 11492194 w 12572644"/>
              <a:gd name="connsiteY25" fmla="*/ 652533 h 2259926"/>
              <a:gd name="connsiteX26" fmla="*/ 12061575 w 12572644"/>
              <a:gd name="connsiteY26" fmla="*/ 61296 h 2259926"/>
              <a:gd name="connsiteX27" fmla="*/ 12569624 w 12572644"/>
              <a:gd name="connsiteY27" fmla="*/ 641382 h 2259926"/>
              <a:gd name="connsiteX28" fmla="*/ 12258951 w 12572644"/>
              <a:gd name="connsiteY28" fmla="*/ 270270 h 2259926"/>
              <a:gd name="connsiteX29" fmla="*/ 11975264 w 12572644"/>
              <a:gd name="connsiteY29" fmla="*/ 156750 h 2259926"/>
              <a:gd name="connsiteX30" fmla="*/ 11494200 w 12572644"/>
              <a:gd name="connsiteY30" fmla="*/ 705390 h 2259926"/>
              <a:gd name="connsiteX31" fmla="*/ 10786544 w 12572644"/>
              <a:gd name="connsiteY31" fmla="*/ 586518 h 2259926"/>
              <a:gd name="connsiteX32" fmla="*/ 10623959 w 12572644"/>
              <a:gd name="connsiteY32" fmla="*/ 1083863 h 2259926"/>
              <a:gd name="connsiteX33" fmla="*/ 9798992 w 12572644"/>
              <a:gd name="connsiteY33" fmla="*/ 47022 h 2259926"/>
              <a:gd name="connsiteX34" fmla="*/ 9195488 w 12572644"/>
              <a:gd name="connsiteY34" fmla="*/ 385350 h 2259926"/>
              <a:gd name="connsiteX35" fmla="*/ 8976032 w 12572644"/>
              <a:gd name="connsiteY35" fmla="*/ 184182 h 2259926"/>
              <a:gd name="connsiteX36" fmla="*/ 8436536 w 12572644"/>
              <a:gd name="connsiteY36" fmla="*/ 787686 h 2259926"/>
              <a:gd name="connsiteX37" fmla="*/ 8207936 w 12572644"/>
              <a:gd name="connsiteY37" fmla="*/ 156750 h 2259926"/>
              <a:gd name="connsiteX38" fmla="*/ 7814744 w 12572644"/>
              <a:gd name="connsiteY38" fmla="*/ 1089438 h 2259926"/>
              <a:gd name="connsiteX39" fmla="*/ 7366688 w 12572644"/>
              <a:gd name="connsiteY39" fmla="*/ 1308894 h 2259926"/>
              <a:gd name="connsiteX40" fmla="*/ 6717464 w 12572644"/>
              <a:gd name="connsiteY40" fmla="*/ 1180878 h 2259926"/>
              <a:gd name="connsiteX41" fmla="*/ 6891200 w 12572644"/>
              <a:gd name="connsiteY41" fmla="*/ 879126 h 2259926"/>
              <a:gd name="connsiteX42" fmla="*/ 6562016 w 12572644"/>
              <a:gd name="connsiteY42" fmla="*/ 677958 h 2259926"/>
              <a:gd name="connsiteX43" fmla="*/ 6260264 w 12572644"/>
              <a:gd name="connsiteY43" fmla="*/ 952278 h 2259926"/>
              <a:gd name="connsiteX44" fmla="*/ 5812208 w 12572644"/>
              <a:gd name="connsiteY44" fmla="*/ 1217454 h 2259926"/>
              <a:gd name="connsiteX45" fmla="*/ 5848784 w 12572644"/>
              <a:gd name="connsiteY45" fmla="*/ 156750 h 2259926"/>
              <a:gd name="connsiteX46" fmla="*/ 5044112 w 12572644"/>
              <a:gd name="connsiteY46" fmla="*/ 1491774 h 2259926"/>
              <a:gd name="connsiteX47" fmla="*/ 3992552 w 12572644"/>
              <a:gd name="connsiteY47" fmla="*/ 869982 h 2259926"/>
              <a:gd name="connsiteX48" fmla="*/ 3251888 w 12572644"/>
              <a:gd name="connsiteY48" fmla="*/ 1711230 h 2259926"/>
              <a:gd name="connsiteX49" fmla="*/ 2712392 w 12572644"/>
              <a:gd name="connsiteY49" fmla="*/ 1436910 h 2259926"/>
              <a:gd name="connsiteX50" fmla="*/ 2447216 w 12572644"/>
              <a:gd name="connsiteY50" fmla="*/ 2250726 h 2259926"/>
              <a:gd name="connsiteX51" fmla="*/ 2401496 w 12572644"/>
              <a:gd name="connsiteY51" fmla="*/ 805974 h 2259926"/>
              <a:gd name="connsiteX52" fmla="*/ 2081456 w 12572644"/>
              <a:gd name="connsiteY52" fmla="*/ 1372902 h 2259926"/>
              <a:gd name="connsiteX53" fmla="*/ 1642544 w 12572644"/>
              <a:gd name="connsiteY53" fmla="*/ 988854 h 2259926"/>
              <a:gd name="connsiteX54" fmla="*/ 1322504 w 12572644"/>
              <a:gd name="connsiteY54" fmla="*/ 1190022 h 2259926"/>
              <a:gd name="connsiteX55" fmla="*/ 1121336 w 12572644"/>
              <a:gd name="connsiteY55" fmla="*/ 906558 h 2259926"/>
              <a:gd name="connsiteX56" fmla="*/ 911024 w 12572644"/>
              <a:gd name="connsiteY56" fmla="*/ 403638 h 2259926"/>
              <a:gd name="connsiteX57" fmla="*/ 106352 w 12572644"/>
              <a:gd name="connsiteY57" fmla="*/ 970566 h 2259926"/>
              <a:gd name="connsiteX58" fmla="*/ 88064 w 12572644"/>
              <a:gd name="connsiteY58" fmla="*/ 769398 h 2259926"/>
              <a:gd name="connsiteX59" fmla="*/ 810440 w 12572644"/>
              <a:gd name="connsiteY59" fmla="*/ 330486 h 2259926"/>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698673 w 12572644"/>
              <a:gd name="connsiteY23" fmla="*/ 636886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0227 h 2259667"/>
              <a:gd name="connsiteX1" fmla="*/ 1066472 w 12572644"/>
              <a:gd name="connsiteY1" fmla="*/ 449099 h 2259667"/>
              <a:gd name="connsiteX2" fmla="*/ 1285928 w 12572644"/>
              <a:gd name="connsiteY2" fmla="*/ 1116611 h 2259667"/>
              <a:gd name="connsiteX3" fmla="*/ 1633400 w 12572644"/>
              <a:gd name="connsiteY3" fmla="*/ 961163 h 2259667"/>
              <a:gd name="connsiteX4" fmla="*/ 2063168 w 12572644"/>
              <a:gd name="connsiteY4" fmla="*/ 1281203 h 2259667"/>
              <a:gd name="connsiteX5" fmla="*/ 2410640 w 12572644"/>
              <a:gd name="connsiteY5" fmla="*/ 540539 h 2259667"/>
              <a:gd name="connsiteX6" fmla="*/ 2492936 w 12572644"/>
              <a:gd name="connsiteY6" fmla="*/ 2168171 h 2259667"/>
              <a:gd name="connsiteX7" fmla="*/ 2666672 w 12572644"/>
              <a:gd name="connsiteY7" fmla="*/ 1326923 h 2259667"/>
              <a:gd name="connsiteX8" fmla="*/ 3297608 w 12572644"/>
              <a:gd name="connsiteY8" fmla="*/ 1637819 h 2259667"/>
              <a:gd name="connsiteX9" fmla="*/ 3901112 w 12572644"/>
              <a:gd name="connsiteY9" fmla="*/ 741707 h 2259667"/>
              <a:gd name="connsiteX10" fmla="*/ 4961816 w 12572644"/>
              <a:gd name="connsiteY10" fmla="*/ 1482371 h 2259667"/>
              <a:gd name="connsiteX11" fmla="*/ 5867072 w 12572644"/>
              <a:gd name="connsiteY11" fmla="*/ 101627 h 2259667"/>
              <a:gd name="connsiteX12" fmla="*/ 5885360 w 12572644"/>
              <a:gd name="connsiteY12" fmla="*/ 1162331 h 2259667"/>
              <a:gd name="connsiteX13" fmla="*/ 6562016 w 12572644"/>
              <a:gd name="connsiteY13" fmla="*/ 641123 h 2259667"/>
              <a:gd name="connsiteX14" fmla="*/ 6927776 w 12572644"/>
              <a:gd name="connsiteY14" fmla="*/ 824003 h 2259667"/>
              <a:gd name="connsiteX15" fmla="*/ 6808904 w 12572644"/>
              <a:gd name="connsiteY15" fmla="*/ 1171475 h 2259667"/>
              <a:gd name="connsiteX16" fmla="*/ 7650152 w 12572644"/>
              <a:gd name="connsiteY16" fmla="*/ 1180619 h 2259667"/>
              <a:gd name="connsiteX17" fmla="*/ 8180504 w 12572644"/>
              <a:gd name="connsiteY17" fmla="*/ 119915 h 2259667"/>
              <a:gd name="connsiteX18" fmla="*/ 8473112 w 12572644"/>
              <a:gd name="connsiteY18" fmla="*/ 705131 h 2259667"/>
              <a:gd name="connsiteX19" fmla="*/ 8930312 w 12572644"/>
              <a:gd name="connsiteY19" fmla="*/ 156491 h 2259667"/>
              <a:gd name="connsiteX20" fmla="*/ 9195488 w 12572644"/>
              <a:gd name="connsiteY20" fmla="*/ 339371 h 2259667"/>
              <a:gd name="connsiteX21" fmla="*/ 9826424 w 12572644"/>
              <a:gd name="connsiteY21" fmla="*/ 19331 h 2259667"/>
              <a:gd name="connsiteX22" fmla="*/ 10565527 w 12572644"/>
              <a:gd name="connsiteY22" fmla="*/ 1010451 h 2259667"/>
              <a:gd name="connsiteX23" fmla="*/ 10704248 w 12572644"/>
              <a:gd name="connsiteY23" fmla="*/ 614584 h 2259667"/>
              <a:gd name="connsiteX24" fmla="*/ 10901179 w 12572644"/>
              <a:gd name="connsiteY24" fmla="*/ 532956 h 2259667"/>
              <a:gd name="connsiteX25" fmla="*/ 11492194 w 12572644"/>
              <a:gd name="connsiteY25" fmla="*/ 652274 h 2259667"/>
              <a:gd name="connsiteX26" fmla="*/ 12061575 w 12572644"/>
              <a:gd name="connsiteY26" fmla="*/ 61037 h 2259667"/>
              <a:gd name="connsiteX27" fmla="*/ 12569624 w 12572644"/>
              <a:gd name="connsiteY27" fmla="*/ 641123 h 2259667"/>
              <a:gd name="connsiteX28" fmla="*/ 12258951 w 12572644"/>
              <a:gd name="connsiteY28" fmla="*/ 270011 h 2259667"/>
              <a:gd name="connsiteX29" fmla="*/ 11975264 w 12572644"/>
              <a:gd name="connsiteY29" fmla="*/ 156491 h 2259667"/>
              <a:gd name="connsiteX30" fmla="*/ 11494200 w 12572644"/>
              <a:gd name="connsiteY30" fmla="*/ 705131 h 2259667"/>
              <a:gd name="connsiteX31" fmla="*/ 10786544 w 12572644"/>
              <a:gd name="connsiteY31" fmla="*/ 586259 h 2259667"/>
              <a:gd name="connsiteX32" fmla="*/ 10623959 w 12572644"/>
              <a:gd name="connsiteY32" fmla="*/ 1083604 h 2259667"/>
              <a:gd name="connsiteX33" fmla="*/ 9798992 w 12572644"/>
              <a:gd name="connsiteY33" fmla="*/ 46763 h 2259667"/>
              <a:gd name="connsiteX34" fmla="*/ 9195488 w 12572644"/>
              <a:gd name="connsiteY34" fmla="*/ 385091 h 2259667"/>
              <a:gd name="connsiteX35" fmla="*/ 8976032 w 12572644"/>
              <a:gd name="connsiteY35" fmla="*/ 183923 h 2259667"/>
              <a:gd name="connsiteX36" fmla="*/ 8436536 w 12572644"/>
              <a:gd name="connsiteY36" fmla="*/ 787427 h 2259667"/>
              <a:gd name="connsiteX37" fmla="*/ 8207936 w 12572644"/>
              <a:gd name="connsiteY37" fmla="*/ 156491 h 2259667"/>
              <a:gd name="connsiteX38" fmla="*/ 7814744 w 12572644"/>
              <a:gd name="connsiteY38" fmla="*/ 1089179 h 2259667"/>
              <a:gd name="connsiteX39" fmla="*/ 7366688 w 12572644"/>
              <a:gd name="connsiteY39" fmla="*/ 1308635 h 2259667"/>
              <a:gd name="connsiteX40" fmla="*/ 6717464 w 12572644"/>
              <a:gd name="connsiteY40" fmla="*/ 1180619 h 2259667"/>
              <a:gd name="connsiteX41" fmla="*/ 6891200 w 12572644"/>
              <a:gd name="connsiteY41" fmla="*/ 878867 h 2259667"/>
              <a:gd name="connsiteX42" fmla="*/ 6562016 w 12572644"/>
              <a:gd name="connsiteY42" fmla="*/ 677699 h 2259667"/>
              <a:gd name="connsiteX43" fmla="*/ 6260264 w 12572644"/>
              <a:gd name="connsiteY43" fmla="*/ 952019 h 2259667"/>
              <a:gd name="connsiteX44" fmla="*/ 5812208 w 12572644"/>
              <a:gd name="connsiteY44" fmla="*/ 1217195 h 2259667"/>
              <a:gd name="connsiteX45" fmla="*/ 5848784 w 12572644"/>
              <a:gd name="connsiteY45" fmla="*/ 156491 h 2259667"/>
              <a:gd name="connsiteX46" fmla="*/ 5044112 w 12572644"/>
              <a:gd name="connsiteY46" fmla="*/ 1491515 h 2259667"/>
              <a:gd name="connsiteX47" fmla="*/ 3992552 w 12572644"/>
              <a:gd name="connsiteY47" fmla="*/ 869723 h 2259667"/>
              <a:gd name="connsiteX48" fmla="*/ 3251888 w 12572644"/>
              <a:gd name="connsiteY48" fmla="*/ 1710971 h 2259667"/>
              <a:gd name="connsiteX49" fmla="*/ 2712392 w 12572644"/>
              <a:gd name="connsiteY49" fmla="*/ 1436651 h 2259667"/>
              <a:gd name="connsiteX50" fmla="*/ 2447216 w 12572644"/>
              <a:gd name="connsiteY50" fmla="*/ 2250467 h 2259667"/>
              <a:gd name="connsiteX51" fmla="*/ 2401496 w 12572644"/>
              <a:gd name="connsiteY51" fmla="*/ 805715 h 2259667"/>
              <a:gd name="connsiteX52" fmla="*/ 2081456 w 12572644"/>
              <a:gd name="connsiteY52" fmla="*/ 1372643 h 2259667"/>
              <a:gd name="connsiteX53" fmla="*/ 1642544 w 12572644"/>
              <a:gd name="connsiteY53" fmla="*/ 988595 h 2259667"/>
              <a:gd name="connsiteX54" fmla="*/ 1322504 w 12572644"/>
              <a:gd name="connsiteY54" fmla="*/ 1189763 h 2259667"/>
              <a:gd name="connsiteX55" fmla="*/ 1121336 w 12572644"/>
              <a:gd name="connsiteY55" fmla="*/ 906299 h 2259667"/>
              <a:gd name="connsiteX56" fmla="*/ 911024 w 12572644"/>
              <a:gd name="connsiteY56" fmla="*/ 403379 h 2259667"/>
              <a:gd name="connsiteX57" fmla="*/ 106352 w 12572644"/>
              <a:gd name="connsiteY57" fmla="*/ 970307 h 2259667"/>
              <a:gd name="connsiteX58" fmla="*/ 88064 w 12572644"/>
              <a:gd name="connsiteY58" fmla="*/ 769139 h 2259667"/>
              <a:gd name="connsiteX59" fmla="*/ 810440 w 12572644"/>
              <a:gd name="connsiteY59" fmla="*/ 330227 h 2259667"/>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95488 w 12572644"/>
              <a:gd name="connsiteY34" fmla="*/ 390482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8992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623959 w 12572644"/>
              <a:gd name="connsiteY32" fmla="*/ 1088995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68203 w 12572644"/>
              <a:gd name="connsiteY32" fmla="*/ 1072269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35618 h 2265058"/>
              <a:gd name="connsiteX1" fmla="*/ 1066472 w 12572644"/>
              <a:gd name="connsiteY1" fmla="*/ 454490 h 2265058"/>
              <a:gd name="connsiteX2" fmla="*/ 1285928 w 12572644"/>
              <a:gd name="connsiteY2" fmla="*/ 1122002 h 2265058"/>
              <a:gd name="connsiteX3" fmla="*/ 1633400 w 12572644"/>
              <a:gd name="connsiteY3" fmla="*/ 966554 h 2265058"/>
              <a:gd name="connsiteX4" fmla="*/ 2063168 w 12572644"/>
              <a:gd name="connsiteY4" fmla="*/ 1286594 h 2265058"/>
              <a:gd name="connsiteX5" fmla="*/ 2410640 w 12572644"/>
              <a:gd name="connsiteY5" fmla="*/ 545930 h 2265058"/>
              <a:gd name="connsiteX6" fmla="*/ 2492936 w 12572644"/>
              <a:gd name="connsiteY6" fmla="*/ 2173562 h 2265058"/>
              <a:gd name="connsiteX7" fmla="*/ 2666672 w 12572644"/>
              <a:gd name="connsiteY7" fmla="*/ 1332314 h 2265058"/>
              <a:gd name="connsiteX8" fmla="*/ 3297608 w 12572644"/>
              <a:gd name="connsiteY8" fmla="*/ 1643210 h 2265058"/>
              <a:gd name="connsiteX9" fmla="*/ 3901112 w 12572644"/>
              <a:gd name="connsiteY9" fmla="*/ 747098 h 2265058"/>
              <a:gd name="connsiteX10" fmla="*/ 4961816 w 12572644"/>
              <a:gd name="connsiteY10" fmla="*/ 1487762 h 2265058"/>
              <a:gd name="connsiteX11" fmla="*/ 5867072 w 12572644"/>
              <a:gd name="connsiteY11" fmla="*/ 107018 h 2265058"/>
              <a:gd name="connsiteX12" fmla="*/ 5885360 w 12572644"/>
              <a:gd name="connsiteY12" fmla="*/ 1167722 h 2265058"/>
              <a:gd name="connsiteX13" fmla="*/ 6562016 w 12572644"/>
              <a:gd name="connsiteY13" fmla="*/ 646514 h 2265058"/>
              <a:gd name="connsiteX14" fmla="*/ 6927776 w 12572644"/>
              <a:gd name="connsiteY14" fmla="*/ 829394 h 2265058"/>
              <a:gd name="connsiteX15" fmla="*/ 6808904 w 12572644"/>
              <a:gd name="connsiteY15" fmla="*/ 1176866 h 2265058"/>
              <a:gd name="connsiteX16" fmla="*/ 7650152 w 12572644"/>
              <a:gd name="connsiteY16" fmla="*/ 1186010 h 2265058"/>
              <a:gd name="connsiteX17" fmla="*/ 8180504 w 12572644"/>
              <a:gd name="connsiteY17" fmla="*/ 125306 h 2265058"/>
              <a:gd name="connsiteX18" fmla="*/ 8473112 w 12572644"/>
              <a:gd name="connsiteY18" fmla="*/ 710522 h 2265058"/>
              <a:gd name="connsiteX19" fmla="*/ 8930312 w 12572644"/>
              <a:gd name="connsiteY19" fmla="*/ 161882 h 2265058"/>
              <a:gd name="connsiteX20" fmla="*/ 9195488 w 12572644"/>
              <a:gd name="connsiteY20" fmla="*/ 344762 h 2265058"/>
              <a:gd name="connsiteX21" fmla="*/ 9815273 w 12572644"/>
              <a:gd name="connsiteY21" fmla="*/ 19146 h 2265058"/>
              <a:gd name="connsiteX22" fmla="*/ 10565527 w 12572644"/>
              <a:gd name="connsiteY22" fmla="*/ 1015842 h 2265058"/>
              <a:gd name="connsiteX23" fmla="*/ 10704248 w 12572644"/>
              <a:gd name="connsiteY23" fmla="*/ 619975 h 2265058"/>
              <a:gd name="connsiteX24" fmla="*/ 10901179 w 12572644"/>
              <a:gd name="connsiteY24" fmla="*/ 538347 h 2265058"/>
              <a:gd name="connsiteX25" fmla="*/ 11492194 w 12572644"/>
              <a:gd name="connsiteY25" fmla="*/ 657665 h 2265058"/>
              <a:gd name="connsiteX26" fmla="*/ 12061575 w 12572644"/>
              <a:gd name="connsiteY26" fmla="*/ 66428 h 2265058"/>
              <a:gd name="connsiteX27" fmla="*/ 12569624 w 12572644"/>
              <a:gd name="connsiteY27" fmla="*/ 646514 h 2265058"/>
              <a:gd name="connsiteX28" fmla="*/ 12258951 w 12572644"/>
              <a:gd name="connsiteY28" fmla="*/ 275402 h 2265058"/>
              <a:gd name="connsiteX29" fmla="*/ 11975264 w 12572644"/>
              <a:gd name="connsiteY29" fmla="*/ 161882 h 2265058"/>
              <a:gd name="connsiteX30" fmla="*/ 11494200 w 12572644"/>
              <a:gd name="connsiteY30" fmla="*/ 710522 h 2265058"/>
              <a:gd name="connsiteX31" fmla="*/ 10786544 w 12572644"/>
              <a:gd name="connsiteY31" fmla="*/ 591650 h 2265058"/>
              <a:gd name="connsiteX32" fmla="*/ 10584930 w 12572644"/>
              <a:gd name="connsiteY32" fmla="*/ 1077844 h 2265058"/>
              <a:gd name="connsiteX33" fmla="*/ 9793416 w 12572644"/>
              <a:gd name="connsiteY33" fmla="*/ 52154 h 2265058"/>
              <a:gd name="connsiteX34" fmla="*/ 9189913 w 12572644"/>
              <a:gd name="connsiteY34" fmla="*/ 396058 h 2265058"/>
              <a:gd name="connsiteX35" fmla="*/ 8976032 w 12572644"/>
              <a:gd name="connsiteY35" fmla="*/ 189314 h 2265058"/>
              <a:gd name="connsiteX36" fmla="*/ 8436536 w 12572644"/>
              <a:gd name="connsiteY36" fmla="*/ 792818 h 2265058"/>
              <a:gd name="connsiteX37" fmla="*/ 8207936 w 12572644"/>
              <a:gd name="connsiteY37" fmla="*/ 161882 h 2265058"/>
              <a:gd name="connsiteX38" fmla="*/ 7814744 w 12572644"/>
              <a:gd name="connsiteY38" fmla="*/ 1094570 h 2265058"/>
              <a:gd name="connsiteX39" fmla="*/ 7366688 w 12572644"/>
              <a:gd name="connsiteY39" fmla="*/ 1314026 h 2265058"/>
              <a:gd name="connsiteX40" fmla="*/ 6717464 w 12572644"/>
              <a:gd name="connsiteY40" fmla="*/ 1186010 h 2265058"/>
              <a:gd name="connsiteX41" fmla="*/ 6891200 w 12572644"/>
              <a:gd name="connsiteY41" fmla="*/ 884258 h 2265058"/>
              <a:gd name="connsiteX42" fmla="*/ 6562016 w 12572644"/>
              <a:gd name="connsiteY42" fmla="*/ 683090 h 2265058"/>
              <a:gd name="connsiteX43" fmla="*/ 6260264 w 12572644"/>
              <a:gd name="connsiteY43" fmla="*/ 957410 h 2265058"/>
              <a:gd name="connsiteX44" fmla="*/ 5812208 w 12572644"/>
              <a:gd name="connsiteY44" fmla="*/ 1222586 h 2265058"/>
              <a:gd name="connsiteX45" fmla="*/ 5848784 w 12572644"/>
              <a:gd name="connsiteY45" fmla="*/ 161882 h 2265058"/>
              <a:gd name="connsiteX46" fmla="*/ 5044112 w 12572644"/>
              <a:gd name="connsiteY46" fmla="*/ 1496906 h 2265058"/>
              <a:gd name="connsiteX47" fmla="*/ 3992552 w 12572644"/>
              <a:gd name="connsiteY47" fmla="*/ 875114 h 2265058"/>
              <a:gd name="connsiteX48" fmla="*/ 3251888 w 12572644"/>
              <a:gd name="connsiteY48" fmla="*/ 1716362 h 2265058"/>
              <a:gd name="connsiteX49" fmla="*/ 2712392 w 12572644"/>
              <a:gd name="connsiteY49" fmla="*/ 1442042 h 2265058"/>
              <a:gd name="connsiteX50" fmla="*/ 2447216 w 12572644"/>
              <a:gd name="connsiteY50" fmla="*/ 2255858 h 2265058"/>
              <a:gd name="connsiteX51" fmla="*/ 2401496 w 12572644"/>
              <a:gd name="connsiteY51" fmla="*/ 811106 h 2265058"/>
              <a:gd name="connsiteX52" fmla="*/ 2081456 w 12572644"/>
              <a:gd name="connsiteY52" fmla="*/ 1378034 h 2265058"/>
              <a:gd name="connsiteX53" fmla="*/ 1642544 w 12572644"/>
              <a:gd name="connsiteY53" fmla="*/ 993986 h 2265058"/>
              <a:gd name="connsiteX54" fmla="*/ 1322504 w 12572644"/>
              <a:gd name="connsiteY54" fmla="*/ 1195154 h 2265058"/>
              <a:gd name="connsiteX55" fmla="*/ 1121336 w 12572644"/>
              <a:gd name="connsiteY55" fmla="*/ 911690 h 2265058"/>
              <a:gd name="connsiteX56" fmla="*/ 911024 w 12572644"/>
              <a:gd name="connsiteY56" fmla="*/ 408770 h 2265058"/>
              <a:gd name="connsiteX57" fmla="*/ 106352 w 12572644"/>
              <a:gd name="connsiteY57" fmla="*/ 975698 h 2265058"/>
              <a:gd name="connsiteX58" fmla="*/ 88064 w 12572644"/>
              <a:gd name="connsiteY58" fmla="*/ 774530 h 2265058"/>
              <a:gd name="connsiteX59" fmla="*/ 810440 w 12572644"/>
              <a:gd name="connsiteY59" fmla="*/ 335618 h 2265058"/>
              <a:gd name="connsiteX0" fmla="*/ 810440 w 12572644"/>
              <a:gd name="connsiteY0" fmla="*/ 343738 h 2273178"/>
              <a:gd name="connsiteX1" fmla="*/ 1066472 w 12572644"/>
              <a:gd name="connsiteY1" fmla="*/ 462610 h 2273178"/>
              <a:gd name="connsiteX2" fmla="*/ 1285928 w 12572644"/>
              <a:gd name="connsiteY2" fmla="*/ 1130122 h 2273178"/>
              <a:gd name="connsiteX3" fmla="*/ 1633400 w 12572644"/>
              <a:gd name="connsiteY3" fmla="*/ 974674 h 2273178"/>
              <a:gd name="connsiteX4" fmla="*/ 2063168 w 12572644"/>
              <a:gd name="connsiteY4" fmla="*/ 1294714 h 2273178"/>
              <a:gd name="connsiteX5" fmla="*/ 2410640 w 12572644"/>
              <a:gd name="connsiteY5" fmla="*/ 554050 h 2273178"/>
              <a:gd name="connsiteX6" fmla="*/ 2492936 w 12572644"/>
              <a:gd name="connsiteY6" fmla="*/ 2181682 h 2273178"/>
              <a:gd name="connsiteX7" fmla="*/ 2666672 w 12572644"/>
              <a:gd name="connsiteY7" fmla="*/ 1340434 h 2273178"/>
              <a:gd name="connsiteX8" fmla="*/ 3297608 w 12572644"/>
              <a:gd name="connsiteY8" fmla="*/ 1651330 h 2273178"/>
              <a:gd name="connsiteX9" fmla="*/ 3901112 w 12572644"/>
              <a:gd name="connsiteY9" fmla="*/ 755218 h 2273178"/>
              <a:gd name="connsiteX10" fmla="*/ 4961816 w 12572644"/>
              <a:gd name="connsiteY10" fmla="*/ 1495882 h 2273178"/>
              <a:gd name="connsiteX11" fmla="*/ 5867072 w 12572644"/>
              <a:gd name="connsiteY11" fmla="*/ 115138 h 2273178"/>
              <a:gd name="connsiteX12" fmla="*/ 5885360 w 12572644"/>
              <a:gd name="connsiteY12" fmla="*/ 1175842 h 2273178"/>
              <a:gd name="connsiteX13" fmla="*/ 6562016 w 12572644"/>
              <a:gd name="connsiteY13" fmla="*/ 654634 h 2273178"/>
              <a:gd name="connsiteX14" fmla="*/ 6927776 w 12572644"/>
              <a:gd name="connsiteY14" fmla="*/ 837514 h 2273178"/>
              <a:gd name="connsiteX15" fmla="*/ 6808904 w 12572644"/>
              <a:gd name="connsiteY15" fmla="*/ 1184986 h 2273178"/>
              <a:gd name="connsiteX16" fmla="*/ 7650152 w 12572644"/>
              <a:gd name="connsiteY16" fmla="*/ 1194130 h 2273178"/>
              <a:gd name="connsiteX17" fmla="*/ 8180504 w 12572644"/>
              <a:gd name="connsiteY17" fmla="*/ 133426 h 2273178"/>
              <a:gd name="connsiteX18" fmla="*/ 8473112 w 12572644"/>
              <a:gd name="connsiteY18" fmla="*/ 718642 h 2273178"/>
              <a:gd name="connsiteX19" fmla="*/ 8930312 w 12572644"/>
              <a:gd name="connsiteY19" fmla="*/ 170002 h 2273178"/>
              <a:gd name="connsiteX20" fmla="*/ 9195488 w 12572644"/>
              <a:gd name="connsiteY20" fmla="*/ 352882 h 2273178"/>
              <a:gd name="connsiteX21" fmla="*/ 9815273 w 12572644"/>
              <a:gd name="connsiteY21" fmla="*/ 27266 h 2273178"/>
              <a:gd name="connsiteX22" fmla="*/ 10565527 w 12572644"/>
              <a:gd name="connsiteY22" fmla="*/ 1023962 h 2273178"/>
              <a:gd name="connsiteX23" fmla="*/ 10704248 w 12572644"/>
              <a:gd name="connsiteY23" fmla="*/ 628095 h 2273178"/>
              <a:gd name="connsiteX24" fmla="*/ 10901179 w 12572644"/>
              <a:gd name="connsiteY24" fmla="*/ 546467 h 2273178"/>
              <a:gd name="connsiteX25" fmla="*/ 11492194 w 12572644"/>
              <a:gd name="connsiteY25" fmla="*/ 665785 h 2273178"/>
              <a:gd name="connsiteX26" fmla="*/ 12061575 w 12572644"/>
              <a:gd name="connsiteY26" fmla="*/ 74548 h 2273178"/>
              <a:gd name="connsiteX27" fmla="*/ 12569624 w 12572644"/>
              <a:gd name="connsiteY27" fmla="*/ 654634 h 2273178"/>
              <a:gd name="connsiteX28" fmla="*/ 12258951 w 12572644"/>
              <a:gd name="connsiteY28" fmla="*/ 283522 h 2273178"/>
              <a:gd name="connsiteX29" fmla="*/ 11975264 w 12572644"/>
              <a:gd name="connsiteY29" fmla="*/ 170002 h 2273178"/>
              <a:gd name="connsiteX30" fmla="*/ 11494200 w 12572644"/>
              <a:gd name="connsiteY30" fmla="*/ 718642 h 2273178"/>
              <a:gd name="connsiteX31" fmla="*/ 10786544 w 12572644"/>
              <a:gd name="connsiteY31" fmla="*/ 599770 h 2273178"/>
              <a:gd name="connsiteX32" fmla="*/ 10584930 w 12572644"/>
              <a:gd name="connsiteY32" fmla="*/ 1085964 h 2273178"/>
              <a:gd name="connsiteX33" fmla="*/ 9793416 w 12572644"/>
              <a:gd name="connsiteY33" fmla="*/ 60274 h 2273178"/>
              <a:gd name="connsiteX34" fmla="*/ 9189913 w 12572644"/>
              <a:gd name="connsiteY34" fmla="*/ 404178 h 2273178"/>
              <a:gd name="connsiteX35" fmla="*/ 8976032 w 12572644"/>
              <a:gd name="connsiteY35" fmla="*/ 197434 h 2273178"/>
              <a:gd name="connsiteX36" fmla="*/ 8436536 w 12572644"/>
              <a:gd name="connsiteY36" fmla="*/ 800938 h 2273178"/>
              <a:gd name="connsiteX37" fmla="*/ 8207936 w 12572644"/>
              <a:gd name="connsiteY37" fmla="*/ 170002 h 2273178"/>
              <a:gd name="connsiteX38" fmla="*/ 7814744 w 12572644"/>
              <a:gd name="connsiteY38" fmla="*/ 1102690 h 2273178"/>
              <a:gd name="connsiteX39" fmla="*/ 7366688 w 12572644"/>
              <a:gd name="connsiteY39" fmla="*/ 1322146 h 2273178"/>
              <a:gd name="connsiteX40" fmla="*/ 6717464 w 12572644"/>
              <a:gd name="connsiteY40" fmla="*/ 1194130 h 2273178"/>
              <a:gd name="connsiteX41" fmla="*/ 6891200 w 12572644"/>
              <a:gd name="connsiteY41" fmla="*/ 892378 h 2273178"/>
              <a:gd name="connsiteX42" fmla="*/ 6562016 w 12572644"/>
              <a:gd name="connsiteY42" fmla="*/ 691210 h 2273178"/>
              <a:gd name="connsiteX43" fmla="*/ 6260264 w 12572644"/>
              <a:gd name="connsiteY43" fmla="*/ 965530 h 2273178"/>
              <a:gd name="connsiteX44" fmla="*/ 5812208 w 12572644"/>
              <a:gd name="connsiteY44" fmla="*/ 1230706 h 2273178"/>
              <a:gd name="connsiteX45" fmla="*/ 5848784 w 12572644"/>
              <a:gd name="connsiteY45" fmla="*/ 170002 h 2273178"/>
              <a:gd name="connsiteX46" fmla="*/ 5044112 w 12572644"/>
              <a:gd name="connsiteY46" fmla="*/ 1505026 h 2273178"/>
              <a:gd name="connsiteX47" fmla="*/ 3992552 w 12572644"/>
              <a:gd name="connsiteY47" fmla="*/ 883234 h 2273178"/>
              <a:gd name="connsiteX48" fmla="*/ 3251888 w 12572644"/>
              <a:gd name="connsiteY48" fmla="*/ 1724482 h 2273178"/>
              <a:gd name="connsiteX49" fmla="*/ 2712392 w 12572644"/>
              <a:gd name="connsiteY49" fmla="*/ 1450162 h 2273178"/>
              <a:gd name="connsiteX50" fmla="*/ 2447216 w 12572644"/>
              <a:gd name="connsiteY50" fmla="*/ 2263978 h 2273178"/>
              <a:gd name="connsiteX51" fmla="*/ 2401496 w 12572644"/>
              <a:gd name="connsiteY51" fmla="*/ 819226 h 2273178"/>
              <a:gd name="connsiteX52" fmla="*/ 2081456 w 12572644"/>
              <a:gd name="connsiteY52" fmla="*/ 1386154 h 2273178"/>
              <a:gd name="connsiteX53" fmla="*/ 1642544 w 12572644"/>
              <a:gd name="connsiteY53" fmla="*/ 1002106 h 2273178"/>
              <a:gd name="connsiteX54" fmla="*/ 1322504 w 12572644"/>
              <a:gd name="connsiteY54" fmla="*/ 1203274 h 2273178"/>
              <a:gd name="connsiteX55" fmla="*/ 1121336 w 12572644"/>
              <a:gd name="connsiteY55" fmla="*/ 919810 h 2273178"/>
              <a:gd name="connsiteX56" fmla="*/ 911024 w 12572644"/>
              <a:gd name="connsiteY56" fmla="*/ 416890 h 2273178"/>
              <a:gd name="connsiteX57" fmla="*/ 106352 w 12572644"/>
              <a:gd name="connsiteY57" fmla="*/ 983818 h 2273178"/>
              <a:gd name="connsiteX58" fmla="*/ 88064 w 12572644"/>
              <a:gd name="connsiteY58" fmla="*/ 782650 h 2273178"/>
              <a:gd name="connsiteX59" fmla="*/ 810440 w 12572644"/>
              <a:gd name="connsiteY59" fmla="*/ 343738 h 2273178"/>
              <a:gd name="connsiteX0" fmla="*/ 810440 w 12572644"/>
              <a:gd name="connsiteY0" fmla="*/ 336588 h 2266028"/>
              <a:gd name="connsiteX1" fmla="*/ 1066472 w 12572644"/>
              <a:gd name="connsiteY1" fmla="*/ 455460 h 2266028"/>
              <a:gd name="connsiteX2" fmla="*/ 1285928 w 12572644"/>
              <a:gd name="connsiteY2" fmla="*/ 1122972 h 2266028"/>
              <a:gd name="connsiteX3" fmla="*/ 1633400 w 12572644"/>
              <a:gd name="connsiteY3" fmla="*/ 967524 h 2266028"/>
              <a:gd name="connsiteX4" fmla="*/ 2063168 w 12572644"/>
              <a:gd name="connsiteY4" fmla="*/ 1287564 h 2266028"/>
              <a:gd name="connsiteX5" fmla="*/ 2410640 w 12572644"/>
              <a:gd name="connsiteY5" fmla="*/ 546900 h 2266028"/>
              <a:gd name="connsiteX6" fmla="*/ 2492936 w 12572644"/>
              <a:gd name="connsiteY6" fmla="*/ 2174532 h 2266028"/>
              <a:gd name="connsiteX7" fmla="*/ 2666672 w 12572644"/>
              <a:gd name="connsiteY7" fmla="*/ 1333284 h 2266028"/>
              <a:gd name="connsiteX8" fmla="*/ 3297608 w 12572644"/>
              <a:gd name="connsiteY8" fmla="*/ 1644180 h 2266028"/>
              <a:gd name="connsiteX9" fmla="*/ 3901112 w 12572644"/>
              <a:gd name="connsiteY9" fmla="*/ 748068 h 2266028"/>
              <a:gd name="connsiteX10" fmla="*/ 4961816 w 12572644"/>
              <a:gd name="connsiteY10" fmla="*/ 1488732 h 2266028"/>
              <a:gd name="connsiteX11" fmla="*/ 5867072 w 12572644"/>
              <a:gd name="connsiteY11" fmla="*/ 107988 h 2266028"/>
              <a:gd name="connsiteX12" fmla="*/ 5885360 w 12572644"/>
              <a:gd name="connsiteY12" fmla="*/ 1168692 h 2266028"/>
              <a:gd name="connsiteX13" fmla="*/ 6562016 w 12572644"/>
              <a:gd name="connsiteY13" fmla="*/ 647484 h 2266028"/>
              <a:gd name="connsiteX14" fmla="*/ 6927776 w 12572644"/>
              <a:gd name="connsiteY14" fmla="*/ 830364 h 2266028"/>
              <a:gd name="connsiteX15" fmla="*/ 6808904 w 12572644"/>
              <a:gd name="connsiteY15" fmla="*/ 1177836 h 2266028"/>
              <a:gd name="connsiteX16" fmla="*/ 7650152 w 12572644"/>
              <a:gd name="connsiteY16" fmla="*/ 1186980 h 2266028"/>
              <a:gd name="connsiteX17" fmla="*/ 8180504 w 12572644"/>
              <a:gd name="connsiteY17" fmla="*/ 126276 h 2266028"/>
              <a:gd name="connsiteX18" fmla="*/ 8473112 w 12572644"/>
              <a:gd name="connsiteY18" fmla="*/ 711492 h 2266028"/>
              <a:gd name="connsiteX19" fmla="*/ 8930312 w 12572644"/>
              <a:gd name="connsiteY19" fmla="*/ 162852 h 2266028"/>
              <a:gd name="connsiteX20" fmla="*/ 9195488 w 12572644"/>
              <a:gd name="connsiteY20" fmla="*/ 334581 h 2266028"/>
              <a:gd name="connsiteX21" fmla="*/ 9815273 w 12572644"/>
              <a:gd name="connsiteY21" fmla="*/ 20116 h 2266028"/>
              <a:gd name="connsiteX22" fmla="*/ 10565527 w 12572644"/>
              <a:gd name="connsiteY22" fmla="*/ 1016812 h 2266028"/>
              <a:gd name="connsiteX23" fmla="*/ 10704248 w 12572644"/>
              <a:gd name="connsiteY23" fmla="*/ 620945 h 2266028"/>
              <a:gd name="connsiteX24" fmla="*/ 10901179 w 12572644"/>
              <a:gd name="connsiteY24" fmla="*/ 539317 h 2266028"/>
              <a:gd name="connsiteX25" fmla="*/ 11492194 w 12572644"/>
              <a:gd name="connsiteY25" fmla="*/ 658635 h 2266028"/>
              <a:gd name="connsiteX26" fmla="*/ 12061575 w 12572644"/>
              <a:gd name="connsiteY26" fmla="*/ 67398 h 2266028"/>
              <a:gd name="connsiteX27" fmla="*/ 12569624 w 12572644"/>
              <a:gd name="connsiteY27" fmla="*/ 647484 h 2266028"/>
              <a:gd name="connsiteX28" fmla="*/ 12258951 w 12572644"/>
              <a:gd name="connsiteY28" fmla="*/ 276372 h 2266028"/>
              <a:gd name="connsiteX29" fmla="*/ 11975264 w 12572644"/>
              <a:gd name="connsiteY29" fmla="*/ 162852 h 2266028"/>
              <a:gd name="connsiteX30" fmla="*/ 11494200 w 12572644"/>
              <a:gd name="connsiteY30" fmla="*/ 711492 h 2266028"/>
              <a:gd name="connsiteX31" fmla="*/ 10786544 w 12572644"/>
              <a:gd name="connsiteY31" fmla="*/ 592620 h 2266028"/>
              <a:gd name="connsiteX32" fmla="*/ 10584930 w 12572644"/>
              <a:gd name="connsiteY32" fmla="*/ 1078814 h 2266028"/>
              <a:gd name="connsiteX33" fmla="*/ 9793416 w 12572644"/>
              <a:gd name="connsiteY33" fmla="*/ 53124 h 2266028"/>
              <a:gd name="connsiteX34" fmla="*/ 9189913 w 12572644"/>
              <a:gd name="connsiteY34" fmla="*/ 397028 h 2266028"/>
              <a:gd name="connsiteX35" fmla="*/ 8976032 w 12572644"/>
              <a:gd name="connsiteY35" fmla="*/ 190284 h 2266028"/>
              <a:gd name="connsiteX36" fmla="*/ 8436536 w 12572644"/>
              <a:gd name="connsiteY36" fmla="*/ 793788 h 2266028"/>
              <a:gd name="connsiteX37" fmla="*/ 8207936 w 12572644"/>
              <a:gd name="connsiteY37" fmla="*/ 162852 h 2266028"/>
              <a:gd name="connsiteX38" fmla="*/ 7814744 w 12572644"/>
              <a:gd name="connsiteY38" fmla="*/ 1095540 h 2266028"/>
              <a:gd name="connsiteX39" fmla="*/ 7366688 w 12572644"/>
              <a:gd name="connsiteY39" fmla="*/ 1314996 h 2266028"/>
              <a:gd name="connsiteX40" fmla="*/ 6717464 w 12572644"/>
              <a:gd name="connsiteY40" fmla="*/ 1186980 h 2266028"/>
              <a:gd name="connsiteX41" fmla="*/ 6891200 w 12572644"/>
              <a:gd name="connsiteY41" fmla="*/ 885228 h 2266028"/>
              <a:gd name="connsiteX42" fmla="*/ 6562016 w 12572644"/>
              <a:gd name="connsiteY42" fmla="*/ 684060 h 2266028"/>
              <a:gd name="connsiteX43" fmla="*/ 6260264 w 12572644"/>
              <a:gd name="connsiteY43" fmla="*/ 958380 h 2266028"/>
              <a:gd name="connsiteX44" fmla="*/ 5812208 w 12572644"/>
              <a:gd name="connsiteY44" fmla="*/ 1223556 h 2266028"/>
              <a:gd name="connsiteX45" fmla="*/ 5848784 w 12572644"/>
              <a:gd name="connsiteY45" fmla="*/ 162852 h 2266028"/>
              <a:gd name="connsiteX46" fmla="*/ 5044112 w 12572644"/>
              <a:gd name="connsiteY46" fmla="*/ 1497876 h 2266028"/>
              <a:gd name="connsiteX47" fmla="*/ 3992552 w 12572644"/>
              <a:gd name="connsiteY47" fmla="*/ 876084 h 2266028"/>
              <a:gd name="connsiteX48" fmla="*/ 3251888 w 12572644"/>
              <a:gd name="connsiteY48" fmla="*/ 1717332 h 2266028"/>
              <a:gd name="connsiteX49" fmla="*/ 2712392 w 12572644"/>
              <a:gd name="connsiteY49" fmla="*/ 1443012 h 2266028"/>
              <a:gd name="connsiteX50" fmla="*/ 2447216 w 12572644"/>
              <a:gd name="connsiteY50" fmla="*/ 2256828 h 2266028"/>
              <a:gd name="connsiteX51" fmla="*/ 2401496 w 12572644"/>
              <a:gd name="connsiteY51" fmla="*/ 812076 h 2266028"/>
              <a:gd name="connsiteX52" fmla="*/ 2081456 w 12572644"/>
              <a:gd name="connsiteY52" fmla="*/ 1379004 h 2266028"/>
              <a:gd name="connsiteX53" fmla="*/ 1642544 w 12572644"/>
              <a:gd name="connsiteY53" fmla="*/ 994956 h 2266028"/>
              <a:gd name="connsiteX54" fmla="*/ 1322504 w 12572644"/>
              <a:gd name="connsiteY54" fmla="*/ 1196124 h 2266028"/>
              <a:gd name="connsiteX55" fmla="*/ 1121336 w 12572644"/>
              <a:gd name="connsiteY55" fmla="*/ 912660 h 2266028"/>
              <a:gd name="connsiteX56" fmla="*/ 911024 w 12572644"/>
              <a:gd name="connsiteY56" fmla="*/ 409740 h 2266028"/>
              <a:gd name="connsiteX57" fmla="*/ 106352 w 12572644"/>
              <a:gd name="connsiteY57" fmla="*/ 976668 h 2266028"/>
              <a:gd name="connsiteX58" fmla="*/ 88064 w 12572644"/>
              <a:gd name="connsiteY58" fmla="*/ 775500 h 2266028"/>
              <a:gd name="connsiteX59" fmla="*/ 810440 w 12572644"/>
              <a:gd name="connsiteY59" fmla="*/ 336588 h 2266028"/>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89913 w 12572644"/>
              <a:gd name="connsiteY34" fmla="*/ 401261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76032 w 12572644"/>
              <a:gd name="connsiteY35" fmla="*/ 194517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40821 h 2270261"/>
              <a:gd name="connsiteX1" fmla="*/ 1066472 w 12572644"/>
              <a:gd name="connsiteY1" fmla="*/ 459693 h 2270261"/>
              <a:gd name="connsiteX2" fmla="*/ 1285928 w 12572644"/>
              <a:gd name="connsiteY2" fmla="*/ 1127205 h 2270261"/>
              <a:gd name="connsiteX3" fmla="*/ 1633400 w 12572644"/>
              <a:gd name="connsiteY3" fmla="*/ 971757 h 2270261"/>
              <a:gd name="connsiteX4" fmla="*/ 2063168 w 12572644"/>
              <a:gd name="connsiteY4" fmla="*/ 1291797 h 2270261"/>
              <a:gd name="connsiteX5" fmla="*/ 2410640 w 12572644"/>
              <a:gd name="connsiteY5" fmla="*/ 551133 h 2270261"/>
              <a:gd name="connsiteX6" fmla="*/ 2492936 w 12572644"/>
              <a:gd name="connsiteY6" fmla="*/ 2178765 h 2270261"/>
              <a:gd name="connsiteX7" fmla="*/ 2666672 w 12572644"/>
              <a:gd name="connsiteY7" fmla="*/ 1337517 h 2270261"/>
              <a:gd name="connsiteX8" fmla="*/ 3297608 w 12572644"/>
              <a:gd name="connsiteY8" fmla="*/ 1648413 h 2270261"/>
              <a:gd name="connsiteX9" fmla="*/ 3901112 w 12572644"/>
              <a:gd name="connsiteY9" fmla="*/ 752301 h 2270261"/>
              <a:gd name="connsiteX10" fmla="*/ 4961816 w 12572644"/>
              <a:gd name="connsiteY10" fmla="*/ 1492965 h 2270261"/>
              <a:gd name="connsiteX11" fmla="*/ 5867072 w 12572644"/>
              <a:gd name="connsiteY11" fmla="*/ 112221 h 2270261"/>
              <a:gd name="connsiteX12" fmla="*/ 5885360 w 12572644"/>
              <a:gd name="connsiteY12" fmla="*/ 1172925 h 2270261"/>
              <a:gd name="connsiteX13" fmla="*/ 6562016 w 12572644"/>
              <a:gd name="connsiteY13" fmla="*/ 651717 h 2270261"/>
              <a:gd name="connsiteX14" fmla="*/ 6927776 w 12572644"/>
              <a:gd name="connsiteY14" fmla="*/ 834597 h 2270261"/>
              <a:gd name="connsiteX15" fmla="*/ 6808904 w 12572644"/>
              <a:gd name="connsiteY15" fmla="*/ 1182069 h 2270261"/>
              <a:gd name="connsiteX16" fmla="*/ 7650152 w 12572644"/>
              <a:gd name="connsiteY16" fmla="*/ 1191213 h 2270261"/>
              <a:gd name="connsiteX17" fmla="*/ 8180504 w 12572644"/>
              <a:gd name="connsiteY17" fmla="*/ 130509 h 2270261"/>
              <a:gd name="connsiteX18" fmla="*/ 8473112 w 12572644"/>
              <a:gd name="connsiteY18" fmla="*/ 715725 h 2270261"/>
              <a:gd name="connsiteX19" fmla="*/ 8930312 w 12572644"/>
              <a:gd name="connsiteY19" fmla="*/ 167085 h 2270261"/>
              <a:gd name="connsiteX20" fmla="*/ 9195488 w 12572644"/>
              <a:gd name="connsiteY20" fmla="*/ 338814 h 2270261"/>
              <a:gd name="connsiteX21" fmla="*/ 9815273 w 12572644"/>
              <a:gd name="connsiteY21" fmla="*/ 24349 h 2270261"/>
              <a:gd name="connsiteX22" fmla="*/ 10565527 w 12572644"/>
              <a:gd name="connsiteY22" fmla="*/ 1021045 h 2270261"/>
              <a:gd name="connsiteX23" fmla="*/ 10704248 w 12572644"/>
              <a:gd name="connsiteY23" fmla="*/ 625178 h 2270261"/>
              <a:gd name="connsiteX24" fmla="*/ 10901179 w 12572644"/>
              <a:gd name="connsiteY24" fmla="*/ 543550 h 2270261"/>
              <a:gd name="connsiteX25" fmla="*/ 11492194 w 12572644"/>
              <a:gd name="connsiteY25" fmla="*/ 662868 h 2270261"/>
              <a:gd name="connsiteX26" fmla="*/ 12061575 w 12572644"/>
              <a:gd name="connsiteY26" fmla="*/ 71631 h 2270261"/>
              <a:gd name="connsiteX27" fmla="*/ 12569624 w 12572644"/>
              <a:gd name="connsiteY27" fmla="*/ 651717 h 2270261"/>
              <a:gd name="connsiteX28" fmla="*/ 12258951 w 12572644"/>
              <a:gd name="connsiteY28" fmla="*/ 280605 h 2270261"/>
              <a:gd name="connsiteX29" fmla="*/ 11975264 w 12572644"/>
              <a:gd name="connsiteY29" fmla="*/ 167085 h 2270261"/>
              <a:gd name="connsiteX30" fmla="*/ 11494200 w 12572644"/>
              <a:gd name="connsiteY30" fmla="*/ 715725 h 2270261"/>
              <a:gd name="connsiteX31" fmla="*/ 10786544 w 12572644"/>
              <a:gd name="connsiteY31" fmla="*/ 596853 h 2270261"/>
              <a:gd name="connsiteX32" fmla="*/ 10584930 w 12572644"/>
              <a:gd name="connsiteY32" fmla="*/ 1083047 h 2270261"/>
              <a:gd name="connsiteX33" fmla="*/ 9793416 w 12572644"/>
              <a:gd name="connsiteY33" fmla="*/ 57357 h 2270261"/>
              <a:gd name="connsiteX34" fmla="*/ 9139733 w 12572644"/>
              <a:gd name="connsiteY34" fmla="*/ 412412 h 2270261"/>
              <a:gd name="connsiteX35" fmla="*/ 8937003 w 12572644"/>
              <a:gd name="connsiteY35" fmla="*/ 222395 h 2270261"/>
              <a:gd name="connsiteX36" fmla="*/ 8436536 w 12572644"/>
              <a:gd name="connsiteY36" fmla="*/ 798021 h 2270261"/>
              <a:gd name="connsiteX37" fmla="*/ 8207936 w 12572644"/>
              <a:gd name="connsiteY37" fmla="*/ 167085 h 2270261"/>
              <a:gd name="connsiteX38" fmla="*/ 7814744 w 12572644"/>
              <a:gd name="connsiteY38" fmla="*/ 1099773 h 2270261"/>
              <a:gd name="connsiteX39" fmla="*/ 7366688 w 12572644"/>
              <a:gd name="connsiteY39" fmla="*/ 1319229 h 2270261"/>
              <a:gd name="connsiteX40" fmla="*/ 6717464 w 12572644"/>
              <a:gd name="connsiteY40" fmla="*/ 1191213 h 2270261"/>
              <a:gd name="connsiteX41" fmla="*/ 6891200 w 12572644"/>
              <a:gd name="connsiteY41" fmla="*/ 889461 h 2270261"/>
              <a:gd name="connsiteX42" fmla="*/ 6562016 w 12572644"/>
              <a:gd name="connsiteY42" fmla="*/ 688293 h 2270261"/>
              <a:gd name="connsiteX43" fmla="*/ 6260264 w 12572644"/>
              <a:gd name="connsiteY43" fmla="*/ 962613 h 2270261"/>
              <a:gd name="connsiteX44" fmla="*/ 5812208 w 12572644"/>
              <a:gd name="connsiteY44" fmla="*/ 1227789 h 2270261"/>
              <a:gd name="connsiteX45" fmla="*/ 5848784 w 12572644"/>
              <a:gd name="connsiteY45" fmla="*/ 167085 h 2270261"/>
              <a:gd name="connsiteX46" fmla="*/ 5044112 w 12572644"/>
              <a:gd name="connsiteY46" fmla="*/ 1502109 h 2270261"/>
              <a:gd name="connsiteX47" fmla="*/ 3992552 w 12572644"/>
              <a:gd name="connsiteY47" fmla="*/ 880317 h 2270261"/>
              <a:gd name="connsiteX48" fmla="*/ 3251888 w 12572644"/>
              <a:gd name="connsiteY48" fmla="*/ 1721565 h 2270261"/>
              <a:gd name="connsiteX49" fmla="*/ 2712392 w 12572644"/>
              <a:gd name="connsiteY49" fmla="*/ 1447245 h 2270261"/>
              <a:gd name="connsiteX50" fmla="*/ 2447216 w 12572644"/>
              <a:gd name="connsiteY50" fmla="*/ 2261061 h 2270261"/>
              <a:gd name="connsiteX51" fmla="*/ 2401496 w 12572644"/>
              <a:gd name="connsiteY51" fmla="*/ 816309 h 2270261"/>
              <a:gd name="connsiteX52" fmla="*/ 2081456 w 12572644"/>
              <a:gd name="connsiteY52" fmla="*/ 1383237 h 2270261"/>
              <a:gd name="connsiteX53" fmla="*/ 1642544 w 12572644"/>
              <a:gd name="connsiteY53" fmla="*/ 999189 h 2270261"/>
              <a:gd name="connsiteX54" fmla="*/ 1322504 w 12572644"/>
              <a:gd name="connsiteY54" fmla="*/ 1200357 h 2270261"/>
              <a:gd name="connsiteX55" fmla="*/ 1121336 w 12572644"/>
              <a:gd name="connsiteY55" fmla="*/ 916893 h 2270261"/>
              <a:gd name="connsiteX56" fmla="*/ 911024 w 12572644"/>
              <a:gd name="connsiteY56" fmla="*/ 413973 h 2270261"/>
              <a:gd name="connsiteX57" fmla="*/ 106352 w 12572644"/>
              <a:gd name="connsiteY57" fmla="*/ 980901 h 2270261"/>
              <a:gd name="connsiteX58" fmla="*/ 88064 w 12572644"/>
              <a:gd name="connsiteY58" fmla="*/ 779733 h 2270261"/>
              <a:gd name="connsiteX59" fmla="*/ 810440 w 12572644"/>
              <a:gd name="connsiteY59" fmla="*/ 340821 h 2270261"/>
              <a:gd name="connsiteX0" fmla="*/ 810440 w 12572644"/>
              <a:gd name="connsiteY0" fmla="*/ 336699 h 2266139"/>
              <a:gd name="connsiteX1" fmla="*/ 1066472 w 12572644"/>
              <a:gd name="connsiteY1" fmla="*/ 455571 h 2266139"/>
              <a:gd name="connsiteX2" fmla="*/ 1285928 w 12572644"/>
              <a:gd name="connsiteY2" fmla="*/ 1123083 h 2266139"/>
              <a:gd name="connsiteX3" fmla="*/ 1633400 w 12572644"/>
              <a:gd name="connsiteY3" fmla="*/ 967635 h 2266139"/>
              <a:gd name="connsiteX4" fmla="*/ 2063168 w 12572644"/>
              <a:gd name="connsiteY4" fmla="*/ 1287675 h 2266139"/>
              <a:gd name="connsiteX5" fmla="*/ 2410640 w 12572644"/>
              <a:gd name="connsiteY5" fmla="*/ 547011 h 2266139"/>
              <a:gd name="connsiteX6" fmla="*/ 2492936 w 12572644"/>
              <a:gd name="connsiteY6" fmla="*/ 2174643 h 2266139"/>
              <a:gd name="connsiteX7" fmla="*/ 2666672 w 12572644"/>
              <a:gd name="connsiteY7" fmla="*/ 1333395 h 2266139"/>
              <a:gd name="connsiteX8" fmla="*/ 3297608 w 12572644"/>
              <a:gd name="connsiteY8" fmla="*/ 1644291 h 2266139"/>
              <a:gd name="connsiteX9" fmla="*/ 3901112 w 12572644"/>
              <a:gd name="connsiteY9" fmla="*/ 748179 h 2266139"/>
              <a:gd name="connsiteX10" fmla="*/ 4961816 w 12572644"/>
              <a:gd name="connsiteY10" fmla="*/ 1488843 h 2266139"/>
              <a:gd name="connsiteX11" fmla="*/ 5867072 w 12572644"/>
              <a:gd name="connsiteY11" fmla="*/ 108099 h 2266139"/>
              <a:gd name="connsiteX12" fmla="*/ 5885360 w 12572644"/>
              <a:gd name="connsiteY12" fmla="*/ 1168803 h 2266139"/>
              <a:gd name="connsiteX13" fmla="*/ 6562016 w 12572644"/>
              <a:gd name="connsiteY13" fmla="*/ 647595 h 2266139"/>
              <a:gd name="connsiteX14" fmla="*/ 6927776 w 12572644"/>
              <a:gd name="connsiteY14" fmla="*/ 830475 h 2266139"/>
              <a:gd name="connsiteX15" fmla="*/ 6808904 w 12572644"/>
              <a:gd name="connsiteY15" fmla="*/ 1177947 h 2266139"/>
              <a:gd name="connsiteX16" fmla="*/ 7650152 w 12572644"/>
              <a:gd name="connsiteY16" fmla="*/ 1187091 h 2266139"/>
              <a:gd name="connsiteX17" fmla="*/ 8180504 w 12572644"/>
              <a:gd name="connsiteY17" fmla="*/ 126387 h 2266139"/>
              <a:gd name="connsiteX18" fmla="*/ 8473112 w 12572644"/>
              <a:gd name="connsiteY18" fmla="*/ 711603 h 2266139"/>
              <a:gd name="connsiteX19" fmla="*/ 8947039 w 12572644"/>
              <a:gd name="connsiteY19" fmla="*/ 179690 h 2266139"/>
              <a:gd name="connsiteX20" fmla="*/ 9195488 w 12572644"/>
              <a:gd name="connsiteY20" fmla="*/ 334692 h 2266139"/>
              <a:gd name="connsiteX21" fmla="*/ 9815273 w 12572644"/>
              <a:gd name="connsiteY21" fmla="*/ 20227 h 2266139"/>
              <a:gd name="connsiteX22" fmla="*/ 10565527 w 12572644"/>
              <a:gd name="connsiteY22" fmla="*/ 1016923 h 2266139"/>
              <a:gd name="connsiteX23" fmla="*/ 10704248 w 12572644"/>
              <a:gd name="connsiteY23" fmla="*/ 621056 h 2266139"/>
              <a:gd name="connsiteX24" fmla="*/ 10901179 w 12572644"/>
              <a:gd name="connsiteY24" fmla="*/ 539428 h 2266139"/>
              <a:gd name="connsiteX25" fmla="*/ 11492194 w 12572644"/>
              <a:gd name="connsiteY25" fmla="*/ 658746 h 2266139"/>
              <a:gd name="connsiteX26" fmla="*/ 12061575 w 12572644"/>
              <a:gd name="connsiteY26" fmla="*/ 67509 h 2266139"/>
              <a:gd name="connsiteX27" fmla="*/ 12569624 w 12572644"/>
              <a:gd name="connsiteY27" fmla="*/ 647595 h 2266139"/>
              <a:gd name="connsiteX28" fmla="*/ 12258951 w 12572644"/>
              <a:gd name="connsiteY28" fmla="*/ 276483 h 2266139"/>
              <a:gd name="connsiteX29" fmla="*/ 11975264 w 12572644"/>
              <a:gd name="connsiteY29" fmla="*/ 162963 h 2266139"/>
              <a:gd name="connsiteX30" fmla="*/ 11494200 w 12572644"/>
              <a:gd name="connsiteY30" fmla="*/ 711603 h 2266139"/>
              <a:gd name="connsiteX31" fmla="*/ 10786544 w 12572644"/>
              <a:gd name="connsiteY31" fmla="*/ 592731 h 2266139"/>
              <a:gd name="connsiteX32" fmla="*/ 10584930 w 12572644"/>
              <a:gd name="connsiteY32" fmla="*/ 1078925 h 2266139"/>
              <a:gd name="connsiteX33" fmla="*/ 9793416 w 12572644"/>
              <a:gd name="connsiteY33" fmla="*/ 53235 h 2266139"/>
              <a:gd name="connsiteX34" fmla="*/ 9139733 w 12572644"/>
              <a:gd name="connsiteY34" fmla="*/ 408290 h 2266139"/>
              <a:gd name="connsiteX35" fmla="*/ 8937003 w 12572644"/>
              <a:gd name="connsiteY35" fmla="*/ 218273 h 2266139"/>
              <a:gd name="connsiteX36" fmla="*/ 8436536 w 12572644"/>
              <a:gd name="connsiteY36" fmla="*/ 793899 h 2266139"/>
              <a:gd name="connsiteX37" fmla="*/ 8207936 w 12572644"/>
              <a:gd name="connsiteY37" fmla="*/ 162963 h 2266139"/>
              <a:gd name="connsiteX38" fmla="*/ 7814744 w 12572644"/>
              <a:gd name="connsiteY38" fmla="*/ 1095651 h 2266139"/>
              <a:gd name="connsiteX39" fmla="*/ 7366688 w 12572644"/>
              <a:gd name="connsiteY39" fmla="*/ 1315107 h 2266139"/>
              <a:gd name="connsiteX40" fmla="*/ 6717464 w 12572644"/>
              <a:gd name="connsiteY40" fmla="*/ 1187091 h 2266139"/>
              <a:gd name="connsiteX41" fmla="*/ 6891200 w 12572644"/>
              <a:gd name="connsiteY41" fmla="*/ 885339 h 2266139"/>
              <a:gd name="connsiteX42" fmla="*/ 6562016 w 12572644"/>
              <a:gd name="connsiteY42" fmla="*/ 684171 h 2266139"/>
              <a:gd name="connsiteX43" fmla="*/ 6260264 w 12572644"/>
              <a:gd name="connsiteY43" fmla="*/ 958491 h 2266139"/>
              <a:gd name="connsiteX44" fmla="*/ 5812208 w 12572644"/>
              <a:gd name="connsiteY44" fmla="*/ 1223667 h 2266139"/>
              <a:gd name="connsiteX45" fmla="*/ 5848784 w 12572644"/>
              <a:gd name="connsiteY45" fmla="*/ 162963 h 2266139"/>
              <a:gd name="connsiteX46" fmla="*/ 5044112 w 12572644"/>
              <a:gd name="connsiteY46" fmla="*/ 1497987 h 2266139"/>
              <a:gd name="connsiteX47" fmla="*/ 3992552 w 12572644"/>
              <a:gd name="connsiteY47" fmla="*/ 876195 h 2266139"/>
              <a:gd name="connsiteX48" fmla="*/ 3251888 w 12572644"/>
              <a:gd name="connsiteY48" fmla="*/ 1717443 h 2266139"/>
              <a:gd name="connsiteX49" fmla="*/ 2712392 w 12572644"/>
              <a:gd name="connsiteY49" fmla="*/ 1443123 h 2266139"/>
              <a:gd name="connsiteX50" fmla="*/ 2447216 w 12572644"/>
              <a:gd name="connsiteY50" fmla="*/ 2256939 h 2266139"/>
              <a:gd name="connsiteX51" fmla="*/ 2401496 w 12572644"/>
              <a:gd name="connsiteY51" fmla="*/ 812187 h 2266139"/>
              <a:gd name="connsiteX52" fmla="*/ 2081456 w 12572644"/>
              <a:gd name="connsiteY52" fmla="*/ 1379115 h 2266139"/>
              <a:gd name="connsiteX53" fmla="*/ 1642544 w 12572644"/>
              <a:gd name="connsiteY53" fmla="*/ 995067 h 2266139"/>
              <a:gd name="connsiteX54" fmla="*/ 1322504 w 12572644"/>
              <a:gd name="connsiteY54" fmla="*/ 1196235 h 2266139"/>
              <a:gd name="connsiteX55" fmla="*/ 1121336 w 12572644"/>
              <a:gd name="connsiteY55" fmla="*/ 912771 h 2266139"/>
              <a:gd name="connsiteX56" fmla="*/ 911024 w 12572644"/>
              <a:gd name="connsiteY56" fmla="*/ 409851 h 2266139"/>
              <a:gd name="connsiteX57" fmla="*/ 106352 w 12572644"/>
              <a:gd name="connsiteY57" fmla="*/ 976779 h 2266139"/>
              <a:gd name="connsiteX58" fmla="*/ 88064 w 12572644"/>
              <a:gd name="connsiteY58" fmla="*/ 775611 h 2266139"/>
              <a:gd name="connsiteX59" fmla="*/ 810440 w 12572644"/>
              <a:gd name="connsiteY59" fmla="*/ 336699 h 2266139"/>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36536 w 12572644"/>
              <a:gd name="connsiteY36" fmla="*/ 798502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473112 w 12572644"/>
              <a:gd name="connsiteY18" fmla="*/ 716206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41302 h 2270742"/>
              <a:gd name="connsiteX1" fmla="*/ 1066472 w 12572644"/>
              <a:gd name="connsiteY1" fmla="*/ 460174 h 2270742"/>
              <a:gd name="connsiteX2" fmla="*/ 1285928 w 12572644"/>
              <a:gd name="connsiteY2" fmla="*/ 1127686 h 2270742"/>
              <a:gd name="connsiteX3" fmla="*/ 1633400 w 12572644"/>
              <a:gd name="connsiteY3" fmla="*/ 972238 h 2270742"/>
              <a:gd name="connsiteX4" fmla="*/ 2063168 w 12572644"/>
              <a:gd name="connsiteY4" fmla="*/ 1292278 h 2270742"/>
              <a:gd name="connsiteX5" fmla="*/ 2410640 w 12572644"/>
              <a:gd name="connsiteY5" fmla="*/ 551614 h 2270742"/>
              <a:gd name="connsiteX6" fmla="*/ 2492936 w 12572644"/>
              <a:gd name="connsiteY6" fmla="*/ 2179246 h 2270742"/>
              <a:gd name="connsiteX7" fmla="*/ 2666672 w 12572644"/>
              <a:gd name="connsiteY7" fmla="*/ 1337998 h 2270742"/>
              <a:gd name="connsiteX8" fmla="*/ 3297608 w 12572644"/>
              <a:gd name="connsiteY8" fmla="*/ 1648894 h 2270742"/>
              <a:gd name="connsiteX9" fmla="*/ 3901112 w 12572644"/>
              <a:gd name="connsiteY9" fmla="*/ 752782 h 2270742"/>
              <a:gd name="connsiteX10" fmla="*/ 4961816 w 12572644"/>
              <a:gd name="connsiteY10" fmla="*/ 1493446 h 2270742"/>
              <a:gd name="connsiteX11" fmla="*/ 5867072 w 12572644"/>
              <a:gd name="connsiteY11" fmla="*/ 112702 h 2270742"/>
              <a:gd name="connsiteX12" fmla="*/ 5885360 w 12572644"/>
              <a:gd name="connsiteY12" fmla="*/ 1173406 h 2270742"/>
              <a:gd name="connsiteX13" fmla="*/ 6562016 w 12572644"/>
              <a:gd name="connsiteY13" fmla="*/ 652198 h 2270742"/>
              <a:gd name="connsiteX14" fmla="*/ 6927776 w 12572644"/>
              <a:gd name="connsiteY14" fmla="*/ 835078 h 2270742"/>
              <a:gd name="connsiteX15" fmla="*/ 6808904 w 12572644"/>
              <a:gd name="connsiteY15" fmla="*/ 1182550 h 2270742"/>
              <a:gd name="connsiteX16" fmla="*/ 7650152 w 12572644"/>
              <a:gd name="connsiteY16" fmla="*/ 1191694 h 2270742"/>
              <a:gd name="connsiteX17" fmla="*/ 8180504 w 12572644"/>
              <a:gd name="connsiteY17" fmla="*/ 130990 h 2270742"/>
              <a:gd name="connsiteX18" fmla="*/ 8512142 w 12572644"/>
              <a:gd name="connsiteY18" fmla="*/ 705055 h 2270742"/>
              <a:gd name="connsiteX19" fmla="*/ 8947039 w 12572644"/>
              <a:gd name="connsiteY19" fmla="*/ 184293 h 2270742"/>
              <a:gd name="connsiteX20" fmla="*/ 9195488 w 12572644"/>
              <a:gd name="connsiteY20" fmla="*/ 339295 h 2270742"/>
              <a:gd name="connsiteX21" fmla="*/ 9815273 w 12572644"/>
              <a:gd name="connsiteY21" fmla="*/ 24830 h 2270742"/>
              <a:gd name="connsiteX22" fmla="*/ 10565527 w 12572644"/>
              <a:gd name="connsiteY22" fmla="*/ 1021526 h 2270742"/>
              <a:gd name="connsiteX23" fmla="*/ 10704248 w 12572644"/>
              <a:gd name="connsiteY23" fmla="*/ 625659 h 2270742"/>
              <a:gd name="connsiteX24" fmla="*/ 10901179 w 12572644"/>
              <a:gd name="connsiteY24" fmla="*/ 544031 h 2270742"/>
              <a:gd name="connsiteX25" fmla="*/ 11492194 w 12572644"/>
              <a:gd name="connsiteY25" fmla="*/ 663349 h 2270742"/>
              <a:gd name="connsiteX26" fmla="*/ 12061575 w 12572644"/>
              <a:gd name="connsiteY26" fmla="*/ 72112 h 2270742"/>
              <a:gd name="connsiteX27" fmla="*/ 12569624 w 12572644"/>
              <a:gd name="connsiteY27" fmla="*/ 652198 h 2270742"/>
              <a:gd name="connsiteX28" fmla="*/ 12258951 w 12572644"/>
              <a:gd name="connsiteY28" fmla="*/ 281086 h 2270742"/>
              <a:gd name="connsiteX29" fmla="*/ 11975264 w 12572644"/>
              <a:gd name="connsiteY29" fmla="*/ 167566 h 2270742"/>
              <a:gd name="connsiteX30" fmla="*/ 11494200 w 12572644"/>
              <a:gd name="connsiteY30" fmla="*/ 716206 h 2270742"/>
              <a:gd name="connsiteX31" fmla="*/ 10786544 w 12572644"/>
              <a:gd name="connsiteY31" fmla="*/ 597334 h 2270742"/>
              <a:gd name="connsiteX32" fmla="*/ 10584930 w 12572644"/>
              <a:gd name="connsiteY32" fmla="*/ 1083528 h 2270742"/>
              <a:gd name="connsiteX33" fmla="*/ 9793416 w 12572644"/>
              <a:gd name="connsiteY33" fmla="*/ 57838 h 2270742"/>
              <a:gd name="connsiteX34" fmla="*/ 9139733 w 12572644"/>
              <a:gd name="connsiteY34" fmla="*/ 412893 h 2270742"/>
              <a:gd name="connsiteX35" fmla="*/ 8937003 w 12572644"/>
              <a:gd name="connsiteY35" fmla="*/ 222876 h 2270742"/>
              <a:gd name="connsiteX36" fmla="*/ 8464414 w 12572644"/>
              <a:gd name="connsiteY36" fmla="*/ 787351 h 2270742"/>
              <a:gd name="connsiteX37" fmla="*/ 8207936 w 12572644"/>
              <a:gd name="connsiteY37" fmla="*/ 167566 h 2270742"/>
              <a:gd name="connsiteX38" fmla="*/ 7814744 w 12572644"/>
              <a:gd name="connsiteY38" fmla="*/ 1100254 h 2270742"/>
              <a:gd name="connsiteX39" fmla="*/ 7366688 w 12572644"/>
              <a:gd name="connsiteY39" fmla="*/ 1319710 h 2270742"/>
              <a:gd name="connsiteX40" fmla="*/ 6717464 w 12572644"/>
              <a:gd name="connsiteY40" fmla="*/ 1191694 h 2270742"/>
              <a:gd name="connsiteX41" fmla="*/ 6891200 w 12572644"/>
              <a:gd name="connsiteY41" fmla="*/ 889942 h 2270742"/>
              <a:gd name="connsiteX42" fmla="*/ 6562016 w 12572644"/>
              <a:gd name="connsiteY42" fmla="*/ 688774 h 2270742"/>
              <a:gd name="connsiteX43" fmla="*/ 6260264 w 12572644"/>
              <a:gd name="connsiteY43" fmla="*/ 963094 h 2270742"/>
              <a:gd name="connsiteX44" fmla="*/ 5812208 w 12572644"/>
              <a:gd name="connsiteY44" fmla="*/ 1228270 h 2270742"/>
              <a:gd name="connsiteX45" fmla="*/ 5848784 w 12572644"/>
              <a:gd name="connsiteY45" fmla="*/ 167566 h 2270742"/>
              <a:gd name="connsiteX46" fmla="*/ 5044112 w 12572644"/>
              <a:gd name="connsiteY46" fmla="*/ 1502590 h 2270742"/>
              <a:gd name="connsiteX47" fmla="*/ 3992552 w 12572644"/>
              <a:gd name="connsiteY47" fmla="*/ 880798 h 2270742"/>
              <a:gd name="connsiteX48" fmla="*/ 3251888 w 12572644"/>
              <a:gd name="connsiteY48" fmla="*/ 1722046 h 2270742"/>
              <a:gd name="connsiteX49" fmla="*/ 2712392 w 12572644"/>
              <a:gd name="connsiteY49" fmla="*/ 1447726 h 2270742"/>
              <a:gd name="connsiteX50" fmla="*/ 2447216 w 12572644"/>
              <a:gd name="connsiteY50" fmla="*/ 2261542 h 2270742"/>
              <a:gd name="connsiteX51" fmla="*/ 2401496 w 12572644"/>
              <a:gd name="connsiteY51" fmla="*/ 816790 h 2270742"/>
              <a:gd name="connsiteX52" fmla="*/ 2081456 w 12572644"/>
              <a:gd name="connsiteY52" fmla="*/ 1383718 h 2270742"/>
              <a:gd name="connsiteX53" fmla="*/ 1642544 w 12572644"/>
              <a:gd name="connsiteY53" fmla="*/ 999670 h 2270742"/>
              <a:gd name="connsiteX54" fmla="*/ 1322504 w 12572644"/>
              <a:gd name="connsiteY54" fmla="*/ 1200838 h 2270742"/>
              <a:gd name="connsiteX55" fmla="*/ 1121336 w 12572644"/>
              <a:gd name="connsiteY55" fmla="*/ 917374 h 2270742"/>
              <a:gd name="connsiteX56" fmla="*/ 911024 w 12572644"/>
              <a:gd name="connsiteY56" fmla="*/ 414454 h 2270742"/>
              <a:gd name="connsiteX57" fmla="*/ 106352 w 12572644"/>
              <a:gd name="connsiteY57" fmla="*/ 981382 h 2270742"/>
              <a:gd name="connsiteX58" fmla="*/ 88064 w 12572644"/>
              <a:gd name="connsiteY58" fmla="*/ 780214 h 2270742"/>
              <a:gd name="connsiteX59" fmla="*/ 810440 w 12572644"/>
              <a:gd name="connsiteY59" fmla="*/ 341302 h 227074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494200 w 12572644"/>
              <a:gd name="connsiteY30" fmla="*/ 711566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44"/>
              <a:gd name="connsiteY0" fmla="*/ 336662 h 2266102"/>
              <a:gd name="connsiteX1" fmla="*/ 1066472 w 12572644"/>
              <a:gd name="connsiteY1" fmla="*/ 455534 h 2266102"/>
              <a:gd name="connsiteX2" fmla="*/ 1285928 w 12572644"/>
              <a:gd name="connsiteY2" fmla="*/ 1123046 h 2266102"/>
              <a:gd name="connsiteX3" fmla="*/ 1633400 w 12572644"/>
              <a:gd name="connsiteY3" fmla="*/ 967598 h 2266102"/>
              <a:gd name="connsiteX4" fmla="*/ 2063168 w 12572644"/>
              <a:gd name="connsiteY4" fmla="*/ 1287638 h 2266102"/>
              <a:gd name="connsiteX5" fmla="*/ 2410640 w 12572644"/>
              <a:gd name="connsiteY5" fmla="*/ 546974 h 2266102"/>
              <a:gd name="connsiteX6" fmla="*/ 2492936 w 12572644"/>
              <a:gd name="connsiteY6" fmla="*/ 2174606 h 2266102"/>
              <a:gd name="connsiteX7" fmla="*/ 2666672 w 12572644"/>
              <a:gd name="connsiteY7" fmla="*/ 1333358 h 2266102"/>
              <a:gd name="connsiteX8" fmla="*/ 3297608 w 12572644"/>
              <a:gd name="connsiteY8" fmla="*/ 1644254 h 2266102"/>
              <a:gd name="connsiteX9" fmla="*/ 3901112 w 12572644"/>
              <a:gd name="connsiteY9" fmla="*/ 748142 h 2266102"/>
              <a:gd name="connsiteX10" fmla="*/ 4961816 w 12572644"/>
              <a:gd name="connsiteY10" fmla="*/ 1488806 h 2266102"/>
              <a:gd name="connsiteX11" fmla="*/ 5867072 w 12572644"/>
              <a:gd name="connsiteY11" fmla="*/ 108062 h 2266102"/>
              <a:gd name="connsiteX12" fmla="*/ 5885360 w 12572644"/>
              <a:gd name="connsiteY12" fmla="*/ 1168766 h 2266102"/>
              <a:gd name="connsiteX13" fmla="*/ 6562016 w 12572644"/>
              <a:gd name="connsiteY13" fmla="*/ 647558 h 2266102"/>
              <a:gd name="connsiteX14" fmla="*/ 6927776 w 12572644"/>
              <a:gd name="connsiteY14" fmla="*/ 830438 h 2266102"/>
              <a:gd name="connsiteX15" fmla="*/ 6808904 w 12572644"/>
              <a:gd name="connsiteY15" fmla="*/ 1177910 h 2266102"/>
              <a:gd name="connsiteX16" fmla="*/ 7650152 w 12572644"/>
              <a:gd name="connsiteY16" fmla="*/ 1187054 h 2266102"/>
              <a:gd name="connsiteX17" fmla="*/ 8180504 w 12572644"/>
              <a:gd name="connsiteY17" fmla="*/ 126350 h 2266102"/>
              <a:gd name="connsiteX18" fmla="*/ 8512142 w 12572644"/>
              <a:gd name="connsiteY18" fmla="*/ 700415 h 2266102"/>
              <a:gd name="connsiteX19" fmla="*/ 8924737 w 12572644"/>
              <a:gd name="connsiteY19" fmla="*/ 174077 h 2266102"/>
              <a:gd name="connsiteX20" fmla="*/ 9195488 w 12572644"/>
              <a:gd name="connsiteY20" fmla="*/ 334655 h 2266102"/>
              <a:gd name="connsiteX21" fmla="*/ 9815273 w 12572644"/>
              <a:gd name="connsiteY21" fmla="*/ 20190 h 2266102"/>
              <a:gd name="connsiteX22" fmla="*/ 10565527 w 12572644"/>
              <a:gd name="connsiteY22" fmla="*/ 1016886 h 2266102"/>
              <a:gd name="connsiteX23" fmla="*/ 10704248 w 12572644"/>
              <a:gd name="connsiteY23" fmla="*/ 621019 h 2266102"/>
              <a:gd name="connsiteX24" fmla="*/ 10901179 w 12572644"/>
              <a:gd name="connsiteY24" fmla="*/ 539391 h 2266102"/>
              <a:gd name="connsiteX25" fmla="*/ 11492194 w 12572644"/>
              <a:gd name="connsiteY25" fmla="*/ 658709 h 2266102"/>
              <a:gd name="connsiteX26" fmla="*/ 12061575 w 12572644"/>
              <a:gd name="connsiteY26" fmla="*/ 67472 h 2266102"/>
              <a:gd name="connsiteX27" fmla="*/ 12569624 w 12572644"/>
              <a:gd name="connsiteY27" fmla="*/ 647558 h 2266102"/>
              <a:gd name="connsiteX28" fmla="*/ 12258951 w 12572644"/>
              <a:gd name="connsiteY28" fmla="*/ 276446 h 2266102"/>
              <a:gd name="connsiteX29" fmla="*/ 11975264 w 12572644"/>
              <a:gd name="connsiteY29" fmla="*/ 162926 h 2266102"/>
              <a:gd name="connsiteX30" fmla="*/ 11527653 w 12572644"/>
              <a:gd name="connsiteY30" fmla="*/ 683688 h 2266102"/>
              <a:gd name="connsiteX31" fmla="*/ 10786544 w 12572644"/>
              <a:gd name="connsiteY31" fmla="*/ 592694 h 2266102"/>
              <a:gd name="connsiteX32" fmla="*/ 10584930 w 12572644"/>
              <a:gd name="connsiteY32" fmla="*/ 1078888 h 2266102"/>
              <a:gd name="connsiteX33" fmla="*/ 9793416 w 12572644"/>
              <a:gd name="connsiteY33" fmla="*/ 53198 h 2266102"/>
              <a:gd name="connsiteX34" fmla="*/ 9139733 w 12572644"/>
              <a:gd name="connsiteY34" fmla="*/ 408253 h 2266102"/>
              <a:gd name="connsiteX35" fmla="*/ 8937003 w 12572644"/>
              <a:gd name="connsiteY35" fmla="*/ 218236 h 2266102"/>
              <a:gd name="connsiteX36" fmla="*/ 8464414 w 12572644"/>
              <a:gd name="connsiteY36" fmla="*/ 782711 h 2266102"/>
              <a:gd name="connsiteX37" fmla="*/ 8207936 w 12572644"/>
              <a:gd name="connsiteY37" fmla="*/ 162926 h 2266102"/>
              <a:gd name="connsiteX38" fmla="*/ 7814744 w 12572644"/>
              <a:gd name="connsiteY38" fmla="*/ 1095614 h 2266102"/>
              <a:gd name="connsiteX39" fmla="*/ 7366688 w 12572644"/>
              <a:gd name="connsiteY39" fmla="*/ 1315070 h 2266102"/>
              <a:gd name="connsiteX40" fmla="*/ 6717464 w 12572644"/>
              <a:gd name="connsiteY40" fmla="*/ 1187054 h 2266102"/>
              <a:gd name="connsiteX41" fmla="*/ 6891200 w 12572644"/>
              <a:gd name="connsiteY41" fmla="*/ 885302 h 2266102"/>
              <a:gd name="connsiteX42" fmla="*/ 6562016 w 12572644"/>
              <a:gd name="connsiteY42" fmla="*/ 684134 h 2266102"/>
              <a:gd name="connsiteX43" fmla="*/ 6260264 w 12572644"/>
              <a:gd name="connsiteY43" fmla="*/ 958454 h 2266102"/>
              <a:gd name="connsiteX44" fmla="*/ 5812208 w 12572644"/>
              <a:gd name="connsiteY44" fmla="*/ 1223630 h 2266102"/>
              <a:gd name="connsiteX45" fmla="*/ 5848784 w 12572644"/>
              <a:gd name="connsiteY45" fmla="*/ 162926 h 2266102"/>
              <a:gd name="connsiteX46" fmla="*/ 5044112 w 12572644"/>
              <a:gd name="connsiteY46" fmla="*/ 1497950 h 2266102"/>
              <a:gd name="connsiteX47" fmla="*/ 3992552 w 12572644"/>
              <a:gd name="connsiteY47" fmla="*/ 876158 h 2266102"/>
              <a:gd name="connsiteX48" fmla="*/ 3251888 w 12572644"/>
              <a:gd name="connsiteY48" fmla="*/ 1717406 h 2266102"/>
              <a:gd name="connsiteX49" fmla="*/ 2712392 w 12572644"/>
              <a:gd name="connsiteY49" fmla="*/ 1443086 h 2266102"/>
              <a:gd name="connsiteX50" fmla="*/ 2447216 w 12572644"/>
              <a:gd name="connsiteY50" fmla="*/ 2256902 h 2266102"/>
              <a:gd name="connsiteX51" fmla="*/ 2401496 w 12572644"/>
              <a:gd name="connsiteY51" fmla="*/ 812150 h 2266102"/>
              <a:gd name="connsiteX52" fmla="*/ 2081456 w 12572644"/>
              <a:gd name="connsiteY52" fmla="*/ 1379078 h 2266102"/>
              <a:gd name="connsiteX53" fmla="*/ 1642544 w 12572644"/>
              <a:gd name="connsiteY53" fmla="*/ 995030 h 2266102"/>
              <a:gd name="connsiteX54" fmla="*/ 1322504 w 12572644"/>
              <a:gd name="connsiteY54" fmla="*/ 1196198 h 2266102"/>
              <a:gd name="connsiteX55" fmla="*/ 1121336 w 12572644"/>
              <a:gd name="connsiteY55" fmla="*/ 912734 h 2266102"/>
              <a:gd name="connsiteX56" fmla="*/ 911024 w 12572644"/>
              <a:gd name="connsiteY56" fmla="*/ 409814 h 2266102"/>
              <a:gd name="connsiteX57" fmla="*/ 106352 w 12572644"/>
              <a:gd name="connsiteY57" fmla="*/ 976742 h 2266102"/>
              <a:gd name="connsiteX58" fmla="*/ 88064 w 12572644"/>
              <a:gd name="connsiteY58" fmla="*/ 775574 h 2266102"/>
              <a:gd name="connsiteX59" fmla="*/ 810440 w 12572644"/>
              <a:gd name="connsiteY59" fmla="*/ 336662 h 2266102"/>
              <a:gd name="connsiteX0" fmla="*/ 810440 w 12572619"/>
              <a:gd name="connsiteY0" fmla="*/ 336662 h 2266102"/>
              <a:gd name="connsiteX1" fmla="*/ 1066472 w 12572619"/>
              <a:gd name="connsiteY1" fmla="*/ 455534 h 2266102"/>
              <a:gd name="connsiteX2" fmla="*/ 1285928 w 12572619"/>
              <a:gd name="connsiteY2" fmla="*/ 1123046 h 2266102"/>
              <a:gd name="connsiteX3" fmla="*/ 1633400 w 12572619"/>
              <a:gd name="connsiteY3" fmla="*/ 967598 h 2266102"/>
              <a:gd name="connsiteX4" fmla="*/ 2063168 w 12572619"/>
              <a:gd name="connsiteY4" fmla="*/ 1287638 h 2266102"/>
              <a:gd name="connsiteX5" fmla="*/ 2410640 w 12572619"/>
              <a:gd name="connsiteY5" fmla="*/ 546974 h 2266102"/>
              <a:gd name="connsiteX6" fmla="*/ 2492936 w 12572619"/>
              <a:gd name="connsiteY6" fmla="*/ 2174606 h 2266102"/>
              <a:gd name="connsiteX7" fmla="*/ 2666672 w 12572619"/>
              <a:gd name="connsiteY7" fmla="*/ 1333358 h 2266102"/>
              <a:gd name="connsiteX8" fmla="*/ 3297608 w 12572619"/>
              <a:gd name="connsiteY8" fmla="*/ 1644254 h 2266102"/>
              <a:gd name="connsiteX9" fmla="*/ 3901112 w 12572619"/>
              <a:gd name="connsiteY9" fmla="*/ 748142 h 2266102"/>
              <a:gd name="connsiteX10" fmla="*/ 4961816 w 12572619"/>
              <a:gd name="connsiteY10" fmla="*/ 1488806 h 2266102"/>
              <a:gd name="connsiteX11" fmla="*/ 5867072 w 12572619"/>
              <a:gd name="connsiteY11" fmla="*/ 108062 h 2266102"/>
              <a:gd name="connsiteX12" fmla="*/ 5885360 w 12572619"/>
              <a:gd name="connsiteY12" fmla="*/ 1168766 h 2266102"/>
              <a:gd name="connsiteX13" fmla="*/ 6562016 w 12572619"/>
              <a:gd name="connsiteY13" fmla="*/ 647558 h 2266102"/>
              <a:gd name="connsiteX14" fmla="*/ 6927776 w 12572619"/>
              <a:gd name="connsiteY14" fmla="*/ 830438 h 2266102"/>
              <a:gd name="connsiteX15" fmla="*/ 6808904 w 12572619"/>
              <a:gd name="connsiteY15" fmla="*/ 1177910 h 2266102"/>
              <a:gd name="connsiteX16" fmla="*/ 7650152 w 12572619"/>
              <a:gd name="connsiteY16" fmla="*/ 1187054 h 2266102"/>
              <a:gd name="connsiteX17" fmla="*/ 8180504 w 12572619"/>
              <a:gd name="connsiteY17" fmla="*/ 126350 h 2266102"/>
              <a:gd name="connsiteX18" fmla="*/ 8512142 w 12572619"/>
              <a:gd name="connsiteY18" fmla="*/ 700415 h 2266102"/>
              <a:gd name="connsiteX19" fmla="*/ 8924737 w 12572619"/>
              <a:gd name="connsiteY19" fmla="*/ 174077 h 2266102"/>
              <a:gd name="connsiteX20" fmla="*/ 9195488 w 12572619"/>
              <a:gd name="connsiteY20" fmla="*/ 334655 h 2266102"/>
              <a:gd name="connsiteX21" fmla="*/ 9815273 w 12572619"/>
              <a:gd name="connsiteY21" fmla="*/ 20190 h 2266102"/>
              <a:gd name="connsiteX22" fmla="*/ 10565527 w 12572619"/>
              <a:gd name="connsiteY22" fmla="*/ 1016886 h 2266102"/>
              <a:gd name="connsiteX23" fmla="*/ 10704248 w 12572619"/>
              <a:gd name="connsiteY23" fmla="*/ 621019 h 2266102"/>
              <a:gd name="connsiteX24" fmla="*/ 10901179 w 12572619"/>
              <a:gd name="connsiteY24" fmla="*/ 539391 h 2266102"/>
              <a:gd name="connsiteX25" fmla="*/ 11492194 w 12572619"/>
              <a:gd name="connsiteY25" fmla="*/ 658709 h 2266102"/>
              <a:gd name="connsiteX26" fmla="*/ 12061575 w 12572619"/>
              <a:gd name="connsiteY26" fmla="*/ 67472 h 2266102"/>
              <a:gd name="connsiteX27" fmla="*/ 12569624 w 12572619"/>
              <a:gd name="connsiteY27" fmla="*/ 647558 h 2266102"/>
              <a:gd name="connsiteX28" fmla="*/ 12258951 w 12572619"/>
              <a:gd name="connsiteY28" fmla="*/ 276446 h 2266102"/>
              <a:gd name="connsiteX29" fmla="*/ 11988912 w 12572619"/>
              <a:gd name="connsiteY29" fmla="*/ 121982 h 2266102"/>
              <a:gd name="connsiteX30" fmla="*/ 11527653 w 12572619"/>
              <a:gd name="connsiteY30" fmla="*/ 683688 h 2266102"/>
              <a:gd name="connsiteX31" fmla="*/ 10786544 w 12572619"/>
              <a:gd name="connsiteY31" fmla="*/ 592694 h 2266102"/>
              <a:gd name="connsiteX32" fmla="*/ 10584930 w 12572619"/>
              <a:gd name="connsiteY32" fmla="*/ 1078888 h 2266102"/>
              <a:gd name="connsiteX33" fmla="*/ 9793416 w 12572619"/>
              <a:gd name="connsiteY33" fmla="*/ 53198 h 2266102"/>
              <a:gd name="connsiteX34" fmla="*/ 9139733 w 12572619"/>
              <a:gd name="connsiteY34" fmla="*/ 408253 h 2266102"/>
              <a:gd name="connsiteX35" fmla="*/ 8937003 w 12572619"/>
              <a:gd name="connsiteY35" fmla="*/ 218236 h 2266102"/>
              <a:gd name="connsiteX36" fmla="*/ 8464414 w 12572619"/>
              <a:gd name="connsiteY36" fmla="*/ 782711 h 2266102"/>
              <a:gd name="connsiteX37" fmla="*/ 8207936 w 12572619"/>
              <a:gd name="connsiteY37" fmla="*/ 162926 h 2266102"/>
              <a:gd name="connsiteX38" fmla="*/ 7814744 w 12572619"/>
              <a:gd name="connsiteY38" fmla="*/ 1095614 h 2266102"/>
              <a:gd name="connsiteX39" fmla="*/ 7366688 w 12572619"/>
              <a:gd name="connsiteY39" fmla="*/ 1315070 h 2266102"/>
              <a:gd name="connsiteX40" fmla="*/ 6717464 w 12572619"/>
              <a:gd name="connsiteY40" fmla="*/ 1187054 h 2266102"/>
              <a:gd name="connsiteX41" fmla="*/ 6891200 w 12572619"/>
              <a:gd name="connsiteY41" fmla="*/ 885302 h 2266102"/>
              <a:gd name="connsiteX42" fmla="*/ 6562016 w 12572619"/>
              <a:gd name="connsiteY42" fmla="*/ 684134 h 2266102"/>
              <a:gd name="connsiteX43" fmla="*/ 6260264 w 12572619"/>
              <a:gd name="connsiteY43" fmla="*/ 958454 h 2266102"/>
              <a:gd name="connsiteX44" fmla="*/ 5812208 w 12572619"/>
              <a:gd name="connsiteY44" fmla="*/ 1223630 h 2266102"/>
              <a:gd name="connsiteX45" fmla="*/ 5848784 w 12572619"/>
              <a:gd name="connsiteY45" fmla="*/ 162926 h 2266102"/>
              <a:gd name="connsiteX46" fmla="*/ 5044112 w 12572619"/>
              <a:gd name="connsiteY46" fmla="*/ 1497950 h 2266102"/>
              <a:gd name="connsiteX47" fmla="*/ 3992552 w 12572619"/>
              <a:gd name="connsiteY47" fmla="*/ 876158 h 2266102"/>
              <a:gd name="connsiteX48" fmla="*/ 3251888 w 12572619"/>
              <a:gd name="connsiteY48" fmla="*/ 1717406 h 2266102"/>
              <a:gd name="connsiteX49" fmla="*/ 2712392 w 12572619"/>
              <a:gd name="connsiteY49" fmla="*/ 1443086 h 2266102"/>
              <a:gd name="connsiteX50" fmla="*/ 2447216 w 12572619"/>
              <a:gd name="connsiteY50" fmla="*/ 2256902 h 2266102"/>
              <a:gd name="connsiteX51" fmla="*/ 2401496 w 12572619"/>
              <a:gd name="connsiteY51" fmla="*/ 812150 h 2266102"/>
              <a:gd name="connsiteX52" fmla="*/ 2081456 w 12572619"/>
              <a:gd name="connsiteY52" fmla="*/ 1379078 h 2266102"/>
              <a:gd name="connsiteX53" fmla="*/ 1642544 w 12572619"/>
              <a:gd name="connsiteY53" fmla="*/ 995030 h 2266102"/>
              <a:gd name="connsiteX54" fmla="*/ 1322504 w 12572619"/>
              <a:gd name="connsiteY54" fmla="*/ 1196198 h 2266102"/>
              <a:gd name="connsiteX55" fmla="*/ 1121336 w 12572619"/>
              <a:gd name="connsiteY55" fmla="*/ 912734 h 2266102"/>
              <a:gd name="connsiteX56" fmla="*/ 911024 w 12572619"/>
              <a:gd name="connsiteY56" fmla="*/ 409814 h 2266102"/>
              <a:gd name="connsiteX57" fmla="*/ 106352 w 12572619"/>
              <a:gd name="connsiteY57" fmla="*/ 976742 h 2266102"/>
              <a:gd name="connsiteX58" fmla="*/ 88064 w 12572619"/>
              <a:gd name="connsiteY58" fmla="*/ 775574 h 2266102"/>
              <a:gd name="connsiteX59" fmla="*/ 810440 w 12572619"/>
              <a:gd name="connsiteY59" fmla="*/ 336662 h 2266102"/>
              <a:gd name="connsiteX0" fmla="*/ 810440 w 12572449"/>
              <a:gd name="connsiteY0" fmla="*/ 336662 h 2266102"/>
              <a:gd name="connsiteX1" fmla="*/ 1066472 w 12572449"/>
              <a:gd name="connsiteY1" fmla="*/ 455534 h 2266102"/>
              <a:gd name="connsiteX2" fmla="*/ 1285928 w 12572449"/>
              <a:gd name="connsiteY2" fmla="*/ 1123046 h 2266102"/>
              <a:gd name="connsiteX3" fmla="*/ 1633400 w 12572449"/>
              <a:gd name="connsiteY3" fmla="*/ 967598 h 2266102"/>
              <a:gd name="connsiteX4" fmla="*/ 2063168 w 12572449"/>
              <a:gd name="connsiteY4" fmla="*/ 1287638 h 2266102"/>
              <a:gd name="connsiteX5" fmla="*/ 2410640 w 12572449"/>
              <a:gd name="connsiteY5" fmla="*/ 546974 h 2266102"/>
              <a:gd name="connsiteX6" fmla="*/ 2492936 w 12572449"/>
              <a:gd name="connsiteY6" fmla="*/ 2174606 h 2266102"/>
              <a:gd name="connsiteX7" fmla="*/ 2666672 w 12572449"/>
              <a:gd name="connsiteY7" fmla="*/ 1333358 h 2266102"/>
              <a:gd name="connsiteX8" fmla="*/ 3297608 w 12572449"/>
              <a:gd name="connsiteY8" fmla="*/ 1644254 h 2266102"/>
              <a:gd name="connsiteX9" fmla="*/ 3901112 w 12572449"/>
              <a:gd name="connsiteY9" fmla="*/ 748142 h 2266102"/>
              <a:gd name="connsiteX10" fmla="*/ 4961816 w 12572449"/>
              <a:gd name="connsiteY10" fmla="*/ 1488806 h 2266102"/>
              <a:gd name="connsiteX11" fmla="*/ 5867072 w 12572449"/>
              <a:gd name="connsiteY11" fmla="*/ 108062 h 2266102"/>
              <a:gd name="connsiteX12" fmla="*/ 5885360 w 12572449"/>
              <a:gd name="connsiteY12" fmla="*/ 1168766 h 2266102"/>
              <a:gd name="connsiteX13" fmla="*/ 6562016 w 12572449"/>
              <a:gd name="connsiteY13" fmla="*/ 647558 h 2266102"/>
              <a:gd name="connsiteX14" fmla="*/ 6927776 w 12572449"/>
              <a:gd name="connsiteY14" fmla="*/ 830438 h 2266102"/>
              <a:gd name="connsiteX15" fmla="*/ 6808904 w 12572449"/>
              <a:gd name="connsiteY15" fmla="*/ 1177910 h 2266102"/>
              <a:gd name="connsiteX16" fmla="*/ 7650152 w 12572449"/>
              <a:gd name="connsiteY16" fmla="*/ 1187054 h 2266102"/>
              <a:gd name="connsiteX17" fmla="*/ 8180504 w 12572449"/>
              <a:gd name="connsiteY17" fmla="*/ 126350 h 2266102"/>
              <a:gd name="connsiteX18" fmla="*/ 8512142 w 12572449"/>
              <a:gd name="connsiteY18" fmla="*/ 700415 h 2266102"/>
              <a:gd name="connsiteX19" fmla="*/ 8924737 w 12572449"/>
              <a:gd name="connsiteY19" fmla="*/ 174077 h 2266102"/>
              <a:gd name="connsiteX20" fmla="*/ 9195488 w 12572449"/>
              <a:gd name="connsiteY20" fmla="*/ 334655 h 2266102"/>
              <a:gd name="connsiteX21" fmla="*/ 9815273 w 12572449"/>
              <a:gd name="connsiteY21" fmla="*/ 20190 h 2266102"/>
              <a:gd name="connsiteX22" fmla="*/ 10565527 w 12572449"/>
              <a:gd name="connsiteY22" fmla="*/ 1016886 h 2266102"/>
              <a:gd name="connsiteX23" fmla="*/ 10704248 w 12572449"/>
              <a:gd name="connsiteY23" fmla="*/ 621019 h 2266102"/>
              <a:gd name="connsiteX24" fmla="*/ 10901179 w 12572449"/>
              <a:gd name="connsiteY24" fmla="*/ 539391 h 2266102"/>
              <a:gd name="connsiteX25" fmla="*/ 11492194 w 12572449"/>
              <a:gd name="connsiteY25" fmla="*/ 658709 h 2266102"/>
              <a:gd name="connsiteX26" fmla="*/ 12061575 w 12572449"/>
              <a:gd name="connsiteY26" fmla="*/ 67472 h 2266102"/>
              <a:gd name="connsiteX27" fmla="*/ 12569624 w 12572449"/>
              <a:gd name="connsiteY27" fmla="*/ 647558 h 2266102"/>
              <a:gd name="connsiteX28" fmla="*/ 12254402 w 12572449"/>
              <a:gd name="connsiteY28" fmla="*/ 244601 h 2266102"/>
              <a:gd name="connsiteX29" fmla="*/ 11988912 w 12572449"/>
              <a:gd name="connsiteY29" fmla="*/ 121982 h 2266102"/>
              <a:gd name="connsiteX30" fmla="*/ 11527653 w 12572449"/>
              <a:gd name="connsiteY30" fmla="*/ 683688 h 2266102"/>
              <a:gd name="connsiteX31" fmla="*/ 10786544 w 12572449"/>
              <a:gd name="connsiteY31" fmla="*/ 592694 h 2266102"/>
              <a:gd name="connsiteX32" fmla="*/ 10584930 w 12572449"/>
              <a:gd name="connsiteY32" fmla="*/ 1078888 h 2266102"/>
              <a:gd name="connsiteX33" fmla="*/ 9793416 w 12572449"/>
              <a:gd name="connsiteY33" fmla="*/ 53198 h 2266102"/>
              <a:gd name="connsiteX34" fmla="*/ 9139733 w 12572449"/>
              <a:gd name="connsiteY34" fmla="*/ 408253 h 2266102"/>
              <a:gd name="connsiteX35" fmla="*/ 8937003 w 12572449"/>
              <a:gd name="connsiteY35" fmla="*/ 218236 h 2266102"/>
              <a:gd name="connsiteX36" fmla="*/ 8464414 w 12572449"/>
              <a:gd name="connsiteY36" fmla="*/ 782711 h 2266102"/>
              <a:gd name="connsiteX37" fmla="*/ 8207936 w 12572449"/>
              <a:gd name="connsiteY37" fmla="*/ 162926 h 2266102"/>
              <a:gd name="connsiteX38" fmla="*/ 7814744 w 12572449"/>
              <a:gd name="connsiteY38" fmla="*/ 1095614 h 2266102"/>
              <a:gd name="connsiteX39" fmla="*/ 7366688 w 12572449"/>
              <a:gd name="connsiteY39" fmla="*/ 1315070 h 2266102"/>
              <a:gd name="connsiteX40" fmla="*/ 6717464 w 12572449"/>
              <a:gd name="connsiteY40" fmla="*/ 1187054 h 2266102"/>
              <a:gd name="connsiteX41" fmla="*/ 6891200 w 12572449"/>
              <a:gd name="connsiteY41" fmla="*/ 885302 h 2266102"/>
              <a:gd name="connsiteX42" fmla="*/ 6562016 w 12572449"/>
              <a:gd name="connsiteY42" fmla="*/ 684134 h 2266102"/>
              <a:gd name="connsiteX43" fmla="*/ 6260264 w 12572449"/>
              <a:gd name="connsiteY43" fmla="*/ 958454 h 2266102"/>
              <a:gd name="connsiteX44" fmla="*/ 5812208 w 12572449"/>
              <a:gd name="connsiteY44" fmla="*/ 1223630 h 2266102"/>
              <a:gd name="connsiteX45" fmla="*/ 5848784 w 12572449"/>
              <a:gd name="connsiteY45" fmla="*/ 162926 h 2266102"/>
              <a:gd name="connsiteX46" fmla="*/ 5044112 w 12572449"/>
              <a:gd name="connsiteY46" fmla="*/ 1497950 h 2266102"/>
              <a:gd name="connsiteX47" fmla="*/ 3992552 w 12572449"/>
              <a:gd name="connsiteY47" fmla="*/ 876158 h 2266102"/>
              <a:gd name="connsiteX48" fmla="*/ 3251888 w 12572449"/>
              <a:gd name="connsiteY48" fmla="*/ 1717406 h 2266102"/>
              <a:gd name="connsiteX49" fmla="*/ 2712392 w 12572449"/>
              <a:gd name="connsiteY49" fmla="*/ 1443086 h 2266102"/>
              <a:gd name="connsiteX50" fmla="*/ 2447216 w 12572449"/>
              <a:gd name="connsiteY50" fmla="*/ 2256902 h 2266102"/>
              <a:gd name="connsiteX51" fmla="*/ 2401496 w 12572449"/>
              <a:gd name="connsiteY51" fmla="*/ 812150 h 2266102"/>
              <a:gd name="connsiteX52" fmla="*/ 2081456 w 12572449"/>
              <a:gd name="connsiteY52" fmla="*/ 1379078 h 2266102"/>
              <a:gd name="connsiteX53" fmla="*/ 1642544 w 12572449"/>
              <a:gd name="connsiteY53" fmla="*/ 995030 h 2266102"/>
              <a:gd name="connsiteX54" fmla="*/ 1322504 w 12572449"/>
              <a:gd name="connsiteY54" fmla="*/ 1196198 h 2266102"/>
              <a:gd name="connsiteX55" fmla="*/ 1121336 w 12572449"/>
              <a:gd name="connsiteY55" fmla="*/ 912734 h 2266102"/>
              <a:gd name="connsiteX56" fmla="*/ 911024 w 12572449"/>
              <a:gd name="connsiteY56" fmla="*/ 409814 h 2266102"/>
              <a:gd name="connsiteX57" fmla="*/ 106352 w 12572449"/>
              <a:gd name="connsiteY57" fmla="*/ 976742 h 2266102"/>
              <a:gd name="connsiteX58" fmla="*/ 88064 w 12572449"/>
              <a:gd name="connsiteY58" fmla="*/ 775574 h 2266102"/>
              <a:gd name="connsiteX59" fmla="*/ 810440 w 12572449"/>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527653 w 12572818"/>
              <a:gd name="connsiteY30" fmla="*/ 68368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1179 w 12572818"/>
              <a:gd name="connsiteY24" fmla="*/ 539391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4248 w 12572818"/>
              <a:gd name="connsiteY23" fmla="*/ 621019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6662 h 2266102"/>
              <a:gd name="connsiteX1" fmla="*/ 1066472 w 12572818"/>
              <a:gd name="connsiteY1" fmla="*/ 455534 h 2266102"/>
              <a:gd name="connsiteX2" fmla="*/ 1285928 w 12572818"/>
              <a:gd name="connsiteY2" fmla="*/ 1123046 h 2266102"/>
              <a:gd name="connsiteX3" fmla="*/ 1633400 w 12572818"/>
              <a:gd name="connsiteY3" fmla="*/ 967598 h 2266102"/>
              <a:gd name="connsiteX4" fmla="*/ 2063168 w 12572818"/>
              <a:gd name="connsiteY4" fmla="*/ 1287638 h 2266102"/>
              <a:gd name="connsiteX5" fmla="*/ 2410640 w 12572818"/>
              <a:gd name="connsiteY5" fmla="*/ 546974 h 2266102"/>
              <a:gd name="connsiteX6" fmla="*/ 2492936 w 12572818"/>
              <a:gd name="connsiteY6" fmla="*/ 2174606 h 2266102"/>
              <a:gd name="connsiteX7" fmla="*/ 2666672 w 12572818"/>
              <a:gd name="connsiteY7" fmla="*/ 1333358 h 2266102"/>
              <a:gd name="connsiteX8" fmla="*/ 3297608 w 12572818"/>
              <a:gd name="connsiteY8" fmla="*/ 1644254 h 2266102"/>
              <a:gd name="connsiteX9" fmla="*/ 3901112 w 12572818"/>
              <a:gd name="connsiteY9" fmla="*/ 748142 h 2266102"/>
              <a:gd name="connsiteX10" fmla="*/ 4961816 w 12572818"/>
              <a:gd name="connsiteY10" fmla="*/ 1488806 h 2266102"/>
              <a:gd name="connsiteX11" fmla="*/ 5867072 w 12572818"/>
              <a:gd name="connsiteY11" fmla="*/ 108062 h 2266102"/>
              <a:gd name="connsiteX12" fmla="*/ 5885360 w 12572818"/>
              <a:gd name="connsiteY12" fmla="*/ 1168766 h 2266102"/>
              <a:gd name="connsiteX13" fmla="*/ 6562016 w 12572818"/>
              <a:gd name="connsiteY13" fmla="*/ 647558 h 2266102"/>
              <a:gd name="connsiteX14" fmla="*/ 6927776 w 12572818"/>
              <a:gd name="connsiteY14" fmla="*/ 830438 h 2266102"/>
              <a:gd name="connsiteX15" fmla="*/ 6808904 w 12572818"/>
              <a:gd name="connsiteY15" fmla="*/ 1177910 h 2266102"/>
              <a:gd name="connsiteX16" fmla="*/ 7650152 w 12572818"/>
              <a:gd name="connsiteY16" fmla="*/ 1187054 h 2266102"/>
              <a:gd name="connsiteX17" fmla="*/ 8180504 w 12572818"/>
              <a:gd name="connsiteY17" fmla="*/ 126350 h 2266102"/>
              <a:gd name="connsiteX18" fmla="*/ 8512142 w 12572818"/>
              <a:gd name="connsiteY18" fmla="*/ 700415 h 2266102"/>
              <a:gd name="connsiteX19" fmla="*/ 8924737 w 12572818"/>
              <a:gd name="connsiteY19" fmla="*/ 174077 h 2266102"/>
              <a:gd name="connsiteX20" fmla="*/ 9195488 w 12572818"/>
              <a:gd name="connsiteY20" fmla="*/ 334655 h 2266102"/>
              <a:gd name="connsiteX21" fmla="*/ 9815273 w 12572818"/>
              <a:gd name="connsiteY21" fmla="*/ 20190 h 2266102"/>
              <a:gd name="connsiteX22" fmla="*/ 10565527 w 12572818"/>
              <a:gd name="connsiteY22" fmla="*/ 1016886 h 2266102"/>
              <a:gd name="connsiteX23" fmla="*/ 10708797 w 12572818"/>
              <a:gd name="connsiteY23" fmla="*/ 630118 h 2266102"/>
              <a:gd name="connsiteX24" fmla="*/ 10905729 w 12572818"/>
              <a:gd name="connsiteY24" fmla="*/ 557588 h 2266102"/>
              <a:gd name="connsiteX25" fmla="*/ 11492194 w 12572818"/>
              <a:gd name="connsiteY25" fmla="*/ 658709 h 2266102"/>
              <a:gd name="connsiteX26" fmla="*/ 12047927 w 12572818"/>
              <a:gd name="connsiteY26" fmla="*/ 72021 h 2266102"/>
              <a:gd name="connsiteX27" fmla="*/ 12569624 w 12572818"/>
              <a:gd name="connsiteY27" fmla="*/ 647558 h 2266102"/>
              <a:gd name="connsiteX28" fmla="*/ 12254402 w 12572818"/>
              <a:gd name="connsiteY28" fmla="*/ 244601 h 2266102"/>
              <a:gd name="connsiteX29" fmla="*/ 11988912 w 12572818"/>
              <a:gd name="connsiteY29" fmla="*/ 121982 h 2266102"/>
              <a:gd name="connsiteX30" fmla="*/ 11495809 w 12572818"/>
              <a:gd name="connsiteY30" fmla="*/ 688238 h 2266102"/>
              <a:gd name="connsiteX31" fmla="*/ 10786544 w 12572818"/>
              <a:gd name="connsiteY31" fmla="*/ 592694 h 2266102"/>
              <a:gd name="connsiteX32" fmla="*/ 10584930 w 12572818"/>
              <a:gd name="connsiteY32" fmla="*/ 1078888 h 2266102"/>
              <a:gd name="connsiteX33" fmla="*/ 9793416 w 12572818"/>
              <a:gd name="connsiteY33" fmla="*/ 53198 h 2266102"/>
              <a:gd name="connsiteX34" fmla="*/ 9139733 w 12572818"/>
              <a:gd name="connsiteY34" fmla="*/ 408253 h 2266102"/>
              <a:gd name="connsiteX35" fmla="*/ 8937003 w 12572818"/>
              <a:gd name="connsiteY35" fmla="*/ 218236 h 2266102"/>
              <a:gd name="connsiteX36" fmla="*/ 8464414 w 12572818"/>
              <a:gd name="connsiteY36" fmla="*/ 782711 h 2266102"/>
              <a:gd name="connsiteX37" fmla="*/ 8207936 w 12572818"/>
              <a:gd name="connsiteY37" fmla="*/ 162926 h 2266102"/>
              <a:gd name="connsiteX38" fmla="*/ 7814744 w 12572818"/>
              <a:gd name="connsiteY38" fmla="*/ 1095614 h 2266102"/>
              <a:gd name="connsiteX39" fmla="*/ 7366688 w 12572818"/>
              <a:gd name="connsiteY39" fmla="*/ 1315070 h 2266102"/>
              <a:gd name="connsiteX40" fmla="*/ 6717464 w 12572818"/>
              <a:gd name="connsiteY40" fmla="*/ 1187054 h 2266102"/>
              <a:gd name="connsiteX41" fmla="*/ 6891200 w 12572818"/>
              <a:gd name="connsiteY41" fmla="*/ 885302 h 2266102"/>
              <a:gd name="connsiteX42" fmla="*/ 6562016 w 12572818"/>
              <a:gd name="connsiteY42" fmla="*/ 684134 h 2266102"/>
              <a:gd name="connsiteX43" fmla="*/ 6260264 w 12572818"/>
              <a:gd name="connsiteY43" fmla="*/ 958454 h 2266102"/>
              <a:gd name="connsiteX44" fmla="*/ 5812208 w 12572818"/>
              <a:gd name="connsiteY44" fmla="*/ 1223630 h 2266102"/>
              <a:gd name="connsiteX45" fmla="*/ 5848784 w 12572818"/>
              <a:gd name="connsiteY45" fmla="*/ 162926 h 2266102"/>
              <a:gd name="connsiteX46" fmla="*/ 5044112 w 12572818"/>
              <a:gd name="connsiteY46" fmla="*/ 1497950 h 2266102"/>
              <a:gd name="connsiteX47" fmla="*/ 3992552 w 12572818"/>
              <a:gd name="connsiteY47" fmla="*/ 876158 h 2266102"/>
              <a:gd name="connsiteX48" fmla="*/ 3251888 w 12572818"/>
              <a:gd name="connsiteY48" fmla="*/ 1717406 h 2266102"/>
              <a:gd name="connsiteX49" fmla="*/ 2712392 w 12572818"/>
              <a:gd name="connsiteY49" fmla="*/ 1443086 h 2266102"/>
              <a:gd name="connsiteX50" fmla="*/ 2447216 w 12572818"/>
              <a:gd name="connsiteY50" fmla="*/ 2256902 h 2266102"/>
              <a:gd name="connsiteX51" fmla="*/ 2401496 w 12572818"/>
              <a:gd name="connsiteY51" fmla="*/ 812150 h 2266102"/>
              <a:gd name="connsiteX52" fmla="*/ 2081456 w 12572818"/>
              <a:gd name="connsiteY52" fmla="*/ 1379078 h 2266102"/>
              <a:gd name="connsiteX53" fmla="*/ 1642544 w 12572818"/>
              <a:gd name="connsiteY53" fmla="*/ 995030 h 2266102"/>
              <a:gd name="connsiteX54" fmla="*/ 1322504 w 12572818"/>
              <a:gd name="connsiteY54" fmla="*/ 1196198 h 2266102"/>
              <a:gd name="connsiteX55" fmla="*/ 1121336 w 12572818"/>
              <a:gd name="connsiteY55" fmla="*/ 912734 h 2266102"/>
              <a:gd name="connsiteX56" fmla="*/ 911024 w 12572818"/>
              <a:gd name="connsiteY56" fmla="*/ 409814 h 2266102"/>
              <a:gd name="connsiteX57" fmla="*/ 106352 w 12572818"/>
              <a:gd name="connsiteY57" fmla="*/ 976742 h 2266102"/>
              <a:gd name="connsiteX58" fmla="*/ 88064 w 12572818"/>
              <a:gd name="connsiteY58" fmla="*/ 775574 h 2266102"/>
              <a:gd name="connsiteX59" fmla="*/ 810440 w 12572818"/>
              <a:gd name="connsiteY59" fmla="*/ 336662 h 2266102"/>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815273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37965 h 2267405"/>
              <a:gd name="connsiteX1" fmla="*/ 1066472 w 12572818"/>
              <a:gd name="connsiteY1" fmla="*/ 456837 h 2267405"/>
              <a:gd name="connsiteX2" fmla="*/ 1285928 w 12572818"/>
              <a:gd name="connsiteY2" fmla="*/ 1124349 h 2267405"/>
              <a:gd name="connsiteX3" fmla="*/ 1633400 w 12572818"/>
              <a:gd name="connsiteY3" fmla="*/ 968901 h 2267405"/>
              <a:gd name="connsiteX4" fmla="*/ 2063168 w 12572818"/>
              <a:gd name="connsiteY4" fmla="*/ 1288941 h 2267405"/>
              <a:gd name="connsiteX5" fmla="*/ 2410640 w 12572818"/>
              <a:gd name="connsiteY5" fmla="*/ 548277 h 2267405"/>
              <a:gd name="connsiteX6" fmla="*/ 2492936 w 12572818"/>
              <a:gd name="connsiteY6" fmla="*/ 2175909 h 2267405"/>
              <a:gd name="connsiteX7" fmla="*/ 2666672 w 12572818"/>
              <a:gd name="connsiteY7" fmla="*/ 1334661 h 2267405"/>
              <a:gd name="connsiteX8" fmla="*/ 3297608 w 12572818"/>
              <a:gd name="connsiteY8" fmla="*/ 1645557 h 2267405"/>
              <a:gd name="connsiteX9" fmla="*/ 3901112 w 12572818"/>
              <a:gd name="connsiteY9" fmla="*/ 749445 h 2267405"/>
              <a:gd name="connsiteX10" fmla="*/ 4961816 w 12572818"/>
              <a:gd name="connsiteY10" fmla="*/ 1490109 h 2267405"/>
              <a:gd name="connsiteX11" fmla="*/ 5867072 w 12572818"/>
              <a:gd name="connsiteY11" fmla="*/ 109365 h 2267405"/>
              <a:gd name="connsiteX12" fmla="*/ 5885360 w 12572818"/>
              <a:gd name="connsiteY12" fmla="*/ 1170069 h 2267405"/>
              <a:gd name="connsiteX13" fmla="*/ 6562016 w 12572818"/>
              <a:gd name="connsiteY13" fmla="*/ 648861 h 2267405"/>
              <a:gd name="connsiteX14" fmla="*/ 6927776 w 12572818"/>
              <a:gd name="connsiteY14" fmla="*/ 831741 h 2267405"/>
              <a:gd name="connsiteX15" fmla="*/ 6808904 w 12572818"/>
              <a:gd name="connsiteY15" fmla="*/ 1179213 h 2267405"/>
              <a:gd name="connsiteX16" fmla="*/ 7650152 w 12572818"/>
              <a:gd name="connsiteY16" fmla="*/ 1188357 h 2267405"/>
              <a:gd name="connsiteX17" fmla="*/ 8180504 w 12572818"/>
              <a:gd name="connsiteY17" fmla="*/ 127653 h 2267405"/>
              <a:gd name="connsiteX18" fmla="*/ 8512142 w 12572818"/>
              <a:gd name="connsiteY18" fmla="*/ 701718 h 2267405"/>
              <a:gd name="connsiteX19" fmla="*/ 8924737 w 12572818"/>
              <a:gd name="connsiteY19" fmla="*/ 175380 h 2267405"/>
              <a:gd name="connsiteX20" fmla="*/ 9195488 w 12572818"/>
              <a:gd name="connsiteY20" fmla="*/ 335958 h 2267405"/>
              <a:gd name="connsiteX21" fmla="*/ 9792526 w 12572818"/>
              <a:gd name="connsiteY21" fmla="*/ 21493 h 2267405"/>
              <a:gd name="connsiteX22" fmla="*/ 10574626 w 12572818"/>
              <a:gd name="connsiteY22" fmla="*/ 1045485 h 2267405"/>
              <a:gd name="connsiteX23" fmla="*/ 10708797 w 12572818"/>
              <a:gd name="connsiteY23" fmla="*/ 631421 h 2267405"/>
              <a:gd name="connsiteX24" fmla="*/ 10905729 w 12572818"/>
              <a:gd name="connsiteY24" fmla="*/ 558891 h 2267405"/>
              <a:gd name="connsiteX25" fmla="*/ 11492194 w 12572818"/>
              <a:gd name="connsiteY25" fmla="*/ 660012 h 2267405"/>
              <a:gd name="connsiteX26" fmla="*/ 12047927 w 12572818"/>
              <a:gd name="connsiteY26" fmla="*/ 73324 h 2267405"/>
              <a:gd name="connsiteX27" fmla="*/ 12569624 w 12572818"/>
              <a:gd name="connsiteY27" fmla="*/ 648861 h 2267405"/>
              <a:gd name="connsiteX28" fmla="*/ 12254402 w 12572818"/>
              <a:gd name="connsiteY28" fmla="*/ 245904 h 2267405"/>
              <a:gd name="connsiteX29" fmla="*/ 11988912 w 12572818"/>
              <a:gd name="connsiteY29" fmla="*/ 123285 h 2267405"/>
              <a:gd name="connsiteX30" fmla="*/ 11495809 w 12572818"/>
              <a:gd name="connsiteY30" fmla="*/ 689541 h 2267405"/>
              <a:gd name="connsiteX31" fmla="*/ 10786544 w 12572818"/>
              <a:gd name="connsiteY31" fmla="*/ 593997 h 2267405"/>
              <a:gd name="connsiteX32" fmla="*/ 10584930 w 12572818"/>
              <a:gd name="connsiteY32" fmla="*/ 1080191 h 2267405"/>
              <a:gd name="connsiteX33" fmla="*/ 9793416 w 12572818"/>
              <a:gd name="connsiteY33" fmla="*/ 54501 h 2267405"/>
              <a:gd name="connsiteX34" fmla="*/ 9139733 w 12572818"/>
              <a:gd name="connsiteY34" fmla="*/ 409556 h 2267405"/>
              <a:gd name="connsiteX35" fmla="*/ 8937003 w 12572818"/>
              <a:gd name="connsiteY35" fmla="*/ 219539 h 2267405"/>
              <a:gd name="connsiteX36" fmla="*/ 8464414 w 12572818"/>
              <a:gd name="connsiteY36" fmla="*/ 784014 h 2267405"/>
              <a:gd name="connsiteX37" fmla="*/ 8207936 w 12572818"/>
              <a:gd name="connsiteY37" fmla="*/ 164229 h 2267405"/>
              <a:gd name="connsiteX38" fmla="*/ 7814744 w 12572818"/>
              <a:gd name="connsiteY38" fmla="*/ 1096917 h 2267405"/>
              <a:gd name="connsiteX39" fmla="*/ 7366688 w 12572818"/>
              <a:gd name="connsiteY39" fmla="*/ 1316373 h 2267405"/>
              <a:gd name="connsiteX40" fmla="*/ 6717464 w 12572818"/>
              <a:gd name="connsiteY40" fmla="*/ 1188357 h 2267405"/>
              <a:gd name="connsiteX41" fmla="*/ 6891200 w 12572818"/>
              <a:gd name="connsiteY41" fmla="*/ 886605 h 2267405"/>
              <a:gd name="connsiteX42" fmla="*/ 6562016 w 12572818"/>
              <a:gd name="connsiteY42" fmla="*/ 685437 h 2267405"/>
              <a:gd name="connsiteX43" fmla="*/ 6260264 w 12572818"/>
              <a:gd name="connsiteY43" fmla="*/ 959757 h 2267405"/>
              <a:gd name="connsiteX44" fmla="*/ 5812208 w 12572818"/>
              <a:gd name="connsiteY44" fmla="*/ 1224933 h 2267405"/>
              <a:gd name="connsiteX45" fmla="*/ 5848784 w 12572818"/>
              <a:gd name="connsiteY45" fmla="*/ 164229 h 2267405"/>
              <a:gd name="connsiteX46" fmla="*/ 5044112 w 12572818"/>
              <a:gd name="connsiteY46" fmla="*/ 1499253 h 2267405"/>
              <a:gd name="connsiteX47" fmla="*/ 3992552 w 12572818"/>
              <a:gd name="connsiteY47" fmla="*/ 877461 h 2267405"/>
              <a:gd name="connsiteX48" fmla="*/ 3251888 w 12572818"/>
              <a:gd name="connsiteY48" fmla="*/ 1718709 h 2267405"/>
              <a:gd name="connsiteX49" fmla="*/ 2712392 w 12572818"/>
              <a:gd name="connsiteY49" fmla="*/ 1444389 h 2267405"/>
              <a:gd name="connsiteX50" fmla="*/ 2447216 w 12572818"/>
              <a:gd name="connsiteY50" fmla="*/ 2258205 h 2267405"/>
              <a:gd name="connsiteX51" fmla="*/ 2401496 w 12572818"/>
              <a:gd name="connsiteY51" fmla="*/ 813453 h 2267405"/>
              <a:gd name="connsiteX52" fmla="*/ 2081456 w 12572818"/>
              <a:gd name="connsiteY52" fmla="*/ 1380381 h 2267405"/>
              <a:gd name="connsiteX53" fmla="*/ 1642544 w 12572818"/>
              <a:gd name="connsiteY53" fmla="*/ 996333 h 2267405"/>
              <a:gd name="connsiteX54" fmla="*/ 1322504 w 12572818"/>
              <a:gd name="connsiteY54" fmla="*/ 1197501 h 2267405"/>
              <a:gd name="connsiteX55" fmla="*/ 1121336 w 12572818"/>
              <a:gd name="connsiteY55" fmla="*/ 914037 h 2267405"/>
              <a:gd name="connsiteX56" fmla="*/ 911024 w 12572818"/>
              <a:gd name="connsiteY56" fmla="*/ 411117 h 2267405"/>
              <a:gd name="connsiteX57" fmla="*/ 106352 w 12572818"/>
              <a:gd name="connsiteY57" fmla="*/ 978045 h 2267405"/>
              <a:gd name="connsiteX58" fmla="*/ 88064 w 12572818"/>
              <a:gd name="connsiteY58" fmla="*/ 776877 h 2267405"/>
              <a:gd name="connsiteX59" fmla="*/ 810440 w 12572818"/>
              <a:gd name="connsiteY59" fmla="*/ 337965 h 2267405"/>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139733 w 12572818"/>
              <a:gd name="connsiteY34" fmla="*/ 396425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4834 h 2254274"/>
              <a:gd name="connsiteX1" fmla="*/ 1066472 w 12572818"/>
              <a:gd name="connsiteY1" fmla="*/ 443706 h 2254274"/>
              <a:gd name="connsiteX2" fmla="*/ 1285928 w 12572818"/>
              <a:gd name="connsiteY2" fmla="*/ 1111218 h 2254274"/>
              <a:gd name="connsiteX3" fmla="*/ 1633400 w 12572818"/>
              <a:gd name="connsiteY3" fmla="*/ 955770 h 2254274"/>
              <a:gd name="connsiteX4" fmla="*/ 2063168 w 12572818"/>
              <a:gd name="connsiteY4" fmla="*/ 1275810 h 2254274"/>
              <a:gd name="connsiteX5" fmla="*/ 2410640 w 12572818"/>
              <a:gd name="connsiteY5" fmla="*/ 535146 h 2254274"/>
              <a:gd name="connsiteX6" fmla="*/ 2492936 w 12572818"/>
              <a:gd name="connsiteY6" fmla="*/ 2162778 h 2254274"/>
              <a:gd name="connsiteX7" fmla="*/ 2666672 w 12572818"/>
              <a:gd name="connsiteY7" fmla="*/ 1321530 h 2254274"/>
              <a:gd name="connsiteX8" fmla="*/ 3297608 w 12572818"/>
              <a:gd name="connsiteY8" fmla="*/ 1632426 h 2254274"/>
              <a:gd name="connsiteX9" fmla="*/ 3901112 w 12572818"/>
              <a:gd name="connsiteY9" fmla="*/ 736314 h 2254274"/>
              <a:gd name="connsiteX10" fmla="*/ 4961816 w 12572818"/>
              <a:gd name="connsiteY10" fmla="*/ 1476978 h 2254274"/>
              <a:gd name="connsiteX11" fmla="*/ 5867072 w 12572818"/>
              <a:gd name="connsiteY11" fmla="*/ 96234 h 2254274"/>
              <a:gd name="connsiteX12" fmla="*/ 5885360 w 12572818"/>
              <a:gd name="connsiteY12" fmla="*/ 1156938 h 2254274"/>
              <a:gd name="connsiteX13" fmla="*/ 6562016 w 12572818"/>
              <a:gd name="connsiteY13" fmla="*/ 635730 h 2254274"/>
              <a:gd name="connsiteX14" fmla="*/ 6927776 w 12572818"/>
              <a:gd name="connsiteY14" fmla="*/ 818610 h 2254274"/>
              <a:gd name="connsiteX15" fmla="*/ 6808904 w 12572818"/>
              <a:gd name="connsiteY15" fmla="*/ 1166082 h 2254274"/>
              <a:gd name="connsiteX16" fmla="*/ 7650152 w 12572818"/>
              <a:gd name="connsiteY16" fmla="*/ 1175226 h 2254274"/>
              <a:gd name="connsiteX17" fmla="*/ 8180504 w 12572818"/>
              <a:gd name="connsiteY17" fmla="*/ 114522 h 2254274"/>
              <a:gd name="connsiteX18" fmla="*/ 8512142 w 12572818"/>
              <a:gd name="connsiteY18" fmla="*/ 688587 h 2254274"/>
              <a:gd name="connsiteX19" fmla="*/ 8924737 w 12572818"/>
              <a:gd name="connsiteY19" fmla="*/ 162249 h 2254274"/>
              <a:gd name="connsiteX20" fmla="*/ 9195488 w 12572818"/>
              <a:gd name="connsiteY20" fmla="*/ 322827 h 2254274"/>
              <a:gd name="connsiteX21" fmla="*/ 9815272 w 12572818"/>
              <a:gd name="connsiteY21" fmla="*/ 22010 h 2254274"/>
              <a:gd name="connsiteX22" fmla="*/ 10574626 w 12572818"/>
              <a:gd name="connsiteY22" fmla="*/ 1032354 h 2254274"/>
              <a:gd name="connsiteX23" fmla="*/ 10708797 w 12572818"/>
              <a:gd name="connsiteY23" fmla="*/ 618290 h 2254274"/>
              <a:gd name="connsiteX24" fmla="*/ 10905729 w 12572818"/>
              <a:gd name="connsiteY24" fmla="*/ 545760 h 2254274"/>
              <a:gd name="connsiteX25" fmla="*/ 11492194 w 12572818"/>
              <a:gd name="connsiteY25" fmla="*/ 646881 h 2254274"/>
              <a:gd name="connsiteX26" fmla="*/ 12047927 w 12572818"/>
              <a:gd name="connsiteY26" fmla="*/ 60193 h 2254274"/>
              <a:gd name="connsiteX27" fmla="*/ 12569624 w 12572818"/>
              <a:gd name="connsiteY27" fmla="*/ 635730 h 2254274"/>
              <a:gd name="connsiteX28" fmla="*/ 12254402 w 12572818"/>
              <a:gd name="connsiteY28" fmla="*/ 232773 h 2254274"/>
              <a:gd name="connsiteX29" fmla="*/ 11988912 w 12572818"/>
              <a:gd name="connsiteY29" fmla="*/ 110154 h 2254274"/>
              <a:gd name="connsiteX30" fmla="*/ 11495809 w 12572818"/>
              <a:gd name="connsiteY30" fmla="*/ 676410 h 2254274"/>
              <a:gd name="connsiteX31" fmla="*/ 10786544 w 12572818"/>
              <a:gd name="connsiteY31" fmla="*/ 580866 h 2254274"/>
              <a:gd name="connsiteX32" fmla="*/ 10584930 w 12572818"/>
              <a:gd name="connsiteY32" fmla="*/ 1067060 h 2254274"/>
              <a:gd name="connsiteX33" fmla="*/ 9793416 w 12572818"/>
              <a:gd name="connsiteY33" fmla="*/ 41370 h 2254274"/>
              <a:gd name="connsiteX34" fmla="*/ 9226169 w 12572818"/>
              <a:gd name="connsiteY34" fmla="*/ 350932 h 2254274"/>
              <a:gd name="connsiteX35" fmla="*/ 8937003 w 12572818"/>
              <a:gd name="connsiteY35" fmla="*/ 206408 h 2254274"/>
              <a:gd name="connsiteX36" fmla="*/ 8464414 w 12572818"/>
              <a:gd name="connsiteY36" fmla="*/ 770883 h 2254274"/>
              <a:gd name="connsiteX37" fmla="*/ 8207936 w 12572818"/>
              <a:gd name="connsiteY37" fmla="*/ 151098 h 2254274"/>
              <a:gd name="connsiteX38" fmla="*/ 7814744 w 12572818"/>
              <a:gd name="connsiteY38" fmla="*/ 1083786 h 2254274"/>
              <a:gd name="connsiteX39" fmla="*/ 7366688 w 12572818"/>
              <a:gd name="connsiteY39" fmla="*/ 1303242 h 2254274"/>
              <a:gd name="connsiteX40" fmla="*/ 6717464 w 12572818"/>
              <a:gd name="connsiteY40" fmla="*/ 1175226 h 2254274"/>
              <a:gd name="connsiteX41" fmla="*/ 6891200 w 12572818"/>
              <a:gd name="connsiteY41" fmla="*/ 873474 h 2254274"/>
              <a:gd name="connsiteX42" fmla="*/ 6562016 w 12572818"/>
              <a:gd name="connsiteY42" fmla="*/ 672306 h 2254274"/>
              <a:gd name="connsiteX43" fmla="*/ 6260264 w 12572818"/>
              <a:gd name="connsiteY43" fmla="*/ 946626 h 2254274"/>
              <a:gd name="connsiteX44" fmla="*/ 5812208 w 12572818"/>
              <a:gd name="connsiteY44" fmla="*/ 1211802 h 2254274"/>
              <a:gd name="connsiteX45" fmla="*/ 5848784 w 12572818"/>
              <a:gd name="connsiteY45" fmla="*/ 151098 h 2254274"/>
              <a:gd name="connsiteX46" fmla="*/ 5044112 w 12572818"/>
              <a:gd name="connsiteY46" fmla="*/ 1486122 h 2254274"/>
              <a:gd name="connsiteX47" fmla="*/ 3992552 w 12572818"/>
              <a:gd name="connsiteY47" fmla="*/ 864330 h 2254274"/>
              <a:gd name="connsiteX48" fmla="*/ 3251888 w 12572818"/>
              <a:gd name="connsiteY48" fmla="*/ 1705578 h 2254274"/>
              <a:gd name="connsiteX49" fmla="*/ 2712392 w 12572818"/>
              <a:gd name="connsiteY49" fmla="*/ 1431258 h 2254274"/>
              <a:gd name="connsiteX50" fmla="*/ 2447216 w 12572818"/>
              <a:gd name="connsiteY50" fmla="*/ 2245074 h 2254274"/>
              <a:gd name="connsiteX51" fmla="*/ 2401496 w 12572818"/>
              <a:gd name="connsiteY51" fmla="*/ 800322 h 2254274"/>
              <a:gd name="connsiteX52" fmla="*/ 2081456 w 12572818"/>
              <a:gd name="connsiteY52" fmla="*/ 1367250 h 2254274"/>
              <a:gd name="connsiteX53" fmla="*/ 1642544 w 12572818"/>
              <a:gd name="connsiteY53" fmla="*/ 983202 h 2254274"/>
              <a:gd name="connsiteX54" fmla="*/ 1322504 w 12572818"/>
              <a:gd name="connsiteY54" fmla="*/ 1184370 h 2254274"/>
              <a:gd name="connsiteX55" fmla="*/ 1121336 w 12572818"/>
              <a:gd name="connsiteY55" fmla="*/ 900906 h 2254274"/>
              <a:gd name="connsiteX56" fmla="*/ 911024 w 12572818"/>
              <a:gd name="connsiteY56" fmla="*/ 397986 h 2254274"/>
              <a:gd name="connsiteX57" fmla="*/ 106352 w 12572818"/>
              <a:gd name="connsiteY57" fmla="*/ 964914 h 2254274"/>
              <a:gd name="connsiteX58" fmla="*/ 88064 w 12572818"/>
              <a:gd name="connsiteY58" fmla="*/ 763746 h 2254274"/>
              <a:gd name="connsiteX59" fmla="*/ 810440 w 12572818"/>
              <a:gd name="connsiteY59" fmla="*/ 324834 h 2254274"/>
              <a:gd name="connsiteX0" fmla="*/ 810440 w 12572818"/>
              <a:gd name="connsiteY0" fmla="*/ 325713 h 2255153"/>
              <a:gd name="connsiteX1" fmla="*/ 1066472 w 12572818"/>
              <a:gd name="connsiteY1" fmla="*/ 444585 h 2255153"/>
              <a:gd name="connsiteX2" fmla="*/ 1285928 w 12572818"/>
              <a:gd name="connsiteY2" fmla="*/ 1112097 h 2255153"/>
              <a:gd name="connsiteX3" fmla="*/ 1633400 w 12572818"/>
              <a:gd name="connsiteY3" fmla="*/ 956649 h 2255153"/>
              <a:gd name="connsiteX4" fmla="*/ 2063168 w 12572818"/>
              <a:gd name="connsiteY4" fmla="*/ 1276689 h 2255153"/>
              <a:gd name="connsiteX5" fmla="*/ 2410640 w 12572818"/>
              <a:gd name="connsiteY5" fmla="*/ 536025 h 2255153"/>
              <a:gd name="connsiteX6" fmla="*/ 2492936 w 12572818"/>
              <a:gd name="connsiteY6" fmla="*/ 2163657 h 2255153"/>
              <a:gd name="connsiteX7" fmla="*/ 2666672 w 12572818"/>
              <a:gd name="connsiteY7" fmla="*/ 1322409 h 2255153"/>
              <a:gd name="connsiteX8" fmla="*/ 3297608 w 12572818"/>
              <a:gd name="connsiteY8" fmla="*/ 1633305 h 2255153"/>
              <a:gd name="connsiteX9" fmla="*/ 3901112 w 12572818"/>
              <a:gd name="connsiteY9" fmla="*/ 737193 h 2255153"/>
              <a:gd name="connsiteX10" fmla="*/ 4961816 w 12572818"/>
              <a:gd name="connsiteY10" fmla="*/ 1477857 h 2255153"/>
              <a:gd name="connsiteX11" fmla="*/ 5867072 w 12572818"/>
              <a:gd name="connsiteY11" fmla="*/ 97113 h 2255153"/>
              <a:gd name="connsiteX12" fmla="*/ 5885360 w 12572818"/>
              <a:gd name="connsiteY12" fmla="*/ 1157817 h 2255153"/>
              <a:gd name="connsiteX13" fmla="*/ 6562016 w 12572818"/>
              <a:gd name="connsiteY13" fmla="*/ 636609 h 2255153"/>
              <a:gd name="connsiteX14" fmla="*/ 6927776 w 12572818"/>
              <a:gd name="connsiteY14" fmla="*/ 819489 h 2255153"/>
              <a:gd name="connsiteX15" fmla="*/ 6808904 w 12572818"/>
              <a:gd name="connsiteY15" fmla="*/ 1166961 h 2255153"/>
              <a:gd name="connsiteX16" fmla="*/ 7650152 w 12572818"/>
              <a:gd name="connsiteY16" fmla="*/ 1176105 h 2255153"/>
              <a:gd name="connsiteX17" fmla="*/ 8180504 w 12572818"/>
              <a:gd name="connsiteY17" fmla="*/ 115401 h 2255153"/>
              <a:gd name="connsiteX18" fmla="*/ 8512142 w 12572818"/>
              <a:gd name="connsiteY18" fmla="*/ 689466 h 2255153"/>
              <a:gd name="connsiteX19" fmla="*/ 8924737 w 12572818"/>
              <a:gd name="connsiteY19" fmla="*/ 163128 h 2255153"/>
              <a:gd name="connsiteX20" fmla="*/ 9222784 w 12572818"/>
              <a:gd name="connsiteY20" fmla="*/ 314608 h 2255153"/>
              <a:gd name="connsiteX21" fmla="*/ 9815272 w 12572818"/>
              <a:gd name="connsiteY21" fmla="*/ 22889 h 2255153"/>
              <a:gd name="connsiteX22" fmla="*/ 10574626 w 12572818"/>
              <a:gd name="connsiteY22" fmla="*/ 1033233 h 2255153"/>
              <a:gd name="connsiteX23" fmla="*/ 10708797 w 12572818"/>
              <a:gd name="connsiteY23" fmla="*/ 619169 h 2255153"/>
              <a:gd name="connsiteX24" fmla="*/ 10905729 w 12572818"/>
              <a:gd name="connsiteY24" fmla="*/ 546639 h 2255153"/>
              <a:gd name="connsiteX25" fmla="*/ 11492194 w 12572818"/>
              <a:gd name="connsiteY25" fmla="*/ 647760 h 2255153"/>
              <a:gd name="connsiteX26" fmla="*/ 12047927 w 12572818"/>
              <a:gd name="connsiteY26" fmla="*/ 61072 h 2255153"/>
              <a:gd name="connsiteX27" fmla="*/ 12569624 w 12572818"/>
              <a:gd name="connsiteY27" fmla="*/ 636609 h 2255153"/>
              <a:gd name="connsiteX28" fmla="*/ 12254402 w 12572818"/>
              <a:gd name="connsiteY28" fmla="*/ 233652 h 2255153"/>
              <a:gd name="connsiteX29" fmla="*/ 11988912 w 12572818"/>
              <a:gd name="connsiteY29" fmla="*/ 111033 h 2255153"/>
              <a:gd name="connsiteX30" fmla="*/ 11495809 w 12572818"/>
              <a:gd name="connsiteY30" fmla="*/ 677289 h 2255153"/>
              <a:gd name="connsiteX31" fmla="*/ 10786544 w 12572818"/>
              <a:gd name="connsiteY31" fmla="*/ 581745 h 2255153"/>
              <a:gd name="connsiteX32" fmla="*/ 10584930 w 12572818"/>
              <a:gd name="connsiteY32" fmla="*/ 1067939 h 2255153"/>
              <a:gd name="connsiteX33" fmla="*/ 9793416 w 12572818"/>
              <a:gd name="connsiteY33" fmla="*/ 42249 h 2255153"/>
              <a:gd name="connsiteX34" fmla="*/ 9226169 w 12572818"/>
              <a:gd name="connsiteY34" fmla="*/ 351811 h 2255153"/>
              <a:gd name="connsiteX35" fmla="*/ 8937003 w 12572818"/>
              <a:gd name="connsiteY35" fmla="*/ 207287 h 2255153"/>
              <a:gd name="connsiteX36" fmla="*/ 8464414 w 12572818"/>
              <a:gd name="connsiteY36" fmla="*/ 771762 h 2255153"/>
              <a:gd name="connsiteX37" fmla="*/ 8207936 w 12572818"/>
              <a:gd name="connsiteY37" fmla="*/ 151977 h 2255153"/>
              <a:gd name="connsiteX38" fmla="*/ 7814744 w 12572818"/>
              <a:gd name="connsiteY38" fmla="*/ 1084665 h 2255153"/>
              <a:gd name="connsiteX39" fmla="*/ 7366688 w 12572818"/>
              <a:gd name="connsiteY39" fmla="*/ 1304121 h 2255153"/>
              <a:gd name="connsiteX40" fmla="*/ 6717464 w 12572818"/>
              <a:gd name="connsiteY40" fmla="*/ 1176105 h 2255153"/>
              <a:gd name="connsiteX41" fmla="*/ 6891200 w 12572818"/>
              <a:gd name="connsiteY41" fmla="*/ 874353 h 2255153"/>
              <a:gd name="connsiteX42" fmla="*/ 6562016 w 12572818"/>
              <a:gd name="connsiteY42" fmla="*/ 673185 h 2255153"/>
              <a:gd name="connsiteX43" fmla="*/ 6260264 w 12572818"/>
              <a:gd name="connsiteY43" fmla="*/ 947505 h 2255153"/>
              <a:gd name="connsiteX44" fmla="*/ 5812208 w 12572818"/>
              <a:gd name="connsiteY44" fmla="*/ 1212681 h 2255153"/>
              <a:gd name="connsiteX45" fmla="*/ 5848784 w 12572818"/>
              <a:gd name="connsiteY45" fmla="*/ 151977 h 2255153"/>
              <a:gd name="connsiteX46" fmla="*/ 5044112 w 12572818"/>
              <a:gd name="connsiteY46" fmla="*/ 1487001 h 2255153"/>
              <a:gd name="connsiteX47" fmla="*/ 3992552 w 12572818"/>
              <a:gd name="connsiteY47" fmla="*/ 865209 h 2255153"/>
              <a:gd name="connsiteX48" fmla="*/ 3251888 w 12572818"/>
              <a:gd name="connsiteY48" fmla="*/ 1706457 h 2255153"/>
              <a:gd name="connsiteX49" fmla="*/ 2712392 w 12572818"/>
              <a:gd name="connsiteY49" fmla="*/ 1432137 h 2255153"/>
              <a:gd name="connsiteX50" fmla="*/ 2447216 w 12572818"/>
              <a:gd name="connsiteY50" fmla="*/ 2245953 h 2255153"/>
              <a:gd name="connsiteX51" fmla="*/ 2401496 w 12572818"/>
              <a:gd name="connsiteY51" fmla="*/ 801201 h 2255153"/>
              <a:gd name="connsiteX52" fmla="*/ 2081456 w 12572818"/>
              <a:gd name="connsiteY52" fmla="*/ 1368129 h 2255153"/>
              <a:gd name="connsiteX53" fmla="*/ 1642544 w 12572818"/>
              <a:gd name="connsiteY53" fmla="*/ 984081 h 2255153"/>
              <a:gd name="connsiteX54" fmla="*/ 1322504 w 12572818"/>
              <a:gd name="connsiteY54" fmla="*/ 1185249 h 2255153"/>
              <a:gd name="connsiteX55" fmla="*/ 1121336 w 12572818"/>
              <a:gd name="connsiteY55" fmla="*/ 901785 h 2255153"/>
              <a:gd name="connsiteX56" fmla="*/ 911024 w 12572818"/>
              <a:gd name="connsiteY56" fmla="*/ 398865 h 2255153"/>
              <a:gd name="connsiteX57" fmla="*/ 106352 w 12572818"/>
              <a:gd name="connsiteY57" fmla="*/ 965793 h 2255153"/>
              <a:gd name="connsiteX58" fmla="*/ 88064 w 12572818"/>
              <a:gd name="connsiteY58" fmla="*/ 764625 h 2255153"/>
              <a:gd name="connsiteX59" fmla="*/ 810440 w 12572818"/>
              <a:gd name="connsiteY59" fmla="*/ 325713 h 2255153"/>
              <a:gd name="connsiteX0" fmla="*/ 810440 w 12572818"/>
              <a:gd name="connsiteY0" fmla="*/ 327514 h 2256954"/>
              <a:gd name="connsiteX1" fmla="*/ 1066472 w 12572818"/>
              <a:gd name="connsiteY1" fmla="*/ 446386 h 2256954"/>
              <a:gd name="connsiteX2" fmla="*/ 1285928 w 12572818"/>
              <a:gd name="connsiteY2" fmla="*/ 1113898 h 2256954"/>
              <a:gd name="connsiteX3" fmla="*/ 1633400 w 12572818"/>
              <a:gd name="connsiteY3" fmla="*/ 958450 h 2256954"/>
              <a:gd name="connsiteX4" fmla="*/ 2063168 w 12572818"/>
              <a:gd name="connsiteY4" fmla="*/ 1278490 h 2256954"/>
              <a:gd name="connsiteX5" fmla="*/ 2410640 w 12572818"/>
              <a:gd name="connsiteY5" fmla="*/ 537826 h 2256954"/>
              <a:gd name="connsiteX6" fmla="*/ 2492936 w 12572818"/>
              <a:gd name="connsiteY6" fmla="*/ 2165458 h 2256954"/>
              <a:gd name="connsiteX7" fmla="*/ 2666672 w 12572818"/>
              <a:gd name="connsiteY7" fmla="*/ 1324210 h 2256954"/>
              <a:gd name="connsiteX8" fmla="*/ 3297608 w 12572818"/>
              <a:gd name="connsiteY8" fmla="*/ 1635106 h 2256954"/>
              <a:gd name="connsiteX9" fmla="*/ 3901112 w 12572818"/>
              <a:gd name="connsiteY9" fmla="*/ 738994 h 2256954"/>
              <a:gd name="connsiteX10" fmla="*/ 4961816 w 12572818"/>
              <a:gd name="connsiteY10" fmla="*/ 1479658 h 2256954"/>
              <a:gd name="connsiteX11" fmla="*/ 5867072 w 12572818"/>
              <a:gd name="connsiteY11" fmla="*/ 98914 h 2256954"/>
              <a:gd name="connsiteX12" fmla="*/ 5885360 w 12572818"/>
              <a:gd name="connsiteY12" fmla="*/ 1159618 h 2256954"/>
              <a:gd name="connsiteX13" fmla="*/ 6562016 w 12572818"/>
              <a:gd name="connsiteY13" fmla="*/ 638410 h 2256954"/>
              <a:gd name="connsiteX14" fmla="*/ 6927776 w 12572818"/>
              <a:gd name="connsiteY14" fmla="*/ 821290 h 2256954"/>
              <a:gd name="connsiteX15" fmla="*/ 6808904 w 12572818"/>
              <a:gd name="connsiteY15" fmla="*/ 1168762 h 2256954"/>
              <a:gd name="connsiteX16" fmla="*/ 7650152 w 12572818"/>
              <a:gd name="connsiteY16" fmla="*/ 1177906 h 2256954"/>
              <a:gd name="connsiteX17" fmla="*/ 8180504 w 12572818"/>
              <a:gd name="connsiteY17" fmla="*/ 117202 h 2256954"/>
              <a:gd name="connsiteX18" fmla="*/ 8512142 w 12572818"/>
              <a:gd name="connsiteY18" fmla="*/ 691267 h 2256954"/>
              <a:gd name="connsiteX19" fmla="*/ 8924737 w 12572818"/>
              <a:gd name="connsiteY19" fmla="*/ 164929 h 2256954"/>
              <a:gd name="connsiteX20" fmla="*/ 9222784 w 12572818"/>
              <a:gd name="connsiteY20" fmla="*/ 316409 h 2256954"/>
              <a:gd name="connsiteX21" fmla="*/ 9815272 w 12572818"/>
              <a:gd name="connsiteY21" fmla="*/ 24690 h 2256954"/>
              <a:gd name="connsiteX22" fmla="*/ 10574626 w 12572818"/>
              <a:gd name="connsiteY22" fmla="*/ 1035034 h 2256954"/>
              <a:gd name="connsiteX23" fmla="*/ 10708797 w 12572818"/>
              <a:gd name="connsiteY23" fmla="*/ 620970 h 2256954"/>
              <a:gd name="connsiteX24" fmla="*/ 10905729 w 12572818"/>
              <a:gd name="connsiteY24" fmla="*/ 548440 h 2256954"/>
              <a:gd name="connsiteX25" fmla="*/ 11492194 w 12572818"/>
              <a:gd name="connsiteY25" fmla="*/ 649561 h 2256954"/>
              <a:gd name="connsiteX26" fmla="*/ 12047927 w 12572818"/>
              <a:gd name="connsiteY26" fmla="*/ 62873 h 2256954"/>
              <a:gd name="connsiteX27" fmla="*/ 12569624 w 12572818"/>
              <a:gd name="connsiteY27" fmla="*/ 638410 h 2256954"/>
              <a:gd name="connsiteX28" fmla="*/ 12254402 w 12572818"/>
              <a:gd name="connsiteY28" fmla="*/ 235453 h 2256954"/>
              <a:gd name="connsiteX29" fmla="*/ 11988912 w 12572818"/>
              <a:gd name="connsiteY29" fmla="*/ 112834 h 2256954"/>
              <a:gd name="connsiteX30" fmla="*/ 11495809 w 12572818"/>
              <a:gd name="connsiteY30" fmla="*/ 679090 h 2256954"/>
              <a:gd name="connsiteX31" fmla="*/ 10786544 w 12572818"/>
              <a:gd name="connsiteY31" fmla="*/ 583546 h 2256954"/>
              <a:gd name="connsiteX32" fmla="*/ 10584930 w 12572818"/>
              <a:gd name="connsiteY32" fmla="*/ 1069740 h 2256954"/>
              <a:gd name="connsiteX33" fmla="*/ 9793416 w 12572818"/>
              <a:gd name="connsiteY33" fmla="*/ 44050 h 2256954"/>
              <a:gd name="connsiteX34" fmla="*/ 9226169 w 12572818"/>
              <a:gd name="connsiteY34" fmla="*/ 353612 h 2256954"/>
              <a:gd name="connsiteX35" fmla="*/ 8937003 w 12572818"/>
              <a:gd name="connsiteY35" fmla="*/ 209088 h 2256954"/>
              <a:gd name="connsiteX36" fmla="*/ 8464414 w 12572818"/>
              <a:gd name="connsiteY36" fmla="*/ 773563 h 2256954"/>
              <a:gd name="connsiteX37" fmla="*/ 8207936 w 12572818"/>
              <a:gd name="connsiteY37" fmla="*/ 153778 h 2256954"/>
              <a:gd name="connsiteX38" fmla="*/ 7814744 w 12572818"/>
              <a:gd name="connsiteY38" fmla="*/ 1086466 h 2256954"/>
              <a:gd name="connsiteX39" fmla="*/ 7366688 w 12572818"/>
              <a:gd name="connsiteY39" fmla="*/ 1305922 h 2256954"/>
              <a:gd name="connsiteX40" fmla="*/ 6717464 w 12572818"/>
              <a:gd name="connsiteY40" fmla="*/ 1177906 h 2256954"/>
              <a:gd name="connsiteX41" fmla="*/ 6891200 w 12572818"/>
              <a:gd name="connsiteY41" fmla="*/ 876154 h 2256954"/>
              <a:gd name="connsiteX42" fmla="*/ 6562016 w 12572818"/>
              <a:gd name="connsiteY42" fmla="*/ 674986 h 2256954"/>
              <a:gd name="connsiteX43" fmla="*/ 6260264 w 12572818"/>
              <a:gd name="connsiteY43" fmla="*/ 949306 h 2256954"/>
              <a:gd name="connsiteX44" fmla="*/ 5812208 w 12572818"/>
              <a:gd name="connsiteY44" fmla="*/ 1214482 h 2256954"/>
              <a:gd name="connsiteX45" fmla="*/ 5848784 w 12572818"/>
              <a:gd name="connsiteY45" fmla="*/ 153778 h 2256954"/>
              <a:gd name="connsiteX46" fmla="*/ 5044112 w 12572818"/>
              <a:gd name="connsiteY46" fmla="*/ 1488802 h 2256954"/>
              <a:gd name="connsiteX47" fmla="*/ 3992552 w 12572818"/>
              <a:gd name="connsiteY47" fmla="*/ 867010 h 2256954"/>
              <a:gd name="connsiteX48" fmla="*/ 3251888 w 12572818"/>
              <a:gd name="connsiteY48" fmla="*/ 1708258 h 2256954"/>
              <a:gd name="connsiteX49" fmla="*/ 2712392 w 12572818"/>
              <a:gd name="connsiteY49" fmla="*/ 1433938 h 2256954"/>
              <a:gd name="connsiteX50" fmla="*/ 2447216 w 12572818"/>
              <a:gd name="connsiteY50" fmla="*/ 2247754 h 2256954"/>
              <a:gd name="connsiteX51" fmla="*/ 2401496 w 12572818"/>
              <a:gd name="connsiteY51" fmla="*/ 803002 h 2256954"/>
              <a:gd name="connsiteX52" fmla="*/ 2081456 w 12572818"/>
              <a:gd name="connsiteY52" fmla="*/ 1369930 h 2256954"/>
              <a:gd name="connsiteX53" fmla="*/ 1642544 w 12572818"/>
              <a:gd name="connsiteY53" fmla="*/ 985882 h 2256954"/>
              <a:gd name="connsiteX54" fmla="*/ 1322504 w 12572818"/>
              <a:gd name="connsiteY54" fmla="*/ 1187050 h 2256954"/>
              <a:gd name="connsiteX55" fmla="*/ 1121336 w 12572818"/>
              <a:gd name="connsiteY55" fmla="*/ 903586 h 2256954"/>
              <a:gd name="connsiteX56" fmla="*/ 911024 w 12572818"/>
              <a:gd name="connsiteY56" fmla="*/ 400666 h 2256954"/>
              <a:gd name="connsiteX57" fmla="*/ 106352 w 12572818"/>
              <a:gd name="connsiteY57" fmla="*/ 967594 h 2256954"/>
              <a:gd name="connsiteX58" fmla="*/ 88064 w 12572818"/>
              <a:gd name="connsiteY58" fmla="*/ 766426 h 2256954"/>
              <a:gd name="connsiteX59" fmla="*/ 810440 w 12572818"/>
              <a:gd name="connsiteY59" fmla="*/ 327514 h 2256954"/>
              <a:gd name="connsiteX0" fmla="*/ 810440 w 12572818"/>
              <a:gd name="connsiteY0" fmla="*/ 329317 h 2258757"/>
              <a:gd name="connsiteX1" fmla="*/ 1066472 w 12572818"/>
              <a:gd name="connsiteY1" fmla="*/ 448189 h 2258757"/>
              <a:gd name="connsiteX2" fmla="*/ 1285928 w 12572818"/>
              <a:gd name="connsiteY2" fmla="*/ 1115701 h 2258757"/>
              <a:gd name="connsiteX3" fmla="*/ 1633400 w 12572818"/>
              <a:gd name="connsiteY3" fmla="*/ 960253 h 2258757"/>
              <a:gd name="connsiteX4" fmla="*/ 2063168 w 12572818"/>
              <a:gd name="connsiteY4" fmla="*/ 1280293 h 2258757"/>
              <a:gd name="connsiteX5" fmla="*/ 2410640 w 12572818"/>
              <a:gd name="connsiteY5" fmla="*/ 539629 h 2258757"/>
              <a:gd name="connsiteX6" fmla="*/ 2492936 w 12572818"/>
              <a:gd name="connsiteY6" fmla="*/ 2167261 h 2258757"/>
              <a:gd name="connsiteX7" fmla="*/ 2666672 w 12572818"/>
              <a:gd name="connsiteY7" fmla="*/ 1326013 h 2258757"/>
              <a:gd name="connsiteX8" fmla="*/ 3297608 w 12572818"/>
              <a:gd name="connsiteY8" fmla="*/ 1636909 h 2258757"/>
              <a:gd name="connsiteX9" fmla="*/ 3901112 w 12572818"/>
              <a:gd name="connsiteY9" fmla="*/ 740797 h 2258757"/>
              <a:gd name="connsiteX10" fmla="*/ 4961816 w 12572818"/>
              <a:gd name="connsiteY10" fmla="*/ 1481461 h 2258757"/>
              <a:gd name="connsiteX11" fmla="*/ 5867072 w 12572818"/>
              <a:gd name="connsiteY11" fmla="*/ 100717 h 2258757"/>
              <a:gd name="connsiteX12" fmla="*/ 5885360 w 12572818"/>
              <a:gd name="connsiteY12" fmla="*/ 1161421 h 2258757"/>
              <a:gd name="connsiteX13" fmla="*/ 6562016 w 12572818"/>
              <a:gd name="connsiteY13" fmla="*/ 640213 h 2258757"/>
              <a:gd name="connsiteX14" fmla="*/ 6927776 w 12572818"/>
              <a:gd name="connsiteY14" fmla="*/ 823093 h 2258757"/>
              <a:gd name="connsiteX15" fmla="*/ 6808904 w 12572818"/>
              <a:gd name="connsiteY15" fmla="*/ 1170565 h 2258757"/>
              <a:gd name="connsiteX16" fmla="*/ 7650152 w 12572818"/>
              <a:gd name="connsiteY16" fmla="*/ 1179709 h 2258757"/>
              <a:gd name="connsiteX17" fmla="*/ 8180504 w 12572818"/>
              <a:gd name="connsiteY17" fmla="*/ 119005 h 2258757"/>
              <a:gd name="connsiteX18" fmla="*/ 8512142 w 12572818"/>
              <a:gd name="connsiteY18" fmla="*/ 693070 h 2258757"/>
              <a:gd name="connsiteX19" fmla="*/ 8924737 w 12572818"/>
              <a:gd name="connsiteY19" fmla="*/ 166732 h 2258757"/>
              <a:gd name="connsiteX20" fmla="*/ 9222784 w 12572818"/>
              <a:gd name="connsiteY20" fmla="*/ 318212 h 2258757"/>
              <a:gd name="connsiteX21" fmla="*/ 9815272 w 12572818"/>
              <a:gd name="connsiteY21" fmla="*/ 26493 h 2258757"/>
              <a:gd name="connsiteX22" fmla="*/ 10574626 w 12572818"/>
              <a:gd name="connsiteY22" fmla="*/ 1036837 h 2258757"/>
              <a:gd name="connsiteX23" fmla="*/ 10708797 w 12572818"/>
              <a:gd name="connsiteY23" fmla="*/ 622773 h 2258757"/>
              <a:gd name="connsiteX24" fmla="*/ 10905729 w 12572818"/>
              <a:gd name="connsiteY24" fmla="*/ 550243 h 2258757"/>
              <a:gd name="connsiteX25" fmla="*/ 11492194 w 12572818"/>
              <a:gd name="connsiteY25" fmla="*/ 651364 h 2258757"/>
              <a:gd name="connsiteX26" fmla="*/ 12047927 w 12572818"/>
              <a:gd name="connsiteY26" fmla="*/ 64676 h 2258757"/>
              <a:gd name="connsiteX27" fmla="*/ 12569624 w 12572818"/>
              <a:gd name="connsiteY27" fmla="*/ 640213 h 2258757"/>
              <a:gd name="connsiteX28" fmla="*/ 12254402 w 12572818"/>
              <a:gd name="connsiteY28" fmla="*/ 237256 h 2258757"/>
              <a:gd name="connsiteX29" fmla="*/ 11988912 w 12572818"/>
              <a:gd name="connsiteY29" fmla="*/ 114637 h 2258757"/>
              <a:gd name="connsiteX30" fmla="*/ 11495809 w 12572818"/>
              <a:gd name="connsiteY30" fmla="*/ 680893 h 2258757"/>
              <a:gd name="connsiteX31" fmla="*/ 10786544 w 12572818"/>
              <a:gd name="connsiteY31" fmla="*/ 585349 h 2258757"/>
              <a:gd name="connsiteX32" fmla="*/ 10584930 w 12572818"/>
              <a:gd name="connsiteY32" fmla="*/ 1071543 h 2258757"/>
              <a:gd name="connsiteX33" fmla="*/ 9793416 w 12572818"/>
              <a:gd name="connsiteY33" fmla="*/ 45853 h 2258757"/>
              <a:gd name="connsiteX34" fmla="*/ 9226169 w 12572818"/>
              <a:gd name="connsiteY34" fmla="*/ 355415 h 2258757"/>
              <a:gd name="connsiteX35" fmla="*/ 8937003 w 12572818"/>
              <a:gd name="connsiteY35" fmla="*/ 210891 h 2258757"/>
              <a:gd name="connsiteX36" fmla="*/ 8464414 w 12572818"/>
              <a:gd name="connsiteY36" fmla="*/ 775366 h 2258757"/>
              <a:gd name="connsiteX37" fmla="*/ 8207936 w 12572818"/>
              <a:gd name="connsiteY37" fmla="*/ 155581 h 2258757"/>
              <a:gd name="connsiteX38" fmla="*/ 7814744 w 12572818"/>
              <a:gd name="connsiteY38" fmla="*/ 1088269 h 2258757"/>
              <a:gd name="connsiteX39" fmla="*/ 7366688 w 12572818"/>
              <a:gd name="connsiteY39" fmla="*/ 1307725 h 2258757"/>
              <a:gd name="connsiteX40" fmla="*/ 6717464 w 12572818"/>
              <a:gd name="connsiteY40" fmla="*/ 1179709 h 2258757"/>
              <a:gd name="connsiteX41" fmla="*/ 6891200 w 12572818"/>
              <a:gd name="connsiteY41" fmla="*/ 877957 h 2258757"/>
              <a:gd name="connsiteX42" fmla="*/ 6562016 w 12572818"/>
              <a:gd name="connsiteY42" fmla="*/ 676789 h 2258757"/>
              <a:gd name="connsiteX43" fmla="*/ 6260264 w 12572818"/>
              <a:gd name="connsiteY43" fmla="*/ 951109 h 2258757"/>
              <a:gd name="connsiteX44" fmla="*/ 5812208 w 12572818"/>
              <a:gd name="connsiteY44" fmla="*/ 1216285 h 2258757"/>
              <a:gd name="connsiteX45" fmla="*/ 5848784 w 12572818"/>
              <a:gd name="connsiteY45" fmla="*/ 155581 h 2258757"/>
              <a:gd name="connsiteX46" fmla="*/ 5044112 w 12572818"/>
              <a:gd name="connsiteY46" fmla="*/ 1490605 h 2258757"/>
              <a:gd name="connsiteX47" fmla="*/ 3992552 w 12572818"/>
              <a:gd name="connsiteY47" fmla="*/ 868813 h 2258757"/>
              <a:gd name="connsiteX48" fmla="*/ 3251888 w 12572818"/>
              <a:gd name="connsiteY48" fmla="*/ 1710061 h 2258757"/>
              <a:gd name="connsiteX49" fmla="*/ 2712392 w 12572818"/>
              <a:gd name="connsiteY49" fmla="*/ 1435741 h 2258757"/>
              <a:gd name="connsiteX50" fmla="*/ 2447216 w 12572818"/>
              <a:gd name="connsiteY50" fmla="*/ 2249557 h 2258757"/>
              <a:gd name="connsiteX51" fmla="*/ 2401496 w 12572818"/>
              <a:gd name="connsiteY51" fmla="*/ 804805 h 2258757"/>
              <a:gd name="connsiteX52" fmla="*/ 2081456 w 12572818"/>
              <a:gd name="connsiteY52" fmla="*/ 1371733 h 2258757"/>
              <a:gd name="connsiteX53" fmla="*/ 1642544 w 12572818"/>
              <a:gd name="connsiteY53" fmla="*/ 987685 h 2258757"/>
              <a:gd name="connsiteX54" fmla="*/ 1322504 w 12572818"/>
              <a:gd name="connsiteY54" fmla="*/ 1188853 h 2258757"/>
              <a:gd name="connsiteX55" fmla="*/ 1121336 w 12572818"/>
              <a:gd name="connsiteY55" fmla="*/ 905389 h 2258757"/>
              <a:gd name="connsiteX56" fmla="*/ 911024 w 12572818"/>
              <a:gd name="connsiteY56" fmla="*/ 402469 h 2258757"/>
              <a:gd name="connsiteX57" fmla="*/ 106352 w 12572818"/>
              <a:gd name="connsiteY57" fmla="*/ 969397 h 2258757"/>
              <a:gd name="connsiteX58" fmla="*/ 88064 w 12572818"/>
              <a:gd name="connsiteY58" fmla="*/ 768229 h 2258757"/>
              <a:gd name="connsiteX59" fmla="*/ 810440 w 12572818"/>
              <a:gd name="connsiteY59" fmla="*/ 329317 h 2258757"/>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37003 w 12572818"/>
              <a:gd name="connsiteY35" fmla="*/ 212566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30992 h 2260432"/>
              <a:gd name="connsiteX1" fmla="*/ 1066472 w 12572818"/>
              <a:gd name="connsiteY1" fmla="*/ 449864 h 2260432"/>
              <a:gd name="connsiteX2" fmla="*/ 1285928 w 12572818"/>
              <a:gd name="connsiteY2" fmla="*/ 1117376 h 2260432"/>
              <a:gd name="connsiteX3" fmla="*/ 1633400 w 12572818"/>
              <a:gd name="connsiteY3" fmla="*/ 961928 h 2260432"/>
              <a:gd name="connsiteX4" fmla="*/ 2063168 w 12572818"/>
              <a:gd name="connsiteY4" fmla="*/ 1281968 h 2260432"/>
              <a:gd name="connsiteX5" fmla="*/ 2410640 w 12572818"/>
              <a:gd name="connsiteY5" fmla="*/ 541304 h 2260432"/>
              <a:gd name="connsiteX6" fmla="*/ 2492936 w 12572818"/>
              <a:gd name="connsiteY6" fmla="*/ 2168936 h 2260432"/>
              <a:gd name="connsiteX7" fmla="*/ 2666672 w 12572818"/>
              <a:gd name="connsiteY7" fmla="*/ 1327688 h 2260432"/>
              <a:gd name="connsiteX8" fmla="*/ 3297608 w 12572818"/>
              <a:gd name="connsiteY8" fmla="*/ 1638584 h 2260432"/>
              <a:gd name="connsiteX9" fmla="*/ 3901112 w 12572818"/>
              <a:gd name="connsiteY9" fmla="*/ 742472 h 2260432"/>
              <a:gd name="connsiteX10" fmla="*/ 4961816 w 12572818"/>
              <a:gd name="connsiteY10" fmla="*/ 1483136 h 2260432"/>
              <a:gd name="connsiteX11" fmla="*/ 5867072 w 12572818"/>
              <a:gd name="connsiteY11" fmla="*/ 102392 h 2260432"/>
              <a:gd name="connsiteX12" fmla="*/ 5885360 w 12572818"/>
              <a:gd name="connsiteY12" fmla="*/ 1163096 h 2260432"/>
              <a:gd name="connsiteX13" fmla="*/ 6562016 w 12572818"/>
              <a:gd name="connsiteY13" fmla="*/ 641888 h 2260432"/>
              <a:gd name="connsiteX14" fmla="*/ 6927776 w 12572818"/>
              <a:gd name="connsiteY14" fmla="*/ 824768 h 2260432"/>
              <a:gd name="connsiteX15" fmla="*/ 6808904 w 12572818"/>
              <a:gd name="connsiteY15" fmla="*/ 1172240 h 2260432"/>
              <a:gd name="connsiteX16" fmla="*/ 7650152 w 12572818"/>
              <a:gd name="connsiteY16" fmla="*/ 1181384 h 2260432"/>
              <a:gd name="connsiteX17" fmla="*/ 8180504 w 12572818"/>
              <a:gd name="connsiteY17" fmla="*/ 120680 h 2260432"/>
              <a:gd name="connsiteX18" fmla="*/ 8512142 w 12572818"/>
              <a:gd name="connsiteY18" fmla="*/ 694745 h 2260432"/>
              <a:gd name="connsiteX19" fmla="*/ 8924737 w 12572818"/>
              <a:gd name="connsiteY19" fmla="*/ 168407 h 2260432"/>
              <a:gd name="connsiteX20" fmla="*/ 9263728 w 12572818"/>
              <a:gd name="connsiteY20" fmla="*/ 306239 h 2260432"/>
              <a:gd name="connsiteX21" fmla="*/ 9815272 w 12572818"/>
              <a:gd name="connsiteY21" fmla="*/ 28168 h 2260432"/>
              <a:gd name="connsiteX22" fmla="*/ 10574626 w 12572818"/>
              <a:gd name="connsiteY22" fmla="*/ 1038512 h 2260432"/>
              <a:gd name="connsiteX23" fmla="*/ 10708797 w 12572818"/>
              <a:gd name="connsiteY23" fmla="*/ 624448 h 2260432"/>
              <a:gd name="connsiteX24" fmla="*/ 10905729 w 12572818"/>
              <a:gd name="connsiteY24" fmla="*/ 551918 h 2260432"/>
              <a:gd name="connsiteX25" fmla="*/ 11492194 w 12572818"/>
              <a:gd name="connsiteY25" fmla="*/ 653039 h 2260432"/>
              <a:gd name="connsiteX26" fmla="*/ 12047927 w 12572818"/>
              <a:gd name="connsiteY26" fmla="*/ 66351 h 2260432"/>
              <a:gd name="connsiteX27" fmla="*/ 12569624 w 12572818"/>
              <a:gd name="connsiteY27" fmla="*/ 641888 h 2260432"/>
              <a:gd name="connsiteX28" fmla="*/ 12254402 w 12572818"/>
              <a:gd name="connsiteY28" fmla="*/ 238931 h 2260432"/>
              <a:gd name="connsiteX29" fmla="*/ 11988912 w 12572818"/>
              <a:gd name="connsiteY29" fmla="*/ 116312 h 2260432"/>
              <a:gd name="connsiteX30" fmla="*/ 11495809 w 12572818"/>
              <a:gd name="connsiteY30" fmla="*/ 682568 h 2260432"/>
              <a:gd name="connsiteX31" fmla="*/ 10786544 w 12572818"/>
              <a:gd name="connsiteY31" fmla="*/ 587024 h 2260432"/>
              <a:gd name="connsiteX32" fmla="*/ 10584930 w 12572818"/>
              <a:gd name="connsiteY32" fmla="*/ 1073218 h 2260432"/>
              <a:gd name="connsiteX33" fmla="*/ 9793416 w 12572818"/>
              <a:gd name="connsiteY33" fmla="*/ 47528 h 2260432"/>
              <a:gd name="connsiteX34" fmla="*/ 9226169 w 12572818"/>
              <a:gd name="connsiteY34" fmla="*/ 357090 h 2260432"/>
              <a:gd name="connsiteX35" fmla="*/ 8941552 w 12572818"/>
              <a:gd name="connsiteY35" fmla="*/ 198918 h 2260432"/>
              <a:gd name="connsiteX36" fmla="*/ 8464414 w 12572818"/>
              <a:gd name="connsiteY36" fmla="*/ 777041 h 2260432"/>
              <a:gd name="connsiteX37" fmla="*/ 8207936 w 12572818"/>
              <a:gd name="connsiteY37" fmla="*/ 157256 h 2260432"/>
              <a:gd name="connsiteX38" fmla="*/ 7814744 w 12572818"/>
              <a:gd name="connsiteY38" fmla="*/ 1089944 h 2260432"/>
              <a:gd name="connsiteX39" fmla="*/ 7366688 w 12572818"/>
              <a:gd name="connsiteY39" fmla="*/ 1309400 h 2260432"/>
              <a:gd name="connsiteX40" fmla="*/ 6717464 w 12572818"/>
              <a:gd name="connsiteY40" fmla="*/ 1181384 h 2260432"/>
              <a:gd name="connsiteX41" fmla="*/ 6891200 w 12572818"/>
              <a:gd name="connsiteY41" fmla="*/ 879632 h 2260432"/>
              <a:gd name="connsiteX42" fmla="*/ 6562016 w 12572818"/>
              <a:gd name="connsiteY42" fmla="*/ 678464 h 2260432"/>
              <a:gd name="connsiteX43" fmla="*/ 6260264 w 12572818"/>
              <a:gd name="connsiteY43" fmla="*/ 952784 h 2260432"/>
              <a:gd name="connsiteX44" fmla="*/ 5812208 w 12572818"/>
              <a:gd name="connsiteY44" fmla="*/ 1217960 h 2260432"/>
              <a:gd name="connsiteX45" fmla="*/ 5848784 w 12572818"/>
              <a:gd name="connsiteY45" fmla="*/ 157256 h 2260432"/>
              <a:gd name="connsiteX46" fmla="*/ 5044112 w 12572818"/>
              <a:gd name="connsiteY46" fmla="*/ 1492280 h 2260432"/>
              <a:gd name="connsiteX47" fmla="*/ 3992552 w 12572818"/>
              <a:gd name="connsiteY47" fmla="*/ 870488 h 2260432"/>
              <a:gd name="connsiteX48" fmla="*/ 3251888 w 12572818"/>
              <a:gd name="connsiteY48" fmla="*/ 1711736 h 2260432"/>
              <a:gd name="connsiteX49" fmla="*/ 2712392 w 12572818"/>
              <a:gd name="connsiteY49" fmla="*/ 1437416 h 2260432"/>
              <a:gd name="connsiteX50" fmla="*/ 2447216 w 12572818"/>
              <a:gd name="connsiteY50" fmla="*/ 2251232 h 2260432"/>
              <a:gd name="connsiteX51" fmla="*/ 2401496 w 12572818"/>
              <a:gd name="connsiteY51" fmla="*/ 806480 h 2260432"/>
              <a:gd name="connsiteX52" fmla="*/ 2081456 w 12572818"/>
              <a:gd name="connsiteY52" fmla="*/ 1373408 h 2260432"/>
              <a:gd name="connsiteX53" fmla="*/ 1642544 w 12572818"/>
              <a:gd name="connsiteY53" fmla="*/ 989360 h 2260432"/>
              <a:gd name="connsiteX54" fmla="*/ 1322504 w 12572818"/>
              <a:gd name="connsiteY54" fmla="*/ 1190528 h 2260432"/>
              <a:gd name="connsiteX55" fmla="*/ 1121336 w 12572818"/>
              <a:gd name="connsiteY55" fmla="*/ 907064 h 2260432"/>
              <a:gd name="connsiteX56" fmla="*/ 911024 w 12572818"/>
              <a:gd name="connsiteY56" fmla="*/ 404144 h 2260432"/>
              <a:gd name="connsiteX57" fmla="*/ 106352 w 12572818"/>
              <a:gd name="connsiteY57" fmla="*/ 971072 h 2260432"/>
              <a:gd name="connsiteX58" fmla="*/ 88064 w 12572818"/>
              <a:gd name="connsiteY58" fmla="*/ 769904 h 2260432"/>
              <a:gd name="connsiteX59" fmla="*/ 810440 w 12572818"/>
              <a:gd name="connsiteY59" fmla="*/ 330992 h 2260432"/>
              <a:gd name="connsiteX0" fmla="*/ 810440 w 12572818"/>
              <a:gd name="connsiteY0" fmla="*/ 327170 h 2256610"/>
              <a:gd name="connsiteX1" fmla="*/ 1066472 w 12572818"/>
              <a:gd name="connsiteY1" fmla="*/ 446042 h 2256610"/>
              <a:gd name="connsiteX2" fmla="*/ 1285928 w 12572818"/>
              <a:gd name="connsiteY2" fmla="*/ 1113554 h 2256610"/>
              <a:gd name="connsiteX3" fmla="*/ 1633400 w 12572818"/>
              <a:gd name="connsiteY3" fmla="*/ 958106 h 2256610"/>
              <a:gd name="connsiteX4" fmla="*/ 2063168 w 12572818"/>
              <a:gd name="connsiteY4" fmla="*/ 1278146 h 2256610"/>
              <a:gd name="connsiteX5" fmla="*/ 2410640 w 12572818"/>
              <a:gd name="connsiteY5" fmla="*/ 537482 h 2256610"/>
              <a:gd name="connsiteX6" fmla="*/ 2492936 w 12572818"/>
              <a:gd name="connsiteY6" fmla="*/ 2165114 h 2256610"/>
              <a:gd name="connsiteX7" fmla="*/ 2666672 w 12572818"/>
              <a:gd name="connsiteY7" fmla="*/ 1323866 h 2256610"/>
              <a:gd name="connsiteX8" fmla="*/ 3297608 w 12572818"/>
              <a:gd name="connsiteY8" fmla="*/ 1634762 h 2256610"/>
              <a:gd name="connsiteX9" fmla="*/ 3901112 w 12572818"/>
              <a:gd name="connsiteY9" fmla="*/ 738650 h 2256610"/>
              <a:gd name="connsiteX10" fmla="*/ 4961816 w 12572818"/>
              <a:gd name="connsiteY10" fmla="*/ 1479314 h 2256610"/>
              <a:gd name="connsiteX11" fmla="*/ 5867072 w 12572818"/>
              <a:gd name="connsiteY11" fmla="*/ 98570 h 2256610"/>
              <a:gd name="connsiteX12" fmla="*/ 5885360 w 12572818"/>
              <a:gd name="connsiteY12" fmla="*/ 1159274 h 2256610"/>
              <a:gd name="connsiteX13" fmla="*/ 6562016 w 12572818"/>
              <a:gd name="connsiteY13" fmla="*/ 638066 h 2256610"/>
              <a:gd name="connsiteX14" fmla="*/ 6927776 w 12572818"/>
              <a:gd name="connsiteY14" fmla="*/ 820946 h 2256610"/>
              <a:gd name="connsiteX15" fmla="*/ 6808904 w 12572818"/>
              <a:gd name="connsiteY15" fmla="*/ 1168418 h 2256610"/>
              <a:gd name="connsiteX16" fmla="*/ 7650152 w 12572818"/>
              <a:gd name="connsiteY16" fmla="*/ 1177562 h 2256610"/>
              <a:gd name="connsiteX17" fmla="*/ 8180504 w 12572818"/>
              <a:gd name="connsiteY17" fmla="*/ 116858 h 2256610"/>
              <a:gd name="connsiteX18" fmla="*/ 8512142 w 12572818"/>
              <a:gd name="connsiteY18" fmla="*/ 690923 h 2256610"/>
              <a:gd name="connsiteX19" fmla="*/ 8947483 w 12572818"/>
              <a:gd name="connsiteY19" fmla="*/ 173683 h 2256610"/>
              <a:gd name="connsiteX20" fmla="*/ 9263728 w 12572818"/>
              <a:gd name="connsiteY20" fmla="*/ 302417 h 2256610"/>
              <a:gd name="connsiteX21" fmla="*/ 9815272 w 12572818"/>
              <a:gd name="connsiteY21" fmla="*/ 24346 h 2256610"/>
              <a:gd name="connsiteX22" fmla="*/ 10574626 w 12572818"/>
              <a:gd name="connsiteY22" fmla="*/ 1034690 h 2256610"/>
              <a:gd name="connsiteX23" fmla="*/ 10708797 w 12572818"/>
              <a:gd name="connsiteY23" fmla="*/ 620626 h 2256610"/>
              <a:gd name="connsiteX24" fmla="*/ 10905729 w 12572818"/>
              <a:gd name="connsiteY24" fmla="*/ 548096 h 2256610"/>
              <a:gd name="connsiteX25" fmla="*/ 11492194 w 12572818"/>
              <a:gd name="connsiteY25" fmla="*/ 649217 h 2256610"/>
              <a:gd name="connsiteX26" fmla="*/ 12047927 w 12572818"/>
              <a:gd name="connsiteY26" fmla="*/ 62529 h 2256610"/>
              <a:gd name="connsiteX27" fmla="*/ 12569624 w 12572818"/>
              <a:gd name="connsiteY27" fmla="*/ 638066 h 2256610"/>
              <a:gd name="connsiteX28" fmla="*/ 12254402 w 12572818"/>
              <a:gd name="connsiteY28" fmla="*/ 235109 h 2256610"/>
              <a:gd name="connsiteX29" fmla="*/ 11988912 w 12572818"/>
              <a:gd name="connsiteY29" fmla="*/ 112490 h 2256610"/>
              <a:gd name="connsiteX30" fmla="*/ 11495809 w 12572818"/>
              <a:gd name="connsiteY30" fmla="*/ 678746 h 2256610"/>
              <a:gd name="connsiteX31" fmla="*/ 10786544 w 12572818"/>
              <a:gd name="connsiteY31" fmla="*/ 583202 h 2256610"/>
              <a:gd name="connsiteX32" fmla="*/ 10584930 w 12572818"/>
              <a:gd name="connsiteY32" fmla="*/ 1069396 h 2256610"/>
              <a:gd name="connsiteX33" fmla="*/ 9793416 w 12572818"/>
              <a:gd name="connsiteY33" fmla="*/ 43706 h 2256610"/>
              <a:gd name="connsiteX34" fmla="*/ 9226169 w 12572818"/>
              <a:gd name="connsiteY34" fmla="*/ 353268 h 2256610"/>
              <a:gd name="connsiteX35" fmla="*/ 8941552 w 12572818"/>
              <a:gd name="connsiteY35" fmla="*/ 195096 h 2256610"/>
              <a:gd name="connsiteX36" fmla="*/ 8464414 w 12572818"/>
              <a:gd name="connsiteY36" fmla="*/ 773219 h 2256610"/>
              <a:gd name="connsiteX37" fmla="*/ 8207936 w 12572818"/>
              <a:gd name="connsiteY37" fmla="*/ 153434 h 2256610"/>
              <a:gd name="connsiteX38" fmla="*/ 7814744 w 12572818"/>
              <a:gd name="connsiteY38" fmla="*/ 1086122 h 2256610"/>
              <a:gd name="connsiteX39" fmla="*/ 7366688 w 12572818"/>
              <a:gd name="connsiteY39" fmla="*/ 1305578 h 2256610"/>
              <a:gd name="connsiteX40" fmla="*/ 6717464 w 12572818"/>
              <a:gd name="connsiteY40" fmla="*/ 1177562 h 2256610"/>
              <a:gd name="connsiteX41" fmla="*/ 6891200 w 12572818"/>
              <a:gd name="connsiteY41" fmla="*/ 875810 h 2256610"/>
              <a:gd name="connsiteX42" fmla="*/ 6562016 w 12572818"/>
              <a:gd name="connsiteY42" fmla="*/ 674642 h 2256610"/>
              <a:gd name="connsiteX43" fmla="*/ 6260264 w 12572818"/>
              <a:gd name="connsiteY43" fmla="*/ 948962 h 2256610"/>
              <a:gd name="connsiteX44" fmla="*/ 5812208 w 12572818"/>
              <a:gd name="connsiteY44" fmla="*/ 1214138 h 2256610"/>
              <a:gd name="connsiteX45" fmla="*/ 5848784 w 12572818"/>
              <a:gd name="connsiteY45" fmla="*/ 153434 h 2256610"/>
              <a:gd name="connsiteX46" fmla="*/ 5044112 w 12572818"/>
              <a:gd name="connsiteY46" fmla="*/ 1488458 h 2256610"/>
              <a:gd name="connsiteX47" fmla="*/ 3992552 w 12572818"/>
              <a:gd name="connsiteY47" fmla="*/ 866666 h 2256610"/>
              <a:gd name="connsiteX48" fmla="*/ 3251888 w 12572818"/>
              <a:gd name="connsiteY48" fmla="*/ 1707914 h 2256610"/>
              <a:gd name="connsiteX49" fmla="*/ 2712392 w 12572818"/>
              <a:gd name="connsiteY49" fmla="*/ 1433594 h 2256610"/>
              <a:gd name="connsiteX50" fmla="*/ 2447216 w 12572818"/>
              <a:gd name="connsiteY50" fmla="*/ 2247410 h 2256610"/>
              <a:gd name="connsiteX51" fmla="*/ 2401496 w 12572818"/>
              <a:gd name="connsiteY51" fmla="*/ 802658 h 2256610"/>
              <a:gd name="connsiteX52" fmla="*/ 2081456 w 12572818"/>
              <a:gd name="connsiteY52" fmla="*/ 1369586 h 2256610"/>
              <a:gd name="connsiteX53" fmla="*/ 1642544 w 12572818"/>
              <a:gd name="connsiteY53" fmla="*/ 985538 h 2256610"/>
              <a:gd name="connsiteX54" fmla="*/ 1322504 w 12572818"/>
              <a:gd name="connsiteY54" fmla="*/ 1186706 h 2256610"/>
              <a:gd name="connsiteX55" fmla="*/ 1121336 w 12572818"/>
              <a:gd name="connsiteY55" fmla="*/ 903242 h 2256610"/>
              <a:gd name="connsiteX56" fmla="*/ 911024 w 12572818"/>
              <a:gd name="connsiteY56" fmla="*/ 400322 h 2256610"/>
              <a:gd name="connsiteX57" fmla="*/ 106352 w 12572818"/>
              <a:gd name="connsiteY57" fmla="*/ 967250 h 2256610"/>
              <a:gd name="connsiteX58" fmla="*/ 88064 w 12572818"/>
              <a:gd name="connsiteY58" fmla="*/ 766082 h 2256610"/>
              <a:gd name="connsiteX59" fmla="*/ 810440 w 12572818"/>
              <a:gd name="connsiteY59" fmla="*/ 327170 h 2256610"/>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464414 w 12572818"/>
              <a:gd name="connsiteY36" fmla="*/ 777141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31092 h 2260532"/>
              <a:gd name="connsiteX1" fmla="*/ 1066472 w 12572818"/>
              <a:gd name="connsiteY1" fmla="*/ 449964 h 2260532"/>
              <a:gd name="connsiteX2" fmla="*/ 1285928 w 12572818"/>
              <a:gd name="connsiteY2" fmla="*/ 1117476 h 2260532"/>
              <a:gd name="connsiteX3" fmla="*/ 1633400 w 12572818"/>
              <a:gd name="connsiteY3" fmla="*/ 962028 h 2260532"/>
              <a:gd name="connsiteX4" fmla="*/ 2063168 w 12572818"/>
              <a:gd name="connsiteY4" fmla="*/ 1282068 h 2260532"/>
              <a:gd name="connsiteX5" fmla="*/ 2410640 w 12572818"/>
              <a:gd name="connsiteY5" fmla="*/ 541404 h 2260532"/>
              <a:gd name="connsiteX6" fmla="*/ 2492936 w 12572818"/>
              <a:gd name="connsiteY6" fmla="*/ 2169036 h 2260532"/>
              <a:gd name="connsiteX7" fmla="*/ 2666672 w 12572818"/>
              <a:gd name="connsiteY7" fmla="*/ 1327788 h 2260532"/>
              <a:gd name="connsiteX8" fmla="*/ 3297608 w 12572818"/>
              <a:gd name="connsiteY8" fmla="*/ 1638684 h 2260532"/>
              <a:gd name="connsiteX9" fmla="*/ 3901112 w 12572818"/>
              <a:gd name="connsiteY9" fmla="*/ 742572 h 2260532"/>
              <a:gd name="connsiteX10" fmla="*/ 4961816 w 12572818"/>
              <a:gd name="connsiteY10" fmla="*/ 1483236 h 2260532"/>
              <a:gd name="connsiteX11" fmla="*/ 5867072 w 12572818"/>
              <a:gd name="connsiteY11" fmla="*/ 102492 h 2260532"/>
              <a:gd name="connsiteX12" fmla="*/ 5885360 w 12572818"/>
              <a:gd name="connsiteY12" fmla="*/ 1163196 h 2260532"/>
              <a:gd name="connsiteX13" fmla="*/ 6562016 w 12572818"/>
              <a:gd name="connsiteY13" fmla="*/ 641988 h 2260532"/>
              <a:gd name="connsiteX14" fmla="*/ 6927776 w 12572818"/>
              <a:gd name="connsiteY14" fmla="*/ 824868 h 2260532"/>
              <a:gd name="connsiteX15" fmla="*/ 6808904 w 12572818"/>
              <a:gd name="connsiteY15" fmla="*/ 1172340 h 2260532"/>
              <a:gd name="connsiteX16" fmla="*/ 7650152 w 12572818"/>
              <a:gd name="connsiteY16" fmla="*/ 1181484 h 2260532"/>
              <a:gd name="connsiteX17" fmla="*/ 8180504 w 12572818"/>
              <a:gd name="connsiteY17" fmla="*/ 120780 h 2260532"/>
              <a:gd name="connsiteX18" fmla="*/ 8512142 w 12572818"/>
              <a:gd name="connsiteY18" fmla="*/ 694845 h 2260532"/>
              <a:gd name="connsiteX19" fmla="*/ 8947483 w 12572818"/>
              <a:gd name="connsiteY19" fmla="*/ 177605 h 2260532"/>
              <a:gd name="connsiteX20" fmla="*/ 9263728 w 12572818"/>
              <a:gd name="connsiteY20" fmla="*/ 306339 h 2260532"/>
              <a:gd name="connsiteX21" fmla="*/ 9815272 w 12572818"/>
              <a:gd name="connsiteY21" fmla="*/ 28268 h 2260532"/>
              <a:gd name="connsiteX22" fmla="*/ 10574626 w 12572818"/>
              <a:gd name="connsiteY22" fmla="*/ 1038612 h 2260532"/>
              <a:gd name="connsiteX23" fmla="*/ 10708797 w 12572818"/>
              <a:gd name="connsiteY23" fmla="*/ 624548 h 2260532"/>
              <a:gd name="connsiteX24" fmla="*/ 10905729 w 12572818"/>
              <a:gd name="connsiteY24" fmla="*/ 552018 h 2260532"/>
              <a:gd name="connsiteX25" fmla="*/ 11492194 w 12572818"/>
              <a:gd name="connsiteY25" fmla="*/ 653139 h 2260532"/>
              <a:gd name="connsiteX26" fmla="*/ 12047927 w 12572818"/>
              <a:gd name="connsiteY26" fmla="*/ 66451 h 2260532"/>
              <a:gd name="connsiteX27" fmla="*/ 12569624 w 12572818"/>
              <a:gd name="connsiteY27" fmla="*/ 641988 h 2260532"/>
              <a:gd name="connsiteX28" fmla="*/ 12254402 w 12572818"/>
              <a:gd name="connsiteY28" fmla="*/ 239031 h 2260532"/>
              <a:gd name="connsiteX29" fmla="*/ 11988912 w 12572818"/>
              <a:gd name="connsiteY29" fmla="*/ 116412 h 2260532"/>
              <a:gd name="connsiteX30" fmla="*/ 11495809 w 12572818"/>
              <a:gd name="connsiteY30" fmla="*/ 682668 h 2260532"/>
              <a:gd name="connsiteX31" fmla="*/ 10786544 w 12572818"/>
              <a:gd name="connsiteY31" fmla="*/ 587124 h 2260532"/>
              <a:gd name="connsiteX32" fmla="*/ 10584930 w 12572818"/>
              <a:gd name="connsiteY32" fmla="*/ 1073318 h 2260532"/>
              <a:gd name="connsiteX33" fmla="*/ 9793416 w 12572818"/>
              <a:gd name="connsiteY33" fmla="*/ 47628 h 2260532"/>
              <a:gd name="connsiteX34" fmla="*/ 9226169 w 12572818"/>
              <a:gd name="connsiteY34" fmla="*/ 357190 h 2260532"/>
              <a:gd name="connsiteX35" fmla="*/ 8941552 w 12572818"/>
              <a:gd name="connsiteY35" fmla="*/ 199018 h 2260532"/>
              <a:gd name="connsiteX36" fmla="*/ 8509907 w 12572818"/>
              <a:gd name="connsiteY36" fmla="*/ 745296 h 2260532"/>
              <a:gd name="connsiteX37" fmla="*/ 8207936 w 12572818"/>
              <a:gd name="connsiteY37" fmla="*/ 157356 h 2260532"/>
              <a:gd name="connsiteX38" fmla="*/ 7814744 w 12572818"/>
              <a:gd name="connsiteY38" fmla="*/ 1090044 h 2260532"/>
              <a:gd name="connsiteX39" fmla="*/ 7366688 w 12572818"/>
              <a:gd name="connsiteY39" fmla="*/ 1309500 h 2260532"/>
              <a:gd name="connsiteX40" fmla="*/ 6717464 w 12572818"/>
              <a:gd name="connsiteY40" fmla="*/ 1181484 h 2260532"/>
              <a:gd name="connsiteX41" fmla="*/ 6891200 w 12572818"/>
              <a:gd name="connsiteY41" fmla="*/ 879732 h 2260532"/>
              <a:gd name="connsiteX42" fmla="*/ 6562016 w 12572818"/>
              <a:gd name="connsiteY42" fmla="*/ 678564 h 2260532"/>
              <a:gd name="connsiteX43" fmla="*/ 6260264 w 12572818"/>
              <a:gd name="connsiteY43" fmla="*/ 952884 h 2260532"/>
              <a:gd name="connsiteX44" fmla="*/ 5812208 w 12572818"/>
              <a:gd name="connsiteY44" fmla="*/ 1218060 h 2260532"/>
              <a:gd name="connsiteX45" fmla="*/ 5848784 w 12572818"/>
              <a:gd name="connsiteY45" fmla="*/ 157356 h 2260532"/>
              <a:gd name="connsiteX46" fmla="*/ 5044112 w 12572818"/>
              <a:gd name="connsiteY46" fmla="*/ 1492380 h 2260532"/>
              <a:gd name="connsiteX47" fmla="*/ 3992552 w 12572818"/>
              <a:gd name="connsiteY47" fmla="*/ 870588 h 2260532"/>
              <a:gd name="connsiteX48" fmla="*/ 3251888 w 12572818"/>
              <a:gd name="connsiteY48" fmla="*/ 1711836 h 2260532"/>
              <a:gd name="connsiteX49" fmla="*/ 2712392 w 12572818"/>
              <a:gd name="connsiteY49" fmla="*/ 1437516 h 2260532"/>
              <a:gd name="connsiteX50" fmla="*/ 2447216 w 12572818"/>
              <a:gd name="connsiteY50" fmla="*/ 2251332 h 2260532"/>
              <a:gd name="connsiteX51" fmla="*/ 2401496 w 12572818"/>
              <a:gd name="connsiteY51" fmla="*/ 806580 h 2260532"/>
              <a:gd name="connsiteX52" fmla="*/ 2081456 w 12572818"/>
              <a:gd name="connsiteY52" fmla="*/ 1373508 h 2260532"/>
              <a:gd name="connsiteX53" fmla="*/ 1642544 w 12572818"/>
              <a:gd name="connsiteY53" fmla="*/ 989460 h 2260532"/>
              <a:gd name="connsiteX54" fmla="*/ 1322504 w 12572818"/>
              <a:gd name="connsiteY54" fmla="*/ 1190628 h 2260532"/>
              <a:gd name="connsiteX55" fmla="*/ 1121336 w 12572818"/>
              <a:gd name="connsiteY55" fmla="*/ 907164 h 2260532"/>
              <a:gd name="connsiteX56" fmla="*/ 911024 w 12572818"/>
              <a:gd name="connsiteY56" fmla="*/ 404244 h 2260532"/>
              <a:gd name="connsiteX57" fmla="*/ 106352 w 12572818"/>
              <a:gd name="connsiteY57" fmla="*/ 971172 h 2260532"/>
              <a:gd name="connsiteX58" fmla="*/ 88064 w 12572818"/>
              <a:gd name="connsiteY58" fmla="*/ 770004 h 2260532"/>
              <a:gd name="connsiteX59" fmla="*/ 810440 w 12572818"/>
              <a:gd name="connsiteY59" fmla="*/ 331092 h 2260532"/>
              <a:gd name="connsiteX0" fmla="*/ 810440 w 12572818"/>
              <a:gd name="connsiteY0" fmla="*/ 327132 h 2256572"/>
              <a:gd name="connsiteX1" fmla="*/ 1066472 w 12572818"/>
              <a:gd name="connsiteY1" fmla="*/ 446004 h 2256572"/>
              <a:gd name="connsiteX2" fmla="*/ 1285928 w 12572818"/>
              <a:gd name="connsiteY2" fmla="*/ 1113516 h 2256572"/>
              <a:gd name="connsiteX3" fmla="*/ 1633400 w 12572818"/>
              <a:gd name="connsiteY3" fmla="*/ 958068 h 2256572"/>
              <a:gd name="connsiteX4" fmla="*/ 2063168 w 12572818"/>
              <a:gd name="connsiteY4" fmla="*/ 1278108 h 2256572"/>
              <a:gd name="connsiteX5" fmla="*/ 2410640 w 12572818"/>
              <a:gd name="connsiteY5" fmla="*/ 537444 h 2256572"/>
              <a:gd name="connsiteX6" fmla="*/ 2492936 w 12572818"/>
              <a:gd name="connsiteY6" fmla="*/ 2165076 h 2256572"/>
              <a:gd name="connsiteX7" fmla="*/ 2666672 w 12572818"/>
              <a:gd name="connsiteY7" fmla="*/ 1323828 h 2256572"/>
              <a:gd name="connsiteX8" fmla="*/ 3297608 w 12572818"/>
              <a:gd name="connsiteY8" fmla="*/ 1634724 h 2256572"/>
              <a:gd name="connsiteX9" fmla="*/ 3901112 w 12572818"/>
              <a:gd name="connsiteY9" fmla="*/ 738612 h 2256572"/>
              <a:gd name="connsiteX10" fmla="*/ 4961816 w 12572818"/>
              <a:gd name="connsiteY10" fmla="*/ 1479276 h 2256572"/>
              <a:gd name="connsiteX11" fmla="*/ 5867072 w 12572818"/>
              <a:gd name="connsiteY11" fmla="*/ 98532 h 2256572"/>
              <a:gd name="connsiteX12" fmla="*/ 5885360 w 12572818"/>
              <a:gd name="connsiteY12" fmla="*/ 1159236 h 2256572"/>
              <a:gd name="connsiteX13" fmla="*/ 6562016 w 12572818"/>
              <a:gd name="connsiteY13" fmla="*/ 638028 h 2256572"/>
              <a:gd name="connsiteX14" fmla="*/ 6927776 w 12572818"/>
              <a:gd name="connsiteY14" fmla="*/ 820908 h 2256572"/>
              <a:gd name="connsiteX15" fmla="*/ 6808904 w 12572818"/>
              <a:gd name="connsiteY15" fmla="*/ 1168380 h 2256572"/>
              <a:gd name="connsiteX16" fmla="*/ 7650152 w 12572818"/>
              <a:gd name="connsiteY16" fmla="*/ 1177524 h 2256572"/>
              <a:gd name="connsiteX17" fmla="*/ 8180504 w 12572818"/>
              <a:gd name="connsiteY17" fmla="*/ 116820 h 2256572"/>
              <a:gd name="connsiteX18" fmla="*/ 8512142 w 12572818"/>
              <a:gd name="connsiteY18" fmla="*/ 690885 h 2256572"/>
              <a:gd name="connsiteX19" fmla="*/ 8938384 w 12572818"/>
              <a:gd name="connsiteY19" fmla="*/ 169096 h 2256572"/>
              <a:gd name="connsiteX20" fmla="*/ 9263728 w 12572818"/>
              <a:gd name="connsiteY20" fmla="*/ 302379 h 2256572"/>
              <a:gd name="connsiteX21" fmla="*/ 9815272 w 12572818"/>
              <a:gd name="connsiteY21" fmla="*/ 24308 h 2256572"/>
              <a:gd name="connsiteX22" fmla="*/ 10574626 w 12572818"/>
              <a:gd name="connsiteY22" fmla="*/ 1034652 h 2256572"/>
              <a:gd name="connsiteX23" fmla="*/ 10708797 w 12572818"/>
              <a:gd name="connsiteY23" fmla="*/ 620588 h 2256572"/>
              <a:gd name="connsiteX24" fmla="*/ 10905729 w 12572818"/>
              <a:gd name="connsiteY24" fmla="*/ 548058 h 2256572"/>
              <a:gd name="connsiteX25" fmla="*/ 11492194 w 12572818"/>
              <a:gd name="connsiteY25" fmla="*/ 649179 h 2256572"/>
              <a:gd name="connsiteX26" fmla="*/ 12047927 w 12572818"/>
              <a:gd name="connsiteY26" fmla="*/ 62491 h 2256572"/>
              <a:gd name="connsiteX27" fmla="*/ 12569624 w 12572818"/>
              <a:gd name="connsiteY27" fmla="*/ 638028 h 2256572"/>
              <a:gd name="connsiteX28" fmla="*/ 12254402 w 12572818"/>
              <a:gd name="connsiteY28" fmla="*/ 235071 h 2256572"/>
              <a:gd name="connsiteX29" fmla="*/ 11988912 w 12572818"/>
              <a:gd name="connsiteY29" fmla="*/ 112452 h 2256572"/>
              <a:gd name="connsiteX30" fmla="*/ 11495809 w 12572818"/>
              <a:gd name="connsiteY30" fmla="*/ 678708 h 2256572"/>
              <a:gd name="connsiteX31" fmla="*/ 10786544 w 12572818"/>
              <a:gd name="connsiteY31" fmla="*/ 583164 h 2256572"/>
              <a:gd name="connsiteX32" fmla="*/ 10584930 w 12572818"/>
              <a:gd name="connsiteY32" fmla="*/ 1069358 h 2256572"/>
              <a:gd name="connsiteX33" fmla="*/ 9793416 w 12572818"/>
              <a:gd name="connsiteY33" fmla="*/ 43668 h 2256572"/>
              <a:gd name="connsiteX34" fmla="*/ 9226169 w 12572818"/>
              <a:gd name="connsiteY34" fmla="*/ 353230 h 2256572"/>
              <a:gd name="connsiteX35" fmla="*/ 8941552 w 12572818"/>
              <a:gd name="connsiteY35" fmla="*/ 195058 h 2256572"/>
              <a:gd name="connsiteX36" fmla="*/ 8509907 w 12572818"/>
              <a:gd name="connsiteY36" fmla="*/ 741336 h 2256572"/>
              <a:gd name="connsiteX37" fmla="*/ 8207936 w 12572818"/>
              <a:gd name="connsiteY37" fmla="*/ 153396 h 2256572"/>
              <a:gd name="connsiteX38" fmla="*/ 7814744 w 12572818"/>
              <a:gd name="connsiteY38" fmla="*/ 1086084 h 2256572"/>
              <a:gd name="connsiteX39" fmla="*/ 7366688 w 12572818"/>
              <a:gd name="connsiteY39" fmla="*/ 1305540 h 2256572"/>
              <a:gd name="connsiteX40" fmla="*/ 6717464 w 12572818"/>
              <a:gd name="connsiteY40" fmla="*/ 1177524 h 2256572"/>
              <a:gd name="connsiteX41" fmla="*/ 6891200 w 12572818"/>
              <a:gd name="connsiteY41" fmla="*/ 875772 h 2256572"/>
              <a:gd name="connsiteX42" fmla="*/ 6562016 w 12572818"/>
              <a:gd name="connsiteY42" fmla="*/ 674604 h 2256572"/>
              <a:gd name="connsiteX43" fmla="*/ 6260264 w 12572818"/>
              <a:gd name="connsiteY43" fmla="*/ 948924 h 2256572"/>
              <a:gd name="connsiteX44" fmla="*/ 5812208 w 12572818"/>
              <a:gd name="connsiteY44" fmla="*/ 1214100 h 2256572"/>
              <a:gd name="connsiteX45" fmla="*/ 5848784 w 12572818"/>
              <a:gd name="connsiteY45" fmla="*/ 153396 h 2256572"/>
              <a:gd name="connsiteX46" fmla="*/ 5044112 w 12572818"/>
              <a:gd name="connsiteY46" fmla="*/ 1488420 h 2256572"/>
              <a:gd name="connsiteX47" fmla="*/ 3992552 w 12572818"/>
              <a:gd name="connsiteY47" fmla="*/ 866628 h 2256572"/>
              <a:gd name="connsiteX48" fmla="*/ 3251888 w 12572818"/>
              <a:gd name="connsiteY48" fmla="*/ 1707876 h 2256572"/>
              <a:gd name="connsiteX49" fmla="*/ 2712392 w 12572818"/>
              <a:gd name="connsiteY49" fmla="*/ 1433556 h 2256572"/>
              <a:gd name="connsiteX50" fmla="*/ 2447216 w 12572818"/>
              <a:gd name="connsiteY50" fmla="*/ 2247372 h 2256572"/>
              <a:gd name="connsiteX51" fmla="*/ 2401496 w 12572818"/>
              <a:gd name="connsiteY51" fmla="*/ 802620 h 2256572"/>
              <a:gd name="connsiteX52" fmla="*/ 2081456 w 12572818"/>
              <a:gd name="connsiteY52" fmla="*/ 1369548 h 2256572"/>
              <a:gd name="connsiteX53" fmla="*/ 1642544 w 12572818"/>
              <a:gd name="connsiteY53" fmla="*/ 985500 h 2256572"/>
              <a:gd name="connsiteX54" fmla="*/ 1322504 w 12572818"/>
              <a:gd name="connsiteY54" fmla="*/ 1186668 h 2256572"/>
              <a:gd name="connsiteX55" fmla="*/ 1121336 w 12572818"/>
              <a:gd name="connsiteY55" fmla="*/ 903204 h 2256572"/>
              <a:gd name="connsiteX56" fmla="*/ 911024 w 12572818"/>
              <a:gd name="connsiteY56" fmla="*/ 400284 h 2256572"/>
              <a:gd name="connsiteX57" fmla="*/ 106352 w 12572818"/>
              <a:gd name="connsiteY57" fmla="*/ 967212 h 2256572"/>
              <a:gd name="connsiteX58" fmla="*/ 88064 w 12572818"/>
              <a:gd name="connsiteY58" fmla="*/ 766044 h 2256572"/>
              <a:gd name="connsiteX59" fmla="*/ 810440 w 12572818"/>
              <a:gd name="connsiteY59" fmla="*/ 327132 h 225657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45246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207936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2142 w 12572818"/>
              <a:gd name="connsiteY18" fmla="*/ 694795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5358 w 12572818"/>
              <a:gd name="connsiteY36" fmla="*/ 731599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814744 w 12572818"/>
              <a:gd name="connsiteY38" fmla="*/ 1089994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50152 w 12572818"/>
              <a:gd name="connsiteY16" fmla="*/ 1181434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66688 w 12572818"/>
              <a:gd name="connsiteY39" fmla="*/ 1309450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808904 w 12572818"/>
              <a:gd name="connsiteY15" fmla="*/ 1172290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27776 w 12572818"/>
              <a:gd name="connsiteY14" fmla="*/ 824818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62016 w 12572818"/>
              <a:gd name="connsiteY13" fmla="*/ 641938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62016 w 12572818"/>
              <a:gd name="connsiteY42" fmla="*/ 678514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39270 w 12572818"/>
              <a:gd name="connsiteY42" fmla="*/ 68306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60264 w 12572818"/>
              <a:gd name="connsiteY43" fmla="*/ 952834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28419 w 12572818"/>
              <a:gd name="connsiteY43" fmla="*/ 1007425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12208 w 12572818"/>
              <a:gd name="connsiteY44" fmla="*/ 1218010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85360 w 12572818"/>
              <a:gd name="connsiteY12" fmla="*/ 1163146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4955 w 12572818"/>
              <a:gd name="connsiteY44" fmla="*/ 118616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5044112 w 12572818"/>
              <a:gd name="connsiteY46" fmla="*/ 1492330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3901112 w 12572818"/>
              <a:gd name="connsiteY9" fmla="*/ 742522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64885 w 12572818"/>
              <a:gd name="connsiteY9" fmla="*/ 810761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482"/>
              <a:gd name="connsiteX1" fmla="*/ 1066472 w 12572818"/>
              <a:gd name="connsiteY1" fmla="*/ 449914 h 2260482"/>
              <a:gd name="connsiteX2" fmla="*/ 1285928 w 12572818"/>
              <a:gd name="connsiteY2" fmla="*/ 1117426 h 2260482"/>
              <a:gd name="connsiteX3" fmla="*/ 1633400 w 12572818"/>
              <a:gd name="connsiteY3" fmla="*/ 961978 h 2260482"/>
              <a:gd name="connsiteX4" fmla="*/ 2063168 w 12572818"/>
              <a:gd name="connsiteY4" fmla="*/ 1282018 h 2260482"/>
              <a:gd name="connsiteX5" fmla="*/ 2410640 w 12572818"/>
              <a:gd name="connsiteY5" fmla="*/ 541354 h 2260482"/>
              <a:gd name="connsiteX6" fmla="*/ 2492936 w 12572818"/>
              <a:gd name="connsiteY6" fmla="*/ 2168986 h 2260482"/>
              <a:gd name="connsiteX7" fmla="*/ 2666672 w 12572818"/>
              <a:gd name="connsiteY7" fmla="*/ 1327738 h 2260482"/>
              <a:gd name="connsiteX8" fmla="*/ 3297608 w 12572818"/>
              <a:gd name="connsiteY8" fmla="*/ 1638634 h 2260482"/>
              <a:gd name="connsiteX9" fmla="*/ 4051237 w 12572818"/>
              <a:gd name="connsiteY9" fmla="*/ 833508 h 2260482"/>
              <a:gd name="connsiteX10" fmla="*/ 4961816 w 12572818"/>
              <a:gd name="connsiteY10" fmla="*/ 1483186 h 2260482"/>
              <a:gd name="connsiteX11" fmla="*/ 5867072 w 12572818"/>
              <a:gd name="connsiteY11" fmla="*/ 102442 h 2260482"/>
              <a:gd name="connsiteX12" fmla="*/ 5862614 w 12572818"/>
              <a:gd name="connsiteY12" fmla="*/ 1158597 h 2260482"/>
              <a:gd name="connsiteX13" fmla="*/ 6521072 w 12572818"/>
              <a:gd name="connsiteY13" fmla="*/ 664684 h 2260482"/>
              <a:gd name="connsiteX14" fmla="*/ 6932325 w 12572818"/>
              <a:gd name="connsiteY14" fmla="*/ 865761 h 2260482"/>
              <a:gd name="connsiteX15" fmla="*/ 6777059 w 12572818"/>
              <a:gd name="connsiteY15" fmla="*/ 1185938 h 2260482"/>
              <a:gd name="connsiteX16" fmla="*/ 7622857 w 12572818"/>
              <a:gd name="connsiteY16" fmla="*/ 1217828 h 2260482"/>
              <a:gd name="connsiteX17" fmla="*/ 8180504 w 12572818"/>
              <a:gd name="connsiteY17" fmla="*/ 120730 h 2260482"/>
              <a:gd name="connsiteX18" fmla="*/ 8516691 w 12572818"/>
              <a:gd name="connsiteY18" fmla="*/ 681148 h 2260482"/>
              <a:gd name="connsiteX19" fmla="*/ 8938384 w 12572818"/>
              <a:gd name="connsiteY19" fmla="*/ 173006 h 2260482"/>
              <a:gd name="connsiteX20" fmla="*/ 9263728 w 12572818"/>
              <a:gd name="connsiteY20" fmla="*/ 306289 h 2260482"/>
              <a:gd name="connsiteX21" fmla="*/ 9815272 w 12572818"/>
              <a:gd name="connsiteY21" fmla="*/ 28218 h 2260482"/>
              <a:gd name="connsiteX22" fmla="*/ 10574626 w 12572818"/>
              <a:gd name="connsiteY22" fmla="*/ 1038562 h 2260482"/>
              <a:gd name="connsiteX23" fmla="*/ 10708797 w 12572818"/>
              <a:gd name="connsiteY23" fmla="*/ 624498 h 2260482"/>
              <a:gd name="connsiteX24" fmla="*/ 10905729 w 12572818"/>
              <a:gd name="connsiteY24" fmla="*/ 551968 h 2260482"/>
              <a:gd name="connsiteX25" fmla="*/ 11492194 w 12572818"/>
              <a:gd name="connsiteY25" fmla="*/ 653089 h 2260482"/>
              <a:gd name="connsiteX26" fmla="*/ 12047927 w 12572818"/>
              <a:gd name="connsiteY26" fmla="*/ 66401 h 2260482"/>
              <a:gd name="connsiteX27" fmla="*/ 12569624 w 12572818"/>
              <a:gd name="connsiteY27" fmla="*/ 641938 h 2260482"/>
              <a:gd name="connsiteX28" fmla="*/ 12254402 w 12572818"/>
              <a:gd name="connsiteY28" fmla="*/ 238981 h 2260482"/>
              <a:gd name="connsiteX29" fmla="*/ 11988912 w 12572818"/>
              <a:gd name="connsiteY29" fmla="*/ 116362 h 2260482"/>
              <a:gd name="connsiteX30" fmla="*/ 11495809 w 12572818"/>
              <a:gd name="connsiteY30" fmla="*/ 682618 h 2260482"/>
              <a:gd name="connsiteX31" fmla="*/ 10786544 w 12572818"/>
              <a:gd name="connsiteY31" fmla="*/ 587074 h 2260482"/>
              <a:gd name="connsiteX32" fmla="*/ 10584930 w 12572818"/>
              <a:gd name="connsiteY32" fmla="*/ 1073268 h 2260482"/>
              <a:gd name="connsiteX33" fmla="*/ 9793416 w 12572818"/>
              <a:gd name="connsiteY33" fmla="*/ 47578 h 2260482"/>
              <a:gd name="connsiteX34" fmla="*/ 9226169 w 12572818"/>
              <a:gd name="connsiteY34" fmla="*/ 357140 h 2260482"/>
              <a:gd name="connsiteX35" fmla="*/ 8941552 w 12572818"/>
              <a:gd name="connsiteY35" fmla="*/ 198968 h 2260482"/>
              <a:gd name="connsiteX36" fmla="*/ 8509907 w 12572818"/>
              <a:gd name="connsiteY36" fmla="*/ 722501 h 2260482"/>
              <a:gd name="connsiteX37" fmla="*/ 8194288 w 12572818"/>
              <a:gd name="connsiteY37" fmla="*/ 157306 h 2260482"/>
              <a:gd name="connsiteX38" fmla="*/ 7732858 w 12572818"/>
              <a:gd name="connsiteY38" fmla="*/ 1144585 h 2260482"/>
              <a:gd name="connsiteX39" fmla="*/ 7330294 w 12572818"/>
              <a:gd name="connsiteY39" fmla="*/ 1327647 h 2260482"/>
              <a:gd name="connsiteX40" fmla="*/ 6717464 w 12572818"/>
              <a:gd name="connsiteY40" fmla="*/ 1181434 h 2260482"/>
              <a:gd name="connsiteX41" fmla="*/ 6891200 w 12572818"/>
              <a:gd name="connsiteY41" fmla="*/ 879682 h 2260482"/>
              <a:gd name="connsiteX42" fmla="*/ 6598410 w 12572818"/>
              <a:gd name="connsiteY42" fmla="*/ 687613 h 2260482"/>
              <a:gd name="connsiteX43" fmla="*/ 6232968 w 12572818"/>
              <a:gd name="connsiteY43" fmla="*/ 957383 h 2260482"/>
              <a:gd name="connsiteX44" fmla="*/ 5830406 w 12572818"/>
              <a:gd name="connsiteY44" fmla="*/ 1181615 h 2260482"/>
              <a:gd name="connsiteX45" fmla="*/ 5848784 w 12572818"/>
              <a:gd name="connsiteY45" fmla="*/ 157306 h 2260482"/>
              <a:gd name="connsiteX46" fmla="*/ 4975873 w 12572818"/>
              <a:gd name="connsiteY46" fmla="*/ 1510527 h 2260482"/>
              <a:gd name="connsiteX47" fmla="*/ 3992552 w 12572818"/>
              <a:gd name="connsiteY47" fmla="*/ 870538 h 2260482"/>
              <a:gd name="connsiteX48" fmla="*/ 3251888 w 12572818"/>
              <a:gd name="connsiteY48" fmla="*/ 1711786 h 2260482"/>
              <a:gd name="connsiteX49" fmla="*/ 2712392 w 12572818"/>
              <a:gd name="connsiteY49" fmla="*/ 1437466 h 2260482"/>
              <a:gd name="connsiteX50" fmla="*/ 2447216 w 12572818"/>
              <a:gd name="connsiteY50" fmla="*/ 2251282 h 2260482"/>
              <a:gd name="connsiteX51" fmla="*/ 2401496 w 12572818"/>
              <a:gd name="connsiteY51" fmla="*/ 806530 h 2260482"/>
              <a:gd name="connsiteX52" fmla="*/ 2081456 w 12572818"/>
              <a:gd name="connsiteY52" fmla="*/ 1373458 h 2260482"/>
              <a:gd name="connsiteX53" fmla="*/ 1642544 w 12572818"/>
              <a:gd name="connsiteY53" fmla="*/ 989410 h 2260482"/>
              <a:gd name="connsiteX54" fmla="*/ 1322504 w 12572818"/>
              <a:gd name="connsiteY54" fmla="*/ 1190578 h 2260482"/>
              <a:gd name="connsiteX55" fmla="*/ 1121336 w 12572818"/>
              <a:gd name="connsiteY55" fmla="*/ 907114 h 2260482"/>
              <a:gd name="connsiteX56" fmla="*/ 911024 w 12572818"/>
              <a:gd name="connsiteY56" fmla="*/ 404194 h 2260482"/>
              <a:gd name="connsiteX57" fmla="*/ 106352 w 12572818"/>
              <a:gd name="connsiteY57" fmla="*/ 971122 h 2260482"/>
              <a:gd name="connsiteX58" fmla="*/ 88064 w 12572818"/>
              <a:gd name="connsiteY58" fmla="*/ 769954 h 2260482"/>
              <a:gd name="connsiteX59" fmla="*/ 810440 w 12572818"/>
              <a:gd name="connsiteY59" fmla="*/ 331042 h 2260482"/>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67072 w 12572818"/>
              <a:gd name="connsiteY11" fmla="*/ 102442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05729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708797 w 12572818"/>
              <a:gd name="connsiteY23" fmla="*/ 624498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92194 w 12572818"/>
              <a:gd name="connsiteY25" fmla="*/ 653089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95809 w 12572818"/>
              <a:gd name="connsiteY30" fmla="*/ 682618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2818"/>
              <a:gd name="connsiteY0" fmla="*/ 331042 h 2260543"/>
              <a:gd name="connsiteX1" fmla="*/ 1066472 w 12572818"/>
              <a:gd name="connsiteY1" fmla="*/ 449914 h 2260543"/>
              <a:gd name="connsiteX2" fmla="*/ 1285928 w 12572818"/>
              <a:gd name="connsiteY2" fmla="*/ 1117426 h 2260543"/>
              <a:gd name="connsiteX3" fmla="*/ 1633400 w 12572818"/>
              <a:gd name="connsiteY3" fmla="*/ 961978 h 2260543"/>
              <a:gd name="connsiteX4" fmla="*/ 2063168 w 12572818"/>
              <a:gd name="connsiteY4" fmla="*/ 1282018 h 2260543"/>
              <a:gd name="connsiteX5" fmla="*/ 2410640 w 12572818"/>
              <a:gd name="connsiteY5" fmla="*/ 541354 h 2260543"/>
              <a:gd name="connsiteX6" fmla="*/ 2492936 w 12572818"/>
              <a:gd name="connsiteY6" fmla="*/ 2168986 h 2260543"/>
              <a:gd name="connsiteX7" fmla="*/ 2666672 w 12572818"/>
              <a:gd name="connsiteY7" fmla="*/ 1327738 h 2260543"/>
              <a:gd name="connsiteX8" fmla="*/ 3297608 w 12572818"/>
              <a:gd name="connsiteY8" fmla="*/ 1638634 h 2260543"/>
              <a:gd name="connsiteX9" fmla="*/ 4051237 w 12572818"/>
              <a:gd name="connsiteY9" fmla="*/ 833508 h 2260543"/>
              <a:gd name="connsiteX10" fmla="*/ 4961816 w 12572818"/>
              <a:gd name="connsiteY10" fmla="*/ 1483186 h 2260543"/>
              <a:gd name="connsiteX11" fmla="*/ 5857973 w 12572818"/>
              <a:gd name="connsiteY11" fmla="*/ 116089 h 2260543"/>
              <a:gd name="connsiteX12" fmla="*/ 5862614 w 12572818"/>
              <a:gd name="connsiteY12" fmla="*/ 1158597 h 2260543"/>
              <a:gd name="connsiteX13" fmla="*/ 6521072 w 12572818"/>
              <a:gd name="connsiteY13" fmla="*/ 664684 h 2260543"/>
              <a:gd name="connsiteX14" fmla="*/ 6932325 w 12572818"/>
              <a:gd name="connsiteY14" fmla="*/ 865761 h 2260543"/>
              <a:gd name="connsiteX15" fmla="*/ 6777059 w 12572818"/>
              <a:gd name="connsiteY15" fmla="*/ 1185938 h 2260543"/>
              <a:gd name="connsiteX16" fmla="*/ 7622857 w 12572818"/>
              <a:gd name="connsiteY16" fmla="*/ 1217828 h 2260543"/>
              <a:gd name="connsiteX17" fmla="*/ 8180504 w 12572818"/>
              <a:gd name="connsiteY17" fmla="*/ 120730 h 2260543"/>
              <a:gd name="connsiteX18" fmla="*/ 8516691 w 12572818"/>
              <a:gd name="connsiteY18" fmla="*/ 681148 h 2260543"/>
              <a:gd name="connsiteX19" fmla="*/ 8938384 w 12572818"/>
              <a:gd name="connsiteY19" fmla="*/ 173006 h 2260543"/>
              <a:gd name="connsiteX20" fmla="*/ 9263728 w 12572818"/>
              <a:gd name="connsiteY20" fmla="*/ 306289 h 2260543"/>
              <a:gd name="connsiteX21" fmla="*/ 9815272 w 12572818"/>
              <a:gd name="connsiteY21" fmla="*/ 28218 h 2260543"/>
              <a:gd name="connsiteX22" fmla="*/ 10574626 w 12572818"/>
              <a:gd name="connsiteY22" fmla="*/ 1038562 h 2260543"/>
              <a:gd name="connsiteX23" fmla="*/ 10699699 w 12572818"/>
              <a:gd name="connsiteY23" fmla="*/ 638146 h 2260543"/>
              <a:gd name="connsiteX24" fmla="*/ 10933025 w 12572818"/>
              <a:gd name="connsiteY24" fmla="*/ 551968 h 2260543"/>
              <a:gd name="connsiteX25" fmla="*/ 11483096 w 12572818"/>
              <a:gd name="connsiteY25" fmla="*/ 643990 h 2260543"/>
              <a:gd name="connsiteX26" fmla="*/ 12047927 w 12572818"/>
              <a:gd name="connsiteY26" fmla="*/ 66401 h 2260543"/>
              <a:gd name="connsiteX27" fmla="*/ 12569624 w 12572818"/>
              <a:gd name="connsiteY27" fmla="*/ 641938 h 2260543"/>
              <a:gd name="connsiteX28" fmla="*/ 12254402 w 12572818"/>
              <a:gd name="connsiteY28" fmla="*/ 238981 h 2260543"/>
              <a:gd name="connsiteX29" fmla="*/ 11988912 w 12572818"/>
              <a:gd name="connsiteY29" fmla="*/ 116362 h 2260543"/>
              <a:gd name="connsiteX30" fmla="*/ 11473063 w 12572818"/>
              <a:gd name="connsiteY30" fmla="*/ 691717 h 2260543"/>
              <a:gd name="connsiteX31" fmla="*/ 10786544 w 12572818"/>
              <a:gd name="connsiteY31" fmla="*/ 587074 h 2260543"/>
              <a:gd name="connsiteX32" fmla="*/ 10584930 w 12572818"/>
              <a:gd name="connsiteY32" fmla="*/ 1073268 h 2260543"/>
              <a:gd name="connsiteX33" fmla="*/ 9793416 w 12572818"/>
              <a:gd name="connsiteY33" fmla="*/ 47578 h 2260543"/>
              <a:gd name="connsiteX34" fmla="*/ 9226169 w 12572818"/>
              <a:gd name="connsiteY34" fmla="*/ 357140 h 2260543"/>
              <a:gd name="connsiteX35" fmla="*/ 8941552 w 12572818"/>
              <a:gd name="connsiteY35" fmla="*/ 198968 h 2260543"/>
              <a:gd name="connsiteX36" fmla="*/ 8509907 w 12572818"/>
              <a:gd name="connsiteY36" fmla="*/ 722501 h 2260543"/>
              <a:gd name="connsiteX37" fmla="*/ 8194288 w 12572818"/>
              <a:gd name="connsiteY37" fmla="*/ 157306 h 2260543"/>
              <a:gd name="connsiteX38" fmla="*/ 7732858 w 12572818"/>
              <a:gd name="connsiteY38" fmla="*/ 1144585 h 2260543"/>
              <a:gd name="connsiteX39" fmla="*/ 7330294 w 12572818"/>
              <a:gd name="connsiteY39" fmla="*/ 1327647 h 2260543"/>
              <a:gd name="connsiteX40" fmla="*/ 6717464 w 12572818"/>
              <a:gd name="connsiteY40" fmla="*/ 1181434 h 2260543"/>
              <a:gd name="connsiteX41" fmla="*/ 6891200 w 12572818"/>
              <a:gd name="connsiteY41" fmla="*/ 879682 h 2260543"/>
              <a:gd name="connsiteX42" fmla="*/ 6598410 w 12572818"/>
              <a:gd name="connsiteY42" fmla="*/ 687613 h 2260543"/>
              <a:gd name="connsiteX43" fmla="*/ 6232968 w 12572818"/>
              <a:gd name="connsiteY43" fmla="*/ 957383 h 2260543"/>
              <a:gd name="connsiteX44" fmla="*/ 5830406 w 12572818"/>
              <a:gd name="connsiteY44" fmla="*/ 1181615 h 2260543"/>
              <a:gd name="connsiteX45" fmla="*/ 5848784 w 12572818"/>
              <a:gd name="connsiteY45" fmla="*/ 157306 h 2260543"/>
              <a:gd name="connsiteX46" fmla="*/ 4975873 w 12572818"/>
              <a:gd name="connsiteY46" fmla="*/ 1510527 h 2260543"/>
              <a:gd name="connsiteX47" fmla="*/ 3992552 w 12572818"/>
              <a:gd name="connsiteY47" fmla="*/ 870538 h 2260543"/>
              <a:gd name="connsiteX48" fmla="*/ 3315577 w 12572818"/>
              <a:gd name="connsiteY48" fmla="*/ 1675392 h 2260543"/>
              <a:gd name="connsiteX49" fmla="*/ 2712392 w 12572818"/>
              <a:gd name="connsiteY49" fmla="*/ 1437466 h 2260543"/>
              <a:gd name="connsiteX50" fmla="*/ 2447216 w 12572818"/>
              <a:gd name="connsiteY50" fmla="*/ 2251282 h 2260543"/>
              <a:gd name="connsiteX51" fmla="*/ 2401496 w 12572818"/>
              <a:gd name="connsiteY51" fmla="*/ 806530 h 2260543"/>
              <a:gd name="connsiteX52" fmla="*/ 2081456 w 12572818"/>
              <a:gd name="connsiteY52" fmla="*/ 1373458 h 2260543"/>
              <a:gd name="connsiteX53" fmla="*/ 1642544 w 12572818"/>
              <a:gd name="connsiteY53" fmla="*/ 989410 h 2260543"/>
              <a:gd name="connsiteX54" fmla="*/ 1322504 w 12572818"/>
              <a:gd name="connsiteY54" fmla="*/ 1190578 h 2260543"/>
              <a:gd name="connsiteX55" fmla="*/ 1121336 w 12572818"/>
              <a:gd name="connsiteY55" fmla="*/ 907114 h 2260543"/>
              <a:gd name="connsiteX56" fmla="*/ 911024 w 12572818"/>
              <a:gd name="connsiteY56" fmla="*/ 404194 h 2260543"/>
              <a:gd name="connsiteX57" fmla="*/ 106352 w 12572818"/>
              <a:gd name="connsiteY57" fmla="*/ 971122 h 2260543"/>
              <a:gd name="connsiteX58" fmla="*/ 88064 w 12572818"/>
              <a:gd name="connsiteY58" fmla="*/ 769954 h 2260543"/>
              <a:gd name="connsiteX59" fmla="*/ 810440 w 12572818"/>
              <a:gd name="connsiteY59" fmla="*/ 331042 h 2260543"/>
              <a:gd name="connsiteX0" fmla="*/ 810440 w 12573588"/>
              <a:gd name="connsiteY0" fmla="*/ 331042 h 2260543"/>
              <a:gd name="connsiteX1" fmla="*/ 1066472 w 12573588"/>
              <a:gd name="connsiteY1" fmla="*/ 449914 h 2260543"/>
              <a:gd name="connsiteX2" fmla="*/ 1285928 w 12573588"/>
              <a:gd name="connsiteY2" fmla="*/ 1117426 h 2260543"/>
              <a:gd name="connsiteX3" fmla="*/ 1633400 w 12573588"/>
              <a:gd name="connsiteY3" fmla="*/ 961978 h 2260543"/>
              <a:gd name="connsiteX4" fmla="*/ 2063168 w 12573588"/>
              <a:gd name="connsiteY4" fmla="*/ 1282018 h 2260543"/>
              <a:gd name="connsiteX5" fmla="*/ 2410640 w 12573588"/>
              <a:gd name="connsiteY5" fmla="*/ 541354 h 2260543"/>
              <a:gd name="connsiteX6" fmla="*/ 2492936 w 12573588"/>
              <a:gd name="connsiteY6" fmla="*/ 2168986 h 2260543"/>
              <a:gd name="connsiteX7" fmla="*/ 2666672 w 12573588"/>
              <a:gd name="connsiteY7" fmla="*/ 1327738 h 2260543"/>
              <a:gd name="connsiteX8" fmla="*/ 3297608 w 12573588"/>
              <a:gd name="connsiteY8" fmla="*/ 1638634 h 2260543"/>
              <a:gd name="connsiteX9" fmla="*/ 4051237 w 12573588"/>
              <a:gd name="connsiteY9" fmla="*/ 833508 h 2260543"/>
              <a:gd name="connsiteX10" fmla="*/ 4961816 w 12573588"/>
              <a:gd name="connsiteY10" fmla="*/ 1483186 h 2260543"/>
              <a:gd name="connsiteX11" fmla="*/ 5857973 w 12573588"/>
              <a:gd name="connsiteY11" fmla="*/ 116089 h 2260543"/>
              <a:gd name="connsiteX12" fmla="*/ 5862614 w 12573588"/>
              <a:gd name="connsiteY12" fmla="*/ 1158597 h 2260543"/>
              <a:gd name="connsiteX13" fmla="*/ 6521072 w 12573588"/>
              <a:gd name="connsiteY13" fmla="*/ 664684 h 2260543"/>
              <a:gd name="connsiteX14" fmla="*/ 6932325 w 12573588"/>
              <a:gd name="connsiteY14" fmla="*/ 865761 h 2260543"/>
              <a:gd name="connsiteX15" fmla="*/ 6777059 w 12573588"/>
              <a:gd name="connsiteY15" fmla="*/ 1185938 h 2260543"/>
              <a:gd name="connsiteX16" fmla="*/ 7622857 w 12573588"/>
              <a:gd name="connsiteY16" fmla="*/ 1217828 h 2260543"/>
              <a:gd name="connsiteX17" fmla="*/ 8180504 w 12573588"/>
              <a:gd name="connsiteY17" fmla="*/ 120730 h 2260543"/>
              <a:gd name="connsiteX18" fmla="*/ 8516691 w 12573588"/>
              <a:gd name="connsiteY18" fmla="*/ 681148 h 2260543"/>
              <a:gd name="connsiteX19" fmla="*/ 8938384 w 12573588"/>
              <a:gd name="connsiteY19" fmla="*/ 173006 h 2260543"/>
              <a:gd name="connsiteX20" fmla="*/ 9263728 w 12573588"/>
              <a:gd name="connsiteY20" fmla="*/ 306289 h 2260543"/>
              <a:gd name="connsiteX21" fmla="*/ 9815272 w 12573588"/>
              <a:gd name="connsiteY21" fmla="*/ 28218 h 2260543"/>
              <a:gd name="connsiteX22" fmla="*/ 10574626 w 12573588"/>
              <a:gd name="connsiteY22" fmla="*/ 1038562 h 2260543"/>
              <a:gd name="connsiteX23" fmla="*/ 10699699 w 12573588"/>
              <a:gd name="connsiteY23" fmla="*/ 638146 h 2260543"/>
              <a:gd name="connsiteX24" fmla="*/ 10933025 w 12573588"/>
              <a:gd name="connsiteY24" fmla="*/ 551968 h 2260543"/>
              <a:gd name="connsiteX25" fmla="*/ 11483096 w 12573588"/>
              <a:gd name="connsiteY25" fmla="*/ 643990 h 2260543"/>
              <a:gd name="connsiteX26" fmla="*/ 12047927 w 12573588"/>
              <a:gd name="connsiteY26" fmla="*/ 66401 h 2260543"/>
              <a:gd name="connsiteX27" fmla="*/ 12569624 w 12573588"/>
              <a:gd name="connsiteY27" fmla="*/ 641938 h 2260543"/>
              <a:gd name="connsiteX28" fmla="*/ 12272599 w 12573588"/>
              <a:gd name="connsiteY28" fmla="*/ 284474 h 2260543"/>
              <a:gd name="connsiteX29" fmla="*/ 11988912 w 12573588"/>
              <a:gd name="connsiteY29" fmla="*/ 116362 h 2260543"/>
              <a:gd name="connsiteX30" fmla="*/ 11473063 w 12573588"/>
              <a:gd name="connsiteY30" fmla="*/ 691717 h 2260543"/>
              <a:gd name="connsiteX31" fmla="*/ 10786544 w 12573588"/>
              <a:gd name="connsiteY31" fmla="*/ 587074 h 2260543"/>
              <a:gd name="connsiteX32" fmla="*/ 10584930 w 12573588"/>
              <a:gd name="connsiteY32" fmla="*/ 1073268 h 2260543"/>
              <a:gd name="connsiteX33" fmla="*/ 9793416 w 12573588"/>
              <a:gd name="connsiteY33" fmla="*/ 47578 h 2260543"/>
              <a:gd name="connsiteX34" fmla="*/ 9226169 w 12573588"/>
              <a:gd name="connsiteY34" fmla="*/ 357140 h 2260543"/>
              <a:gd name="connsiteX35" fmla="*/ 8941552 w 12573588"/>
              <a:gd name="connsiteY35" fmla="*/ 198968 h 2260543"/>
              <a:gd name="connsiteX36" fmla="*/ 8509907 w 12573588"/>
              <a:gd name="connsiteY36" fmla="*/ 722501 h 2260543"/>
              <a:gd name="connsiteX37" fmla="*/ 8194288 w 12573588"/>
              <a:gd name="connsiteY37" fmla="*/ 157306 h 2260543"/>
              <a:gd name="connsiteX38" fmla="*/ 7732858 w 12573588"/>
              <a:gd name="connsiteY38" fmla="*/ 1144585 h 2260543"/>
              <a:gd name="connsiteX39" fmla="*/ 7330294 w 12573588"/>
              <a:gd name="connsiteY39" fmla="*/ 1327647 h 2260543"/>
              <a:gd name="connsiteX40" fmla="*/ 6717464 w 12573588"/>
              <a:gd name="connsiteY40" fmla="*/ 1181434 h 2260543"/>
              <a:gd name="connsiteX41" fmla="*/ 6891200 w 12573588"/>
              <a:gd name="connsiteY41" fmla="*/ 879682 h 2260543"/>
              <a:gd name="connsiteX42" fmla="*/ 6598410 w 12573588"/>
              <a:gd name="connsiteY42" fmla="*/ 687613 h 2260543"/>
              <a:gd name="connsiteX43" fmla="*/ 6232968 w 12573588"/>
              <a:gd name="connsiteY43" fmla="*/ 957383 h 2260543"/>
              <a:gd name="connsiteX44" fmla="*/ 5830406 w 12573588"/>
              <a:gd name="connsiteY44" fmla="*/ 1181615 h 2260543"/>
              <a:gd name="connsiteX45" fmla="*/ 5848784 w 12573588"/>
              <a:gd name="connsiteY45" fmla="*/ 157306 h 2260543"/>
              <a:gd name="connsiteX46" fmla="*/ 4975873 w 12573588"/>
              <a:gd name="connsiteY46" fmla="*/ 1510527 h 2260543"/>
              <a:gd name="connsiteX47" fmla="*/ 3992552 w 12573588"/>
              <a:gd name="connsiteY47" fmla="*/ 870538 h 2260543"/>
              <a:gd name="connsiteX48" fmla="*/ 3315577 w 12573588"/>
              <a:gd name="connsiteY48" fmla="*/ 1675392 h 2260543"/>
              <a:gd name="connsiteX49" fmla="*/ 2712392 w 12573588"/>
              <a:gd name="connsiteY49" fmla="*/ 1437466 h 2260543"/>
              <a:gd name="connsiteX50" fmla="*/ 2447216 w 12573588"/>
              <a:gd name="connsiteY50" fmla="*/ 2251282 h 2260543"/>
              <a:gd name="connsiteX51" fmla="*/ 2401496 w 12573588"/>
              <a:gd name="connsiteY51" fmla="*/ 806530 h 2260543"/>
              <a:gd name="connsiteX52" fmla="*/ 2081456 w 12573588"/>
              <a:gd name="connsiteY52" fmla="*/ 1373458 h 2260543"/>
              <a:gd name="connsiteX53" fmla="*/ 1642544 w 12573588"/>
              <a:gd name="connsiteY53" fmla="*/ 989410 h 2260543"/>
              <a:gd name="connsiteX54" fmla="*/ 1322504 w 12573588"/>
              <a:gd name="connsiteY54" fmla="*/ 1190578 h 2260543"/>
              <a:gd name="connsiteX55" fmla="*/ 1121336 w 12573588"/>
              <a:gd name="connsiteY55" fmla="*/ 907114 h 2260543"/>
              <a:gd name="connsiteX56" fmla="*/ 911024 w 12573588"/>
              <a:gd name="connsiteY56" fmla="*/ 404194 h 2260543"/>
              <a:gd name="connsiteX57" fmla="*/ 106352 w 12573588"/>
              <a:gd name="connsiteY57" fmla="*/ 971122 h 2260543"/>
              <a:gd name="connsiteX58" fmla="*/ 88064 w 12573588"/>
              <a:gd name="connsiteY58" fmla="*/ 769954 h 2260543"/>
              <a:gd name="connsiteX59" fmla="*/ 810440 w 12573588"/>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66401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60543"/>
              <a:gd name="connsiteX1" fmla="*/ 1066472 w 12573524"/>
              <a:gd name="connsiteY1" fmla="*/ 449914 h 2260543"/>
              <a:gd name="connsiteX2" fmla="*/ 1285928 w 12573524"/>
              <a:gd name="connsiteY2" fmla="*/ 1117426 h 2260543"/>
              <a:gd name="connsiteX3" fmla="*/ 1633400 w 12573524"/>
              <a:gd name="connsiteY3" fmla="*/ 961978 h 2260543"/>
              <a:gd name="connsiteX4" fmla="*/ 2063168 w 12573524"/>
              <a:gd name="connsiteY4" fmla="*/ 1282018 h 2260543"/>
              <a:gd name="connsiteX5" fmla="*/ 2410640 w 12573524"/>
              <a:gd name="connsiteY5" fmla="*/ 541354 h 2260543"/>
              <a:gd name="connsiteX6" fmla="*/ 2492936 w 12573524"/>
              <a:gd name="connsiteY6" fmla="*/ 2168986 h 2260543"/>
              <a:gd name="connsiteX7" fmla="*/ 2666672 w 12573524"/>
              <a:gd name="connsiteY7" fmla="*/ 1327738 h 2260543"/>
              <a:gd name="connsiteX8" fmla="*/ 3297608 w 12573524"/>
              <a:gd name="connsiteY8" fmla="*/ 1638634 h 2260543"/>
              <a:gd name="connsiteX9" fmla="*/ 4051237 w 12573524"/>
              <a:gd name="connsiteY9" fmla="*/ 833508 h 2260543"/>
              <a:gd name="connsiteX10" fmla="*/ 4961816 w 12573524"/>
              <a:gd name="connsiteY10" fmla="*/ 1483186 h 2260543"/>
              <a:gd name="connsiteX11" fmla="*/ 5857973 w 12573524"/>
              <a:gd name="connsiteY11" fmla="*/ 116089 h 2260543"/>
              <a:gd name="connsiteX12" fmla="*/ 5862614 w 12573524"/>
              <a:gd name="connsiteY12" fmla="*/ 1158597 h 2260543"/>
              <a:gd name="connsiteX13" fmla="*/ 6521072 w 12573524"/>
              <a:gd name="connsiteY13" fmla="*/ 664684 h 2260543"/>
              <a:gd name="connsiteX14" fmla="*/ 6932325 w 12573524"/>
              <a:gd name="connsiteY14" fmla="*/ 865761 h 2260543"/>
              <a:gd name="connsiteX15" fmla="*/ 6777059 w 12573524"/>
              <a:gd name="connsiteY15" fmla="*/ 1185938 h 2260543"/>
              <a:gd name="connsiteX16" fmla="*/ 7622857 w 12573524"/>
              <a:gd name="connsiteY16" fmla="*/ 1217828 h 2260543"/>
              <a:gd name="connsiteX17" fmla="*/ 8180504 w 12573524"/>
              <a:gd name="connsiteY17" fmla="*/ 120730 h 2260543"/>
              <a:gd name="connsiteX18" fmla="*/ 8516691 w 12573524"/>
              <a:gd name="connsiteY18" fmla="*/ 681148 h 2260543"/>
              <a:gd name="connsiteX19" fmla="*/ 8938384 w 12573524"/>
              <a:gd name="connsiteY19" fmla="*/ 173006 h 2260543"/>
              <a:gd name="connsiteX20" fmla="*/ 9263728 w 12573524"/>
              <a:gd name="connsiteY20" fmla="*/ 306289 h 2260543"/>
              <a:gd name="connsiteX21" fmla="*/ 9815272 w 12573524"/>
              <a:gd name="connsiteY21" fmla="*/ 28218 h 2260543"/>
              <a:gd name="connsiteX22" fmla="*/ 10574626 w 12573524"/>
              <a:gd name="connsiteY22" fmla="*/ 1038562 h 2260543"/>
              <a:gd name="connsiteX23" fmla="*/ 10699699 w 12573524"/>
              <a:gd name="connsiteY23" fmla="*/ 638146 h 2260543"/>
              <a:gd name="connsiteX24" fmla="*/ 10933025 w 12573524"/>
              <a:gd name="connsiteY24" fmla="*/ 551968 h 2260543"/>
              <a:gd name="connsiteX25" fmla="*/ 11483096 w 12573524"/>
              <a:gd name="connsiteY25" fmla="*/ 643990 h 2260543"/>
              <a:gd name="connsiteX26" fmla="*/ 12047927 w 12573524"/>
              <a:gd name="connsiteY26" fmla="*/ 52753 h 2260543"/>
              <a:gd name="connsiteX27" fmla="*/ 12569624 w 12573524"/>
              <a:gd name="connsiteY27" fmla="*/ 641938 h 2260543"/>
              <a:gd name="connsiteX28" fmla="*/ 12272599 w 12573524"/>
              <a:gd name="connsiteY28" fmla="*/ 284474 h 2260543"/>
              <a:gd name="connsiteX29" fmla="*/ 11988912 w 12573524"/>
              <a:gd name="connsiteY29" fmla="*/ 116362 h 2260543"/>
              <a:gd name="connsiteX30" fmla="*/ 11473063 w 12573524"/>
              <a:gd name="connsiteY30" fmla="*/ 691717 h 2260543"/>
              <a:gd name="connsiteX31" fmla="*/ 10786544 w 12573524"/>
              <a:gd name="connsiteY31" fmla="*/ 587074 h 2260543"/>
              <a:gd name="connsiteX32" fmla="*/ 10584930 w 12573524"/>
              <a:gd name="connsiteY32" fmla="*/ 1073268 h 2260543"/>
              <a:gd name="connsiteX33" fmla="*/ 9793416 w 12573524"/>
              <a:gd name="connsiteY33" fmla="*/ 47578 h 2260543"/>
              <a:gd name="connsiteX34" fmla="*/ 9226169 w 12573524"/>
              <a:gd name="connsiteY34" fmla="*/ 357140 h 2260543"/>
              <a:gd name="connsiteX35" fmla="*/ 8941552 w 12573524"/>
              <a:gd name="connsiteY35" fmla="*/ 198968 h 2260543"/>
              <a:gd name="connsiteX36" fmla="*/ 8509907 w 12573524"/>
              <a:gd name="connsiteY36" fmla="*/ 722501 h 2260543"/>
              <a:gd name="connsiteX37" fmla="*/ 8194288 w 12573524"/>
              <a:gd name="connsiteY37" fmla="*/ 157306 h 2260543"/>
              <a:gd name="connsiteX38" fmla="*/ 7732858 w 12573524"/>
              <a:gd name="connsiteY38" fmla="*/ 1144585 h 2260543"/>
              <a:gd name="connsiteX39" fmla="*/ 7330294 w 12573524"/>
              <a:gd name="connsiteY39" fmla="*/ 1327647 h 2260543"/>
              <a:gd name="connsiteX40" fmla="*/ 6717464 w 12573524"/>
              <a:gd name="connsiteY40" fmla="*/ 1181434 h 2260543"/>
              <a:gd name="connsiteX41" fmla="*/ 6891200 w 12573524"/>
              <a:gd name="connsiteY41" fmla="*/ 879682 h 2260543"/>
              <a:gd name="connsiteX42" fmla="*/ 6598410 w 12573524"/>
              <a:gd name="connsiteY42" fmla="*/ 687613 h 2260543"/>
              <a:gd name="connsiteX43" fmla="*/ 6232968 w 12573524"/>
              <a:gd name="connsiteY43" fmla="*/ 957383 h 2260543"/>
              <a:gd name="connsiteX44" fmla="*/ 5830406 w 12573524"/>
              <a:gd name="connsiteY44" fmla="*/ 1181615 h 2260543"/>
              <a:gd name="connsiteX45" fmla="*/ 5848784 w 12573524"/>
              <a:gd name="connsiteY45" fmla="*/ 157306 h 2260543"/>
              <a:gd name="connsiteX46" fmla="*/ 4975873 w 12573524"/>
              <a:gd name="connsiteY46" fmla="*/ 1510527 h 2260543"/>
              <a:gd name="connsiteX47" fmla="*/ 3992552 w 12573524"/>
              <a:gd name="connsiteY47" fmla="*/ 870538 h 2260543"/>
              <a:gd name="connsiteX48" fmla="*/ 3315577 w 12573524"/>
              <a:gd name="connsiteY48" fmla="*/ 1675392 h 2260543"/>
              <a:gd name="connsiteX49" fmla="*/ 2712392 w 12573524"/>
              <a:gd name="connsiteY49" fmla="*/ 1437466 h 2260543"/>
              <a:gd name="connsiteX50" fmla="*/ 2447216 w 12573524"/>
              <a:gd name="connsiteY50" fmla="*/ 2251282 h 2260543"/>
              <a:gd name="connsiteX51" fmla="*/ 2401496 w 12573524"/>
              <a:gd name="connsiteY51" fmla="*/ 806530 h 2260543"/>
              <a:gd name="connsiteX52" fmla="*/ 2081456 w 12573524"/>
              <a:gd name="connsiteY52" fmla="*/ 1373458 h 2260543"/>
              <a:gd name="connsiteX53" fmla="*/ 1642544 w 12573524"/>
              <a:gd name="connsiteY53" fmla="*/ 989410 h 2260543"/>
              <a:gd name="connsiteX54" fmla="*/ 1322504 w 12573524"/>
              <a:gd name="connsiteY54" fmla="*/ 1190578 h 2260543"/>
              <a:gd name="connsiteX55" fmla="*/ 1121336 w 12573524"/>
              <a:gd name="connsiteY55" fmla="*/ 907114 h 2260543"/>
              <a:gd name="connsiteX56" fmla="*/ 911024 w 12573524"/>
              <a:gd name="connsiteY56" fmla="*/ 404194 h 2260543"/>
              <a:gd name="connsiteX57" fmla="*/ 106352 w 12573524"/>
              <a:gd name="connsiteY57" fmla="*/ 971122 h 2260543"/>
              <a:gd name="connsiteX58" fmla="*/ 88064 w 12573524"/>
              <a:gd name="connsiteY58" fmla="*/ 769954 h 2260543"/>
              <a:gd name="connsiteX59" fmla="*/ 810440 w 12573524"/>
              <a:gd name="connsiteY59" fmla="*/ 331042 h 2260543"/>
              <a:gd name="connsiteX0" fmla="*/ 810440 w 12573524"/>
              <a:gd name="connsiteY0" fmla="*/ 331042 h 2258405"/>
              <a:gd name="connsiteX1" fmla="*/ 1066472 w 12573524"/>
              <a:gd name="connsiteY1" fmla="*/ 449914 h 2258405"/>
              <a:gd name="connsiteX2" fmla="*/ 1285928 w 12573524"/>
              <a:gd name="connsiteY2" fmla="*/ 1117426 h 2258405"/>
              <a:gd name="connsiteX3" fmla="*/ 1633400 w 12573524"/>
              <a:gd name="connsiteY3" fmla="*/ 961978 h 2258405"/>
              <a:gd name="connsiteX4" fmla="*/ 2063168 w 12573524"/>
              <a:gd name="connsiteY4" fmla="*/ 1282018 h 2258405"/>
              <a:gd name="connsiteX5" fmla="*/ 2410640 w 12573524"/>
              <a:gd name="connsiteY5" fmla="*/ 541354 h 2258405"/>
              <a:gd name="connsiteX6" fmla="*/ 2492936 w 12573524"/>
              <a:gd name="connsiteY6" fmla="*/ 2168986 h 2258405"/>
              <a:gd name="connsiteX7" fmla="*/ 2666672 w 12573524"/>
              <a:gd name="connsiteY7" fmla="*/ 1327738 h 2258405"/>
              <a:gd name="connsiteX8" fmla="*/ 3297608 w 12573524"/>
              <a:gd name="connsiteY8" fmla="*/ 1638634 h 2258405"/>
              <a:gd name="connsiteX9" fmla="*/ 4051237 w 12573524"/>
              <a:gd name="connsiteY9" fmla="*/ 833508 h 2258405"/>
              <a:gd name="connsiteX10" fmla="*/ 4961816 w 12573524"/>
              <a:gd name="connsiteY10" fmla="*/ 1483186 h 2258405"/>
              <a:gd name="connsiteX11" fmla="*/ 5857973 w 12573524"/>
              <a:gd name="connsiteY11" fmla="*/ 116089 h 2258405"/>
              <a:gd name="connsiteX12" fmla="*/ 5862614 w 12573524"/>
              <a:gd name="connsiteY12" fmla="*/ 1158597 h 2258405"/>
              <a:gd name="connsiteX13" fmla="*/ 6521072 w 12573524"/>
              <a:gd name="connsiteY13" fmla="*/ 664684 h 2258405"/>
              <a:gd name="connsiteX14" fmla="*/ 6932325 w 12573524"/>
              <a:gd name="connsiteY14" fmla="*/ 865761 h 2258405"/>
              <a:gd name="connsiteX15" fmla="*/ 6777059 w 12573524"/>
              <a:gd name="connsiteY15" fmla="*/ 1185938 h 2258405"/>
              <a:gd name="connsiteX16" fmla="*/ 7622857 w 12573524"/>
              <a:gd name="connsiteY16" fmla="*/ 1217828 h 2258405"/>
              <a:gd name="connsiteX17" fmla="*/ 8180504 w 12573524"/>
              <a:gd name="connsiteY17" fmla="*/ 120730 h 2258405"/>
              <a:gd name="connsiteX18" fmla="*/ 8516691 w 12573524"/>
              <a:gd name="connsiteY18" fmla="*/ 681148 h 2258405"/>
              <a:gd name="connsiteX19" fmla="*/ 8938384 w 12573524"/>
              <a:gd name="connsiteY19" fmla="*/ 173006 h 2258405"/>
              <a:gd name="connsiteX20" fmla="*/ 9263728 w 12573524"/>
              <a:gd name="connsiteY20" fmla="*/ 306289 h 2258405"/>
              <a:gd name="connsiteX21" fmla="*/ 9815272 w 12573524"/>
              <a:gd name="connsiteY21" fmla="*/ 28218 h 2258405"/>
              <a:gd name="connsiteX22" fmla="*/ 10574626 w 12573524"/>
              <a:gd name="connsiteY22" fmla="*/ 1038562 h 2258405"/>
              <a:gd name="connsiteX23" fmla="*/ 10699699 w 12573524"/>
              <a:gd name="connsiteY23" fmla="*/ 638146 h 2258405"/>
              <a:gd name="connsiteX24" fmla="*/ 10933025 w 12573524"/>
              <a:gd name="connsiteY24" fmla="*/ 551968 h 2258405"/>
              <a:gd name="connsiteX25" fmla="*/ 11483096 w 12573524"/>
              <a:gd name="connsiteY25" fmla="*/ 643990 h 2258405"/>
              <a:gd name="connsiteX26" fmla="*/ 12047927 w 12573524"/>
              <a:gd name="connsiteY26" fmla="*/ 52753 h 2258405"/>
              <a:gd name="connsiteX27" fmla="*/ 12569624 w 12573524"/>
              <a:gd name="connsiteY27" fmla="*/ 641938 h 2258405"/>
              <a:gd name="connsiteX28" fmla="*/ 12272599 w 12573524"/>
              <a:gd name="connsiteY28" fmla="*/ 284474 h 2258405"/>
              <a:gd name="connsiteX29" fmla="*/ 11988912 w 12573524"/>
              <a:gd name="connsiteY29" fmla="*/ 116362 h 2258405"/>
              <a:gd name="connsiteX30" fmla="*/ 11473063 w 12573524"/>
              <a:gd name="connsiteY30" fmla="*/ 691717 h 2258405"/>
              <a:gd name="connsiteX31" fmla="*/ 10786544 w 12573524"/>
              <a:gd name="connsiteY31" fmla="*/ 587074 h 2258405"/>
              <a:gd name="connsiteX32" fmla="*/ 10584930 w 12573524"/>
              <a:gd name="connsiteY32" fmla="*/ 1073268 h 2258405"/>
              <a:gd name="connsiteX33" fmla="*/ 9793416 w 12573524"/>
              <a:gd name="connsiteY33" fmla="*/ 47578 h 2258405"/>
              <a:gd name="connsiteX34" fmla="*/ 9226169 w 12573524"/>
              <a:gd name="connsiteY34" fmla="*/ 357140 h 2258405"/>
              <a:gd name="connsiteX35" fmla="*/ 8941552 w 12573524"/>
              <a:gd name="connsiteY35" fmla="*/ 198968 h 2258405"/>
              <a:gd name="connsiteX36" fmla="*/ 8509907 w 12573524"/>
              <a:gd name="connsiteY36" fmla="*/ 722501 h 2258405"/>
              <a:gd name="connsiteX37" fmla="*/ 8194288 w 12573524"/>
              <a:gd name="connsiteY37" fmla="*/ 157306 h 2258405"/>
              <a:gd name="connsiteX38" fmla="*/ 7732858 w 12573524"/>
              <a:gd name="connsiteY38" fmla="*/ 1144585 h 2258405"/>
              <a:gd name="connsiteX39" fmla="*/ 7330294 w 12573524"/>
              <a:gd name="connsiteY39" fmla="*/ 1327647 h 2258405"/>
              <a:gd name="connsiteX40" fmla="*/ 6717464 w 12573524"/>
              <a:gd name="connsiteY40" fmla="*/ 1181434 h 2258405"/>
              <a:gd name="connsiteX41" fmla="*/ 6891200 w 12573524"/>
              <a:gd name="connsiteY41" fmla="*/ 879682 h 2258405"/>
              <a:gd name="connsiteX42" fmla="*/ 6598410 w 12573524"/>
              <a:gd name="connsiteY42" fmla="*/ 687613 h 2258405"/>
              <a:gd name="connsiteX43" fmla="*/ 6232968 w 12573524"/>
              <a:gd name="connsiteY43" fmla="*/ 957383 h 2258405"/>
              <a:gd name="connsiteX44" fmla="*/ 5830406 w 12573524"/>
              <a:gd name="connsiteY44" fmla="*/ 1181615 h 2258405"/>
              <a:gd name="connsiteX45" fmla="*/ 5848784 w 12573524"/>
              <a:gd name="connsiteY45" fmla="*/ 157306 h 2258405"/>
              <a:gd name="connsiteX46" fmla="*/ 4975873 w 12573524"/>
              <a:gd name="connsiteY46" fmla="*/ 1510527 h 2258405"/>
              <a:gd name="connsiteX47" fmla="*/ 3992552 w 12573524"/>
              <a:gd name="connsiteY47" fmla="*/ 870538 h 2258405"/>
              <a:gd name="connsiteX48" fmla="*/ 3315577 w 12573524"/>
              <a:gd name="connsiteY48" fmla="*/ 1675392 h 2258405"/>
              <a:gd name="connsiteX49" fmla="*/ 2689646 w 12573524"/>
              <a:gd name="connsiteY49" fmla="*/ 1373776 h 2258405"/>
              <a:gd name="connsiteX50" fmla="*/ 2447216 w 12573524"/>
              <a:gd name="connsiteY50" fmla="*/ 2251282 h 2258405"/>
              <a:gd name="connsiteX51" fmla="*/ 2401496 w 12573524"/>
              <a:gd name="connsiteY51" fmla="*/ 806530 h 2258405"/>
              <a:gd name="connsiteX52" fmla="*/ 2081456 w 12573524"/>
              <a:gd name="connsiteY52" fmla="*/ 1373458 h 2258405"/>
              <a:gd name="connsiteX53" fmla="*/ 1642544 w 12573524"/>
              <a:gd name="connsiteY53" fmla="*/ 989410 h 2258405"/>
              <a:gd name="connsiteX54" fmla="*/ 1322504 w 12573524"/>
              <a:gd name="connsiteY54" fmla="*/ 1190578 h 2258405"/>
              <a:gd name="connsiteX55" fmla="*/ 1121336 w 12573524"/>
              <a:gd name="connsiteY55" fmla="*/ 907114 h 2258405"/>
              <a:gd name="connsiteX56" fmla="*/ 911024 w 12573524"/>
              <a:gd name="connsiteY56" fmla="*/ 404194 h 2258405"/>
              <a:gd name="connsiteX57" fmla="*/ 106352 w 12573524"/>
              <a:gd name="connsiteY57" fmla="*/ 971122 h 2258405"/>
              <a:gd name="connsiteX58" fmla="*/ 88064 w 12573524"/>
              <a:gd name="connsiteY58" fmla="*/ 769954 h 2258405"/>
              <a:gd name="connsiteX59" fmla="*/ 810440 w 12573524"/>
              <a:gd name="connsiteY59" fmla="*/ 331042 h 2258405"/>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92936 w 12573524"/>
              <a:gd name="connsiteY6" fmla="*/ 2168986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7932"/>
              <a:gd name="connsiteX1" fmla="*/ 1066472 w 12573524"/>
              <a:gd name="connsiteY1" fmla="*/ 449914 h 2257932"/>
              <a:gd name="connsiteX2" fmla="*/ 1285928 w 12573524"/>
              <a:gd name="connsiteY2" fmla="*/ 1117426 h 2257932"/>
              <a:gd name="connsiteX3" fmla="*/ 1633400 w 12573524"/>
              <a:gd name="connsiteY3" fmla="*/ 961978 h 2257932"/>
              <a:gd name="connsiteX4" fmla="*/ 2063168 w 12573524"/>
              <a:gd name="connsiteY4" fmla="*/ 1282018 h 2257932"/>
              <a:gd name="connsiteX5" fmla="*/ 2410640 w 12573524"/>
              <a:gd name="connsiteY5" fmla="*/ 541354 h 2257932"/>
              <a:gd name="connsiteX6" fmla="*/ 2451993 w 12573524"/>
              <a:gd name="connsiteY6" fmla="*/ 2073451 h 2257932"/>
              <a:gd name="connsiteX7" fmla="*/ 2666672 w 12573524"/>
              <a:gd name="connsiteY7" fmla="*/ 1327738 h 2257932"/>
              <a:gd name="connsiteX8" fmla="*/ 3297608 w 12573524"/>
              <a:gd name="connsiteY8" fmla="*/ 1638634 h 2257932"/>
              <a:gd name="connsiteX9" fmla="*/ 4051237 w 12573524"/>
              <a:gd name="connsiteY9" fmla="*/ 833508 h 2257932"/>
              <a:gd name="connsiteX10" fmla="*/ 4961816 w 12573524"/>
              <a:gd name="connsiteY10" fmla="*/ 1483186 h 2257932"/>
              <a:gd name="connsiteX11" fmla="*/ 5857973 w 12573524"/>
              <a:gd name="connsiteY11" fmla="*/ 116089 h 2257932"/>
              <a:gd name="connsiteX12" fmla="*/ 5862614 w 12573524"/>
              <a:gd name="connsiteY12" fmla="*/ 1158597 h 2257932"/>
              <a:gd name="connsiteX13" fmla="*/ 6521072 w 12573524"/>
              <a:gd name="connsiteY13" fmla="*/ 664684 h 2257932"/>
              <a:gd name="connsiteX14" fmla="*/ 6932325 w 12573524"/>
              <a:gd name="connsiteY14" fmla="*/ 865761 h 2257932"/>
              <a:gd name="connsiteX15" fmla="*/ 6777059 w 12573524"/>
              <a:gd name="connsiteY15" fmla="*/ 1185938 h 2257932"/>
              <a:gd name="connsiteX16" fmla="*/ 7622857 w 12573524"/>
              <a:gd name="connsiteY16" fmla="*/ 1217828 h 2257932"/>
              <a:gd name="connsiteX17" fmla="*/ 8180504 w 12573524"/>
              <a:gd name="connsiteY17" fmla="*/ 120730 h 2257932"/>
              <a:gd name="connsiteX18" fmla="*/ 8516691 w 12573524"/>
              <a:gd name="connsiteY18" fmla="*/ 681148 h 2257932"/>
              <a:gd name="connsiteX19" fmla="*/ 8938384 w 12573524"/>
              <a:gd name="connsiteY19" fmla="*/ 173006 h 2257932"/>
              <a:gd name="connsiteX20" fmla="*/ 9263728 w 12573524"/>
              <a:gd name="connsiteY20" fmla="*/ 306289 h 2257932"/>
              <a:gd name="connsiteX21" fmla="*/ 9815272 w 12573524"/>
              <a:gd name="connsiteY21" fmla="*/ 28218 h 2257932"/>
              <a:gd name="connsiteX22" fmla="*/ 10574626 w 12573524"/>
              <a:gd name="connsiteY22" fmla="*/ 1038562 h 2257932"/>
              <a:gd name="connsiteX23" fmla="*/ 10699699 w 12573524"/>
              <a:gd name="connsiteY23" fmla="*/ 638146 h 2257932"/>
              <a:gd name="connsiteX24" fmla="*/ 10933025 w 12573524"/>
              <a:gd name="connsiteY24" fmla="*/ 551968 h 2257932"/>
              <a:gd name="connsiteX25" fmla="*/ 11483096 w 12573524"/>
              <a:gd name="connsiteY25" fmla="*/ 643990 h 2257932"/>
              <a:gd name="connsiteX26" fmla="*/ 12047927 w 12573524"/>
              <a:gd name="connsiteY26" fmla="*/ 52753 h 2257932"/>
              <a:gd name="connsiteX27" fmla="*/ 12569624 w 12573524"/>
              <a:gd name="connsiteY27" fmla="*/ 641938 h 2257932"/>
              <a:gd name="connsiteX28" fmla="*/ 12272599 w 12573524"/>
              <a:gd name="connsiteY28" fmla="*/ 284474 h 2257932"/>
              <a:gd name="connsiteX29" fmla="*/ 11988912 w 12573524"/>
              <a:gd name="connsiteY29" fmla="*/ 116362 h 2257932"/>
              <a:gd name="connsiteX30" fmla="*/ 11473063 w 12573524"/>
              <a:gd name="connsiteY30" fmla="*/ 691717 h 2257932"/>
              <a:gd name="connsiteX31" fmla="*/ 10786544 w 12573524"/>
              <a:gd name="connsiteY31" fmla="*/ 587074 h 2257932"/>
              <a:gd name="connsiteX32" fmla="*/ 10584930 w 12573524"/>
              <a:gd name="connsiteY32" fmla="*/ 1073268 h 2257932"/>
              <a:gd name="connsiteX33" fmla="*/ 9793416 w 12573524"/>
              <a:gd name="connsiteY33" fmla="*/ 47578 h 2257932"/>
              <a:gd name="connsiteX34" fmla="*/ 9226169 w 12573524"/>
              <a:gd name="connsiteY34" fmla="*/ 357140 h 2257932"/>
              <a:gd name="connsiteX35" fmla="*/ 8941552 w 12573524"/>
              <a:gd name="connsiteY35" fmla="*/ 198968 h 2257932"/>
              <a:gd name="connsiteX36" fmla="*/ 8509907 w 12573524"/>
              <a:gd name="connsiteY36" fmla="*/ 722501 h 2257932"/>
              <a:gd name="connsiteX37" fmla="*/ 8194288 w 12573524"/>
              <a:gd name="connsiteY37" fmla="*/ 157306 h 2257932"/>
              <a:gd name="connsiteX38" fmla="*/ 7732858 w 12573524"/>
              <a:gd name="connsiteY38" fmla="*/ 1144585 h 2257932"/>
              <a:gd name="connsiteX39" fmla="*/ 7330294 w 12573524"/>
              <a:gd name="connsiteY39" fmla="*/ 1327647 h 2257932"/>
              <a:gd name="connsiteX40" fmla="*/ 6717464 w 12573524"/>
              <a:gd name="connsiteY40" fmla="*/ 1181434 h 2257932"/>
              <a:gd name="connsiteX41" fmla="*/ 6891200 w 12573524"/>
              <a:gd name="connsiteY41" fmla="*/ 879682 h 2257932"/>
              <a:gd name="connsiteX42" fmla="*/ 6598410 w 12573524"/>
              <a:gd name="connsiteY42" fmla="*/ 687613 h 2257932"/>
              <a:gd name="connsiteX43" fmla="*/ 6232968 w 12573524"/>
              <a:gd name="connsiteY43" fmla="*/ 957383 h 2257932"/>
              <a:gd name="connsiteX44" fmla="*/ 5830406 w 12573524"/>
              <a:gd name="connsiteY44" fmla="*/ 1181615 h 2257932"/>
              <a:gd name="connsiteX45" fmla="*/ 5848784 w 12573524"/>
              <a:gd name="connsiteY45" fmla="*/ 157306 h 2257932"/>
              <a:gd name="connsiteX46" fmla="*/ 4975873 w 12573524"/>
              <a:gd name="connsiteY46" fmla="*/ 1510527 h 2257932"/>
              <a:gd name="connsiteX47" fmla="*/ 3992552 w 12573524"/>
              <a:gd name="connsiteY47" fmla="*/ 870538 h 2257932"/>
              <a:gd name="connsiteX48" fmla="*/ 3315577 w 12573524"/>
              <a:gd name="connsiteY48" fmla="*/ 1675392 h 2257932"/>
              <a:gd name="connsiteX49" fmla="*/ 2689646 w 12573524"/>
              <a:gd name="connsiteY49" fmla="*/ 1373776 h 2257932"/>
              <a:gd name="connsiteX50" fmla="*/ 2447216 w 12573524"/>
              <a:gd name="connsiteY50" fmla="*/ 2251282 h 2257932"/>
              <a:gd name="connsiteX51" fmla="*/ 2401496 w 12573524"/>
              <a:gd name="connsiteY51" fmla="*/ 806530 h 2257932"/>
              <a:gd name="connsiteX52" fmla="*/ 2081456 w 12573524"/>
              <a:gd name="connsiteY52" fmla="*/ 1373458 h 2257932"/>
              <a:gd name="connsiteX53" fmla="*/ 1642544 w 12573524"/>
              <a:gd name="connsiteY53" fmla="*/ 989410 h 2257932"/>
              <a:gd name="connsiteX54" fmla="*/ 1322504 w 12573524"/>
              <a:gd name="connsiteY54" fmla="*/ 1190578 h 2257932"/>
              <a:gd name="connsiteX55" fmla="*/ 1121336 w 12573524"/>
              <a:gd name="connsiteY55" fmla="*/ 907114 h 2257932"/>
              <a:gd name="connsiteX56" fmla="*/ 911024 w 12573524"/>
              <a:gd name="connsiteY56" fmla="*/ 404194 h 2257932"/>
              <a:gd name="connsiteX57" fmla="*/ 106352 w 12573524"/>
              <a:gd name="connsiteY57" fmla="*/ 971122 h 2257932"/>
              <a:gd name="connsiteX58" fmla="*/ 88064 w 12573524"/>
              <a:gd name="connsiteY58" fmla="*/ 769954 h 2257932"/>
              <a:gd name="connsiteX59" fmla="*/ 810440 w 12573524"/>
              <a:gd name="connsiteY59" fmla="*/ 331042 h 2257932"/>
              <a:gd name="connsiteX0" fmla="*/ 810440 w 12573524"/>
              <a:gd name="connsiteY0" fmla="*/ 331042 h 2251534"/>
              <a:gd name="connsiteX1" fmla="*/ 1066472 w 12573524"/>
              <a:gd name="connsiteY1" fmla="*/ 449914 h 2251534"/>
              <a:gd name="connsiteX2" fmla="*/ 1285928 w 12573524"/>
              <a:gd name="connsiteY2" fmla="*/ 1117426 h 2251534"/>
              <a:gd name="connsiteX3" fmla="*/ 1633400 w 12573524"/>
              <a:gd name="connsiteY3" fmla="*/ 961978 h 2251534"/>
              <a:gd name="connsiteX4" fmla="*/ 2063168 w 12573524"/>
              <a:gd name="connsiteY4" fmla="*/ 1282018 h 2251534"/>
              <a:gd name="connsiteX5" fmla="*/ 2410640 w 12573524"/>
              <a:gd name="connsiteY5" fmla="*/ 541354 h 2251534"/>
              <a:gd name="connsiteX6" fmla="*/ 2451993 w 12573524"/>
              <a:gd name="connsiteY6" fmla="*/ 2073451 h 2251534"/>
              <a:gd name="connsiteX7" fmla="*/ 2666672 w 12573524"/>
              <a:gd name="connsiteY7" fmla="*/ 1327738 h 2251534"/>
              <a:gd name="connsiteX8" fmla="*/ 3297608 w 12573524"/>
              <a:gd name="connsiteY8" fmla="*/ 1638634 h 2251534"/>
              <a:gd name="connsiteX9" fmla="*/ 4051237 w 12573524"/>
              <a:gd name="connsiteY9" fmla="*/ 833508 h 2251534"/>
              <a:gd name="connsiteX10" fmla="*/ 4961816 w 12573524"/>
              <a:gd name="connsiteY10" fmla="*/ 1483186 h 2251534"/>
              <a:gd name="connsiteX11" fmla="*/ 5857973 w 12573524"/>
              <a:gd name="connsiteY11" fmla="*/ 116089 h 2251534"/>
              <a:gd name="connsiteX12" fmla="*/ 5862614 w 12573524"/>
              <a:gd name="connsiteY12" fmla="*/ 1158597 h 2251534"/>
              <a:gd name="connsiteX13" fmla="*/ 6521072 w 12573524"/>
              <a:gd name="connsiteY13" fmla="*/ 664684 h 2251534"/>
              <a:gd name="connsiteX14" fmla="*/ 6932325 w 12573524"/>
              <a:gd name="connsiteY14" fmla="*/ 865761 h 2251534"/>
              <a:gd name="connsiteX15" fmla="*/ 6777059 w 12573524"/>
              <a:gd name="connsiteY15" fmla="*/ 1185938 h 2251534"/>
              <a:gd name="connsiteX16" fmla="*/ 7622857 w 12573524"/>
              <a:gd name="connsiteY16" fmla="*/ 1217828 h 2251534"/>
              <a:gd name="connsiteX17" fmla="*/ 8180504 w 12573524"/>
              <a:gd name="connsiteY17" fmla="*/ 120730 h 2251534"/>
              <a:gd name="connsiteX18" fmla="*/ 8516691 w 12573524"/>
              <a:gd name="connsiteY18" fmla="*/ 681148 h 2251534"/>
              <a:gd name="connsiteX19" fmla="*/ 8938384 w 12573524"/>
              <a:gd name="connsiteY19" fmla="*/ 173006 h 2251534"/>
              <a:gd name="connsiteX20" fmla="*/ 9263728 w 12573524"/>
              <a:gd name="connsiteY20" fmla="*/ 306289 h 2251534"/>
              <a:gd name="connsiteX21" fmla="*/ 9815272 w 12573524"/>
              <a:gd name="connsiteY21" fmla="*/ 28218 h 2251534"/>
              <a:gd name="connsiteX22" fmla="*/ 10574626 w 12573524"/>
              <a:gd name="connsiteY22" fmla="*/ 1038562 h 2251534"/>
              <a:gd name="connsiteX23" fmla="*/ 10699699 w 12573524"/>
              <a:gd name="connsiteY23" fmla="*/ 638146 h 2251534"/>
              <a:gd name="connsiteX24" fmla="*/ 10933025 w 12573524"/>
              <a:gd name="connsiteY24" fmla="*/ 551968 h 2251534"/>
              <a:gd name="connsiteX25" fmla="*/ 11483096 w 12573524"/>
              <a:gd name="connsiteY25" fmla="*/ 643990 h 2251534"/>
              <a:gd name="connsiteX26" fmla="*/ 12047927 w 12573524"/>
              <a:gd name="connsiteY26" fmla="*/ 52753 h 2251534"/>
              <a:gd name="connsiteX27" fmla="*/ 12569624 w 12573524"/>
              <a:gd name="connsiteY27" fmla="*/ 641938 h 2251534"/>
              <a:gd name="connsiteX28" fmla="*/ 12272599 w 12573524"/>
              <a:gd name="connsiteY28" fmla="*/ 284474 h 2251534"/>
              <a:gd name="connsiteX29" fmla="*/ 11988912 w 12573524"/>
              <a:gd name="connsiteY29" fmla="*/ 116362 h 2251534"/>
              <a:gd name="connsiteX30" fmla="*/ 11473063 w 12573524"/>
              <a:gd name="connsiteY30" fmla="*/ 691717 h 2251534"/>
              <a:gd name="connsiteX31" fmla="*/ 10786544 w 12573524"/>
              <a:gd name="connsiteY31" fmla="*/ 587074 h 2251534"/>
              <a:gd name="connsiteX32" fmla="*/ 10584930 w 12573524"/>
              <a:gd name="connsiteY32" fmla="*/ 1073268 h 2251534"/>
              <a:gd name="connsiteX33" fmla="*/ 9793416 w 12573524"/>
              <a:gd name="connsiteY33" fmla="*/ 47578 h 2251534"/>
              <a:gd name="connsiteX34" fmla="*/ 9226169 w 12573524"/>
              <a:gd name="connsiteY34" fmla="*/ 357140 h 2251534"/>
              <a:gd name="connsiteX35" fmla="*/ 8941552 w 12573524"/>
              <a:gd name="connsiteY35" fmla="*/ 198968 h 2251534"/>
              <a:gd name="connsiteX36" fmla="*/ 8509907 w 12573524"/>
              <a:gd name="connsiteY36" fmla="*/ 722501 h 2251534"/>
              <a:gd name="connsiteX37" fmla="*/ 8194288 w 12573524"/>
              <a:gd name="connsiteY37" fmla="*/ 157306 h 2251534"/>
              <a:gd name="connsiteX38" fmla="*/ 7732858 w 12573524"/>
              <a:gd name="connsiteY38" fmla="*/ 1144585 h 2251534"/>
              <a:gd name="connsiteX39" fmla="*/ 7330294 w 12573524"/>
              <a:gd name="connsiteY39" fmla="*/ 1327647 h 2251534"/>
              <a:gd name="connsiteX40" fmla="*/ 6717464 w 12573524"/>
              <a:gd name="connsiteY40" fmla="*/ 1181434 h 2251534"/>
              <a:gd name="connsiteX41" fmla="*/ 6891200 w 12573524"/>
              <a:gd name="connsiteY41" fmla="*/ 879682 h 2251534"/>
              <a:gd name="connsiteX42" fmla="*/ 6598410 w 12573524"/>
              <a:gd name="connsiteY42" fmla="*/ 687613 h 2251534"/>
              <a:gd name="connsiteX43" fmla="*/ 6232968 w 12573524"/>
              <a:gd name="connsiteY43" fmla="*/ 957383 h 2251534"/>
              <a:gd name="connsiteX44" fmla="*/ 5830406 w 12573524"/>
              <a:gd name="connsiteY44" fmla="*/ 1181615 h 2251534"/>
              <a:gd name="connsiteX45" fmla="*/ 5848784 w 12573524"/>
              <a:gd name="connsiteY45" fmla="*/ 157306 h 2251534"/>
              <a:gd name="connsiteX46" fmla="*/ 4975873 w 12573524"/>
              <a:gd name="connsiteY46" fmla="*/ 1510527 h 2251534"/>
              <a:gd name="connsiteX47" fmla="*/ 3992552 w 12573524"/>
              <a:gd name="connsiteY47" fmla="*/ 870538 h 2251534"/>
              <a:gd name="connsiteX48" fmla="*/ 3315577 w 12573524"/>
              <a:gd name="connsiteY48" fmla="*/ 1675392 h 2251534"/>
              <a:gd name="connsiteX49" fmla="*/ 2689646 w 12573524"/>
              <a:gd name="connsiteY49" fmla="*/ 1373776 h 2251534"/>
              <a:gd name="connsiteX50" fmla="*/ 2447216 w 12573524"/>
              <a:gd name="connsiteY50" fmla="*/ 2251282 h 2251534"/>
              <a:gd name="connsiteX51" fmla="*/ 2401496 w 12573524"/>
              <a:gd name="connsiteY51" fmla="*/ 806530 h 2251534"/>
              <a:gd name="connsiteX52" fmla="*/ 2081456 w 12573524"/>
              <a:gd name="connsiteY52" fmla="*/ 1373458 h 2251534"/>
              <a:gd name="connsiteX53" fmla="*/ 1642544 w 12573524"/>
              <a:gd name="connsiteY53" fmla="*/ 989410 h 2251534"/>
              <a:gd name="connsiteX54" fmla="*/ 1322504 w 12573524"/>
              <a:gd name="connsiteY54" fmla="*/ 1190578 h 2251534"/>
              <a:gd name="connsiteX55" fmla="*/ 1121336 w 12573524"/>
              <a:gd name="connsiteY55" fmla="*/ 907114 h 2251534"/>
              <a:gd name="connsiteX56" fmla="*/ 911024 w 12573524"/>
              <a:gd name="connsiteY56" fmla="*/ 404194 h 2251534"/>
              <a:gd name="connsiteX57" fmla="*/ 106352 w 12573524"/>
              <a:gd name="connsiteY57" fmla="*/ 971122 h 2251534"/>
              <a:gd name="connsiteX58" fmla="*/ 88064 w 12573524"/>
              <a:gd name="connsiteY58" fmla="*/ 769954 h 2251534"/>
              <a:gd name="connsiteX59" fmla="*/ 810440 w 12573524"/>
              <a:gd name="connsiteY59" fmla="*/ 331042 h 2251534"/>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408"/>
              <a:gd name="connsiteX1" fmla="*/ 1066472 w 12573524"/>
              <a:gd name="connsiteY1" fmla="*/ 449914 h 2142408"/>
              <a:gd name="connsiteX2" fmla="*/ 1285928 w 12573524"/>
              <a:gd name="connsiteY2" fmla="*/ 1117426 h 2142408"/>
              <a:gd name="connsiteX3" fmla="*/ 1633400 w 12573524"/>
              <a:gd name="connsiteY3" fmla="*/ 961978 h 2142408"/>
              <a:gd name="connsiteX4" fmla="*/ 2063168 w 12573524"/>
              <a:gd name="connsiteY4" fmla="*/ 1282018 h 2142408"/>
              <a:gd name="connsiteX5" fmla="*/ 2410640 w 12573524"/>
              <a:gd name="connsiteY5" fmla="*/ 541354 h 2142408"/>
              <a:gd name="connsiteX6" fmla="*/ 2451993 w 12573524"/>
              <a:gd name="connsiteY6" fmla="*/ 2073451 h 2142408"/>
              <a:gd name="connsiteX7" fmla="*/ 2666672 w 12573524"/>
              <a:gd name="connsiteY7" fmla="*/ 1327738 h 2142408"/>
              <a:gd name="connsiteX8" fmla="*/ 3297608 w 12573524"/>
              <a:gd name="connsiteY8" fmla="*/ 1638634 h 2142408"/>
              <a:gd name="connsiteX9" fmla="*/ 4051237 w 12573524"/>
              <a:gd name="connsiteY9" fmla="*/ 833508 h 2142408"/>
              <a:gd name="connsiteX10" fmla="*/ 4961816 w 12573524"/>
              <a:gd name="connsiteY10" fmla="*/ 1483186 h 2142408"/>
              <a:gd name="connsiteX11" fmla="*/ 5857973 w 12573524"/>
              <a:gd name="connsiteY11" fmla="*/ 116089 h 2142408"/>
              <a:gd name="connsiteX12" fmla="*/ 5862614 w 12573524"/>
              <a:gd name="connsiteY12" fmla="*/ 1158597 h 2142408"/>
              <a:gd name="connsiteX13" fmla="*/ 6521072 w 12573524"/>
              <a:gd name="connsiteY13" fmla="*/ 664684 h 2142408"/>
              <a:gd name="connsiteX14" fmla="*/ 6932325 w 12573524"/>
              <a:gd name="connsiteY14" fmla="*/ 865761 h 2142408"/>
              <a:gd name="connsiteX15" fmla="*/ 6777059 w 12573524"/>
              <a:gd name="connsiteY15" fmla="*/ 1185938 h 2142408"/>
              <a:gd name="connsiteX16" fmla="*/ 7622857 w 12573524"/>
              <a:gd name="connsiteY16" fmla="*/ 1217828 h 2142408"/>
              <a:gd name="connsiteX17" fmla="*/ 8180504 w 12573524"/>
              <a:gd name="connsiteY17" fmla="*/ 120730 h 2142408"/>
              <a:gd name="connsiteX18" fmla="*/ 8516691 w 12573524"/>
              <a:gd name="connsiteY18" fmla="*/ 681148 h 2142408"/>
              <a:gd name="connsiteX19" fmla="*/ 8938384 w 12573524"/>
              <a:gd name="connsiteY19" fmla="*/ 173006 h 2142408"/>
              <a:gd name="connsiteX20" fmla="*/ 9263728 w 12573524"/>
              <a:gd name="connsiteY20" fmla="*/ 306289 h 2142408"/>
              <a:gd name="connsiteX21" fmla="*/ 9815272 w 12573524"/>
              <a:gd name="connsiteY21" fmla="*/ 28218 h 2142408"/>
              <a:gd name="connsiteX22" fmla="*/ 10574626 w 12573524"/>
              <a:gd name="connsiteY22" fmla="*/ 1038562 h 2142408"/>
              <a:gd name="connsiteX23" fmla="*/ 10699699 w 12573524"/>
              <a:gd name="connsiteY23" fmla="*/ 638146 h 2142408"/>
              <a:gd name="connsiteX24" fmla="*/ 10933025 w 12573524"/>
              <a:gd name="connsiteY24" fmla="*/ 551968 h 2142408"/>
              <a:gd name="connsiteX25" fmla="*/ 11483096 w 12573524"/>
              <a:gd name="connsiteY25" fmla="*/ 643990 h 2142408"/>
              <a:gd name="connsiteX26" fmla="*/ 12047927 w 12573524"/>
              <a:gd name="connsiteY26" fmla="*/ 52753 h 2142408"/>
              <a:gd name="connsiteX27" fmla="*/ 12569624 w 12573524"/>
              <a:gd name="connsiteY27" fmla="*/ 641938 h 2142408"/>
              <a:gd name="connsiteX28" fmla="*/ 12272599 w 12573524"/>
              <a:gd name="connsiteY28" fmla="*/ 284474 h 2142408"/>
              <a:gd name="connsiteX29" fmla="*/ 11988912 w 12573524"/>
              <a:gd name="connsiteY29" fmla="*/ 116362 h 2142408"/>
              <a:gd name="connsiteX30" fmla="*/ 11473063 w 12573524"/>
              <a:gd name="connsiteY30" fmla="*/ 691717 h 2142408"/>
              <a:gd name="connsiteX31" fmla="*/ 10786544 w 12573524"/>
              <a:gd name="connsiteY31" fmla="*/ 587074 h 2142408"/>
              <a:gd name="connsiteX32" fmla="*/ 10584930 w 12573524"/>
              <a:gd name="connsiteY32" fmla="*/ 1073268 h 2142408"/>
              <a:gd name="connsiteX33" fmla="*/ 9793416 w 12573524"/>
              <a:gd name="connsiteY33" fmla="*/ 47578 h 2142408"/>
              <a:gd name="connsiteX34" fmla="*/ 9226169 w 12573524"/>
              <a:gd name="connsiteY34" fmla="*/ 357140 h 2142408"/>
              <a:gd name="connsiteX35" fmla="*/ 8941552 w 12573524"/>
              <a:gd name="connsiteY35" fmla="*/ 198968 h 2142408"/>
              <a:gd name="connsiteX36" fmla="*/ 8509907 w 12573524"/>
              <a:gd name="connsiteY36" fmla="*/ 722501 h 2142408"/>
              <a:gd name="connsiteX37" fmla="*/ 8194288 w 12573524"/>
              <a:gd name="connsiteY37" fmla="*/ 157306 h 2142408"/>
              <a:gd name="connsiteX38" fmla="*/ 7732858 w 12573524"/>
              <a:gd name="connsiteY38" fmla="*/ 1144585 h 2142408"/>
              <a:gd name="connsiteX39" fmla="*/ 7330294 w 12573524"/>
              <a:gd name="connsiteY39" fmla="*/ 1327647 h 2142408"/>
              <a:gd name="connsiteX40" fmla="*/ 6717464 w 12573524"/>
              <a:gd name="connsiteY40" fmla="*/ 1181434 h 2142408"/>
              <a:gd name="connsiteX41" fmla="*/ 6891200 w 12573524"/>
              <a:gd name="connsiteY41" fmla="*/ 879682 h 2142408"/>
              <a:gd name="connsiteX42" fmla="*/ 6598410 w 12573524"/>
              <a:gd name="connsiteY42" fmla="*/ 687613 h 2142408"/>
              <a:gd name="connsiteX43" fmla="*/ 6232968 w 12573524"/>
              <a:gd name="connsiteY43" fmla="*/ 957383 h 2142408"/>
              <a:gd name="connsiteX44" fmla="*/ 5830406 w 12573524"/>
              <a:gd name="connsiteY44" fmla="*/ 1181615 h 2142408"/>
              <a:gd name="connsiteX45" fmla="*/ 5848784 w 12573524"/>
              <a:gd name="connsiteY45" fmla="*/ 157306 h 2142408"/>
              <a:gd name="connsiteX46" fmla="*/ 4975873 w 12573524"/>
              <a:gd name="connsiteY46" fmla="*/ 1510527 h 2142408"/>
              <a:gd name="connsiteX47" fmla="*/ 3992552 w 12573524"/>
              <a:gd name="connsiteY47" fmla="*/ 870538 h 2142408"/>
              <a:gd name="connsiteX48" fmla="*/ 3315577 w 12573524"/>
              <a:gd name="connsiteY48" fmla="*/ 1675392 h 2142408"/>
              <a:gd name="connsiteX49" fmla="*/ 2689646 w 12573524"/>
              <a:gd name="connsiteY49" fmla="*/ 1373776 h 2142408"/>
              <a:gd name="connsiteX50" fmla="*/ 2451765 w 12573524"/>
              <a:gd name="connsiteY50" fmla="*/ 2142100 h 2142408"/>
              <a:gd name="connsiteX51" fmla="*/ 2401496 w 12573524"/>
              <a:gd name="connsiteY51" fmla="*/ 806530 h 2142408"/>
              <a:gd name="connsiteX52" fmla="*/ 2081456 w 12573524"/>
              <a:gd name="connsiteY52" fmla="*/ 1373458 h 2142408"/>
              <a:gd name="connsiteX53" fmla="*/ 1642544 w 12573524"/>
              <a:gd name="connsiteY53" fmla="*/ 989410 h 2142408"/>
              <a:gd name="connsiteX54" fmla="*/ 1322504 w 12573524"/>
              <a:gd name="connsiteY54" fmla="*/ 1190578 h 2142408"/>
              <a:gd name="connsiteX55" fmla="*/ 1121336 w 12573524"/>
              <a:gd name="connsiteY55" fmla="*/ 907114 h 2142408"/>
              <a:gd name="connsiteX56" fmla="*/ 911024 w 12573524"/>
              <a:gd name="connsiteY56" fmla="*/ 404194 h 2142408"/>
              <a:gd name="connsiteX57" fmla="*/ 106352 w 12573524"/>
              <a:gd name="connsiteY57" fmla="*/ 971122 h 2142408"/>
              <a:gd name="connsiteX58" fmla="*/ 88064 w 12573524"/>
              <a:gd name="connsiteY58" fmla="*/ 769954 h 2142408"/>
              <a:gd name="connsiteX59" fmla="*/ 810440 w 12573524"/>
              <a:gd name="connsiteY59" fmla="*/ 331042 h 2142408"/>
              <a:gd name="connsiteX0" fmla="*/ 810440 w 12573524"/>
              <a:gd name="connsiteY0" fmla="*/ 331042 h 2142386"/>
              <a:gd name="connsiteX1" fmla="*/ 1066472 w 12573524"/>
              <a:gd name="connsiteY1" fmla="*/ 449914 h 2142386"/>
              <a:gd name="connsiteX2" fmla="*/ 1285928 w 12573524"/>
              <a:gd name="connsiteY2" fmla="*/ 1117426 h 2142386"/>
              <a:gd name="connsiteX3" fmla="*/ 1633400 w 12573524"/>
              <a:gd name="connsiteY3" fmla="*/ 961978 h 2142386"/>
              <a:gd name="connsiteX4" fmla="*/ 2063168 w 12573524"/>
              <a:gd name="connsiteY4" fmla="*/ 1282018 h 2142386"/>
              <a:gd name="connsiteX5" fmla="*/ 2410640 w 12573524"/>
              <a:gd name="connsiteY5" fmla="*/ 541354 h 2142386"/>
              <a:gd name="connsiteX6" fmla="*/ 2451993 w 12573524"/>
              <a:gd name="connsiteY6" fmla="*/ 2073451 h 2142386"/>
              <a:gd name="connsiteX7" fmla="*/ 2666672 w 12573524"/>
              <a:gd name="connsiteY7" fmla="*/ 1327738 h 2142386"/>
              <a:gd name="connsiteX8" fmla="*/ 3297608 w 12573524"/>
              <a:gd name="connsiteY8" fmla="*/ 1638634 h 2142386"/>
              <a:gd name="connsiteX9" fmla="*/ 4051237 w 12573524"/>
              <a:gd name="connsiteY9" fmla="*/ 833508 h 2142386"/>
              <a:gd name="connsiteX10" fmla="*/ 4961816 w 12573524"/>
              <a:gd name="connsiteY10" fmla="*/ 1483186 h 2142386"/>
              <a:gd name="connsiteX11" fmla="*/ 5857973 w 12573524"/>
              <a:gd name="connsiteY11" fmla="*/ 116089 h 2142386"/>
              <a:gd name="connsiteX12" fmla="*/ 5862614 w 12573524"/>
              <a:gd name="connsiteY12" fmla="*/ 1158597 h 2142386"/>
              <a:gd name="connsiteX13" fmla="*/ 6521072 w 12573524"/>
              <a:gd name="connsiteY13" fmla="*/ 664684 h 2142386"/>
              <a:gd name="connsiteX14" fmla="*/ 6932325 w 12573524"/>
              <a:gd name="connsiteY14" fmla="*/ 865761 h 2142386"/>
              <a:gd name="connsiteX15" fmla="*/ 6777059 w 12573524"/>
              <a:gd name="connsiteY15" fmla="*/ 1185938 h 2142386"/>
              <a:gd name="connsiteX16" fmla="*/ 7622857 w 12573524"/>
              <a:gd name="connsiteY16" fmla="*/ 1217828 h 2142386"/>
              <a:gd name="connsiteX17" fmla="*/ 8180504 w 12573524"/>
              <a:gd name="connsiteY17" fmla="*/ 120730 h 2142386"/>
              <a:gd name="connsiteX18" fmla="*/ 8516691 w 12573524"/>
              <a:gd name="connsiteY18" fmla="*/ 681148 h 2142386"/>
              <a:gd name="connsiteX19" fmla="*/ 8938384 w 12573524"/>
              <a:gd name="connsiteY19" fmla="*/ 173006 h 2142386"/>
              <a:gd name="connsiteX20" fmla="*/ 9263728 w 12573524"/>
              <a:gd name="connsiteY20" fmla="*/ 306289 h 2142386"/>
              <a:gd name="connsiteX21" fmla="*/ 9815272 w 12573524"/>
              <a:gd name="connsiteY21" fmla="*/ 28218 h 2142386"/>
              <a:gd name="connsiteX22" fmla="*/ 10574626 w 12573524"/>
              <a:gd name="connsiteY22" fmla="*/ 1038562 h 2142386"/>
              <a:gd name="connsiteX23" fmla="*/ 10699699 w 12573524"/>
              <a:gd name="connsiteY23" fmla="*/ 638146 h 2142386"/>
              <a:gd name="connsiteX24" fmla="*/ 10933025 w 12573524"/>
              <a:gd name="connsiteY24" fmla="*/ 551968 h 2142386"/>
              <a:gd name="connsiteX25" fmla="*/ 11483096 w 12573524"/>
              <a:gd name="connsiteY25" fmla="*/ 643990 h 2142386"/>
              <a:gd name="connsiteX26" fmla="*/ 12047927 w 12573524"/>
              <a:gd name="connsiteY26" fmla="*/ 52753 h 2142386"/>
              <a:gd name="connsiteX27" fmla="*/ 12569624 w 12573524"/>
              <a:gd name="connsiteY27" fmla="*/ 641938 h 2142386"/>
              <a:gd name="connsiteX28" fmla="*/ 12272599 w 12573524"/>
              <a:gd name="connsiteY28" fmla="*/ 284474 h 2142386"/>
              <a:gd name="connsiteX29" fmla="*/ 11988912 w 12573524"/>
              <a:gd name="connsiteY29" fmla="*/ 116362 h 2142386"/>
              <a:gd name="connsiteX30" fmla="*/ 11473063 w 12573524"/>
              <a:gd name="connsiteY30" fmla="*/ 691717 h 2142386"/>
              <a:gd name="connsiteX31" fmla="*/ 10786544 w 12573524"/>
              <a:gd name="connsiteY31" fmla="*/ 587074 h 2142386"/>
              <a:gd name="connsiteX32" fmla="*/ 10584930 w 12573524"/>
              <a:gd name="connsiteY32" fmla="*/ 1073268 h 2142386"/>
              <a:gd name="connsiteX33" fmla="*/ 9793416 w 12573524"/>
              <a:gd name="connsiteY33" fmla="*/ 47578 h 2142386"/>
              <a:gd name="connsiteX34" fmla="*/ 9226169 w 12573524"/>
              <a:gd name="connsiteY34" fmla="*/ 357140 h 2142386"/>
              <a:gd name="connsiteX35" fmla="*/ 8941552 w 12573524"/>
              <a:gd name="connsiteY35" fmla="*/ 198968 h 2142386"/>
              <a:gd name="connsiteX36" fmla="*/ 8509907 w 12573524"/>
              <a:gd name="connsiteY36" fmla="*/ 722501 h 2142386"/>
              <a:gd name="connsiteX37" fmla="*/ 8194288 w 12573524"/>
              <a:gd name="connsiteY37" fmla="*/ 157306 h 2142386"/>
              <a:gd name="connsiteX38" fmla="*/ 7732858 w 12573524"/>
              <a:gd name="connsiteY38" fmla="*/ 1144585 h 2142386"/>
              <a:gd name="connsiteX39" fmla="*/ 7330294 w 12573524"/>
              <a:gd name="connsiteY39" fmla="*/ 1327647 h 2142386"/>
              <a:gd name="connsiteX40" fmla="*/ 6717464 w 12573524"/>
              <a:gd name="connsiteY40" fmla="*/ 1181434 h 2142386"/>
              <a:gd name="connsiteX41" fmla="*/ 6891200 w 12573524"/>
              <a:gd name="connsiteY41" fmla="*/ 879682 h 2142386"/>
              <a:gd name="connsiteX42" fmla="*/ 6598410 w 12573524"/>
              <a:gd name="connsiteY42" fmla="*/ 687613 h 2142386"/>
              <a:gd name="connsiteX43" fmla="*/ 6232968 w 12573524"/>
              <a:gd name="connsiteY43" fmla="*/ 957383 h 2142386"/>
              <a:gd name="connsiteX44" fmla="*/ 5830406 w 12573524"/>
              <a:gd name="connsiteY44" fmla="*/ 1181615 h 2142386"/>
              <a:gd name="connsiteX45" fmla="*/ 5848784 w 12573524"/>
              <a:gd name="connsiteY45" fmla="*/ 157306 h 2142386"/>
              <a:gd name="connsiteX46" fmla="*/ 4975873 w 12573524"/>
              <a:gd name="connsiteY46" fmla="*/ 1510527 h 2142386"/>
              <a:gd name="connsiteX47" fmla="*/ 3992552 w 12573524"/>
              <a:gd name="connsiteY47" fmla="*/ 870538 h 2142386"/>
              <a:gd name="connsiteX48" fmla="*/ 3315577 w 12573524"/>
              <a:gd name="connsiteY48" fmla="*/ 1675392 h 2142386"/>
              <a:gd name="connsiteX49" fmla="*/ 2689646 w 12573524"/>
              <a:gd name="connsiteY49" fmla="*/ 1373776 h 2142386"/>
              <a:gd name="connsiteX50" fmla="*/ 2451765 w 12573524"/>
              <a:gd name="connsiteY50" fmla="*/ 2142100 h 2142386"/>
              <a:gd name="connsiteX51" fmla="*/ 2401496 w 12573524"/>
              <a:gd name="connsiteY51" fmla="*/ 806530 h 2142386"/>
              <a:gd name="connsiteX52" fmla="*/ 2081456 w 12573524"/>
              <a:gd name="connsiteY52" fmla="*/ 1373458 h 2142386"/>
              <a:gd name="connsiteX53" fmla="*/ 1642544 w 12573524"/>
              <a:gd name="connsiteY53" fmla="*/ 989410 h 2142386"/>
              <a:gd name="connsiteX54" fmla="*/ 1322504 w 12573524"/>
              <a:gd name="connsiteY54" fmla="*/ 1190578 h 2142386"/>
              <a:gd name="connsiteX55" fmla="*/ 1121336 w 12573524"/>
              <a:gd name="connsiteY55" fmla="*/ 907114 h 2142386"/>
              <a:gd name="connsiteX56" fmla="*/ 911024 w 12573524"/>
              <a:gd name="connsiteY56" fmla="*/ 404194 h 2142386"/>
              <a:gd name="connsiteX57" fmla="*/ 106352 w 12573524"/>
              <a:gd name="connsiteY57" fmla="*/ 971122 h 2142386"/>
              <a:gd name="connsiteX58" fmla="*/ 88064 w 12573524"/>
              <a:gd name="connsiteY58" fmla="*/ 769954 h 2142386"/>
              <a:gd name="connsiteX59" fmla="*/ 810440 w 12573524"/>
              <a:gd name="connsiteY59" fmla="*/ 331042 h 2142386"/>
              <a:gd name="connsiteX0" fmla="*/ 810440 w 12573524"/>
              <a:gd name="connsiteY0" fmla="*/ 331042 h 2149091"/>
              <a:gd name="connsiteX1" fmla="*/ 1066472 w 12573524"/>
              <a:gd name="connsiteY1" fmla="*/ 449914 h 2149091"/>
              <a:gd name="connsiteX2" fmla="*/ 1285928 w 12573524"/>
              <a:gd name="connsiteY2" fmla="*/ 1117426 h 2149091"/>
              <a:gd name="connsiteX3" fmla="*/ 1633400 w 12573524"/>
              <a:gd name="connsiteY3" fmla="*/ 961978 h 2149091"/>
              <a:gd name="connsiteX4" fmla="*/ 2063168 w 12573524"/>
              <a:gd name="connsiteY4" fmla="*/ 1282018 h 2149091"/>
              <a:gd name="connsiteX5" fmla="*/ 2410640 w 12573524"/>
              <a:gd name="connsiteY5" fmla="*/ 541354 h 2149091"/>
              <a:gd name="connsiteX6" fmla="*/ 2451993 w 12573524"/>
              <a:gd name="connsiteY6" fmla="*/ 2073451 h 2149091"/>
              <a:gd name="connsiteX7" fmla="*/ 2666672 w 12573524"/>
              <a:gd name="connsiteY7" fmla="*/ 1327738 h 2149091"/>
              <a:gd name="connsiteX8" fmla="*/ 3297608 w 12573524"/>
              <a:gd name="connsiteY8" fmla="*/ 1638634 h 2149091"/>
              <a:gd name="connsiteX9" fmla="*/ 4051237 w 12573524"/>
              <a:gd name="connsiteY9" fmla="*/ 833508 h 2149091"/>
              <a:gd name="connsiteX10" fmla="*/ 4961816 w 12573524"/>
              <a:gd name="connsiteY10" fmla="*/ 1483186 h 2149091"/>
              <a:gd name="connsiteX11" fmla="*/ 5857973 w 12573524"/>
              <a:gd name="connsiteY11" fmla="*/ 116089 h 2149091"/>
              <a:gd name="connsiteX12" fmla="*/ 5862614 w 12573524"/>
              <a:gd name="connsiteY12" fmla="*/ 1158597 h 2149091"/>
              <a:gd name="connsiteX13" fmla="*/ 6521072 w 12573524"/>
              <a:gd name="connsiteY13" fmla="*/ 664684 h 2149091"/>
              <a:gd name="connsiteX14" fmla="*/ 6932325 w 12573524"/>
              <a:gd name="connsiteY14" fmla="*/ 865761 h 2149091"/>
              <a:gd name="connsiteX15" fmla="*/ 6777059 w 12573524"/>
              <a:gd name="connsiteY15" fmla="*/ 1185938 h 2149091"/>
              <a:gd name="connsiteX16" fmla="*/ 7622857 w 12573524"/>
              <a:gd name="connsiteY16" fmla="*/ 1217828 h 2149091"/>
              <a:gd name="connsiteX17" fmla="*/ 8180504 w 12573524"/>
              <a:gd name="connsiteY17" fmla="*/ 120730 h 2149091"/>
              <a:gd name="connsiteX18" fmla="*/ 8516691 w 12573524"/>
              <a:gd name="connsiteY18" fmla="*/ 681148 h 2149091"/>
              <a:gd name="connsiteX19" fmla="*/ 8938384 w 12573524"/>
              <a:gd name="connsiteY19" fmla="*/ 173006 h 2149091"/>
              <a:gd name="connsiteX20" fmla="*/ 9263728 w 12573524"/>
              <a:gd name="connsiteY20" fmla="*/ 306289 h 2149091"/>
              <a:gd name="connsiteX21" fmla="*/ 9815272 w 12573524"/>
              <a:gd name="connsiteY21" fmla="*/ 28218 h 2149091"/>
              <a:gd name="connsiteX22" fmla="*/ 10574626 w 12573524"/>
              <a:gd name="connsiteY22" fmla="*/ 1038562 h 2149091"/>
              <a:gd name="connsiteX23" fmla="*/ 10699699 w 12573524"/>
              <a:gd name="connsiteY23" fmla="*/ 638146 h 2149091"/>
              <a:gd name="connsiteX24" fmla="*/ 10933025 w 12573524"/>
              <a:gd name="connsiteY24" fmla="*/ 551968 h 2149091"/>
              <a:gd name="connsiteX25" fmla="*/ 11483096 w 12573524"/>
              <a:gd name="connsiteY25" fmla="*/ 643990 h 2149091"/>
              <a:gd name="connsiteX26" fmla="*/ 12047927 w 12573524"/>
              <a:gd name="connsiteY26" fmla="*/ 52753 h 2149091"/>
              <a:gd name="connsiteX27" fmla="*/ 12569624 w 12573524"/>
              <a:gd name="connsiteY27" fmla="*/ 641938 h 2149091"/>
              <a:gd name="connsiteX28" fmla="*/ 12272599 w 12573524"/>
              <a:gd name="connsiteY28" fmla="*/ 284474 h 2149091"/>
              <a:gd name="connsiteX29" fmla="*/ 11988912 w 12573524"/>
              <a:gd name="connsiteY29" fmla="*/ 116362 h 2149091"/>
              <a:gd name="connsiteX30" fmla="*/ 11473063 w 12573524"/>
              <a:gd name="connsiteY30" fmla="*/ 691717 h 2149091"/>
              <a:gd name="connsiteX31" fmla="*/ 10786544 w 12573524"/>
              <a:gd name="connsiteY31" fmla="*/ 587074 h 2149091"/>
              <a:gd name="connsiteX32" fmla="*/ 10584930 w 12573524"/>
              <a:gd name="connsiteY32" fmla="*/ 1073268 h 2149091"/>
              <a:gd name="connsiteX33" fmla="*/ 9793416 w 12573524"/>
              <a:gd name="connsiteY33" fmla="*/ 47578 h 2149091"/>
              <a:gd name="connsiteX34" fmla="*/ 9226169 w 12573524"/>
              <a:gd name="connsiteY34" fmla="*/ 357140 h 2149091"/>
              <a:gd name="connsiteX35" fmla="*/ 8941552 w 12573524"/>
              <a:gd name="connsiteY35" fmla="*/ 198968 h 2149091"/>
              <a:gd name="connsiteX36" fmla="*/ 8509907 w 12573524"/>
              <a:gd name="connsiteY36" fmla="*/ 722501 h 2149091"/>
              <a:gd name="connsiteX37" fmla="*/ 8194288 w 12573524"/>
              <a:gd name="connsiteY37" fmla="*/ 157306 h 2149091"/>
              <a:gd name="connsiteX38" fmla="*/ 7732858 w 12573524"/>
              <a:gd name="connsiteY38" fmla="*/ 1144585 h 2149091"/>
              <a:gd name="connsiteX39" fmla="*/ 7330294 w 12573524"/>
              <a:gd name="connsiteY39" fmla="*/ 1327647 h 2149091"/>
              <a:gd name="connsiteX40" fmla="*/ 6717464 w 12573524"/>
              <a:gd name="connsiteY40" fmla="*/ 1181434 h 2149091"/>
              <a:gd name="connsiteX41" fmla="*/ 6891200 w 12573524"/>
              <a:gd name="connsiteY41" fmla="*/ 879682 h 2149091"/>
              <a:gd name="connsiteX42" fmla="*/ 6598410 w 12573524"/>
              <a:gd name="connsiteY42" fmla="*/ 687613 h 2149091"/>
              <a:gd name="connsiteX43" fmla="*/ 6232968 w 12573524"/>
              <a:gd name="connsiteY43" fmla="*/ 957383 h 2149091"/>
              <a:gd name="connsiteX44" fmla="*/ 5830406 w 12573524"/>
              <a:gd name="connsiteY44" fmla="*/ 1181615 h 2149091"/>
              <a:gd name="connsiteX45" fmla="*/ 5848784 w 12573524"/>
              <a:gd name="connsiteY45" fmla="*/ 157306 h 2149091"/>
              <a:gd name="connsiteX46" fmla="*/ 4975873 w 12573524"/>
              <a:gd name="connsiteY46" fmla="*/ 1510527 h 2149091"/>
              <a:gd name="connsiteX47" fmla="*/ 3992552 w 12573524"/>
              <a:gd name="connsiteY47" fmla="*/ 870538 h 2149091"/>
              <a:gd name="connsiteX48" fmla="*/ 3315577 w 12573524"/>
              <a:gd name="connsiteY48" fmla="*/ 1675392 h 2149091"/>
              <a:gd name="connsiteX49" fmla="*/ 2689646 w 12573524"/>
              <a:gd name="connsiteY49" fmla="*/ 1360128 h 2149091"/>
              <a:gd name="connsiteX50" fmla="*/ 2451765 w 12573524"/>
              <a:gd name="connsiteY50" fmla="*/ 2142100 h 2149091"/>
              <a:gd name="connsiteX51" fmla="*/ 2401496 w 12573524"/>
              <a:gd name="connsiteY51" fmla="*/ 806530 h 2149091"/>
              <a:gd name="connsiteX52" fmla="*/ 2081456 w 12573524"/>
              <a:gd name="connsiteY52" fmla="*/ 1373458 h 2149091"/>
              <a:gd name="connsiteX53" fmla="*/ 1642544 w 12573524"/>
              <a:gd name="connsiteY53" fmla="*/ 989410 h 2149091"/>
              <a:gd name="connsiteX54" fmla="*/ 1322504 w 12573524"/>
              <a:gd name="connsiteY54" fmla="*/ 1190578 h 2149091"/>
              <a:gd name="connsiteX55" fmla="*/ 1121336 w 12573524"/>
              <a:gd name="connsiteY55" fmla="*/ 907114 h 2149091"/>
              <a:gd name="connsiteX56" fmla="*/ 911024 w 12573524"/>
              <a:gd name="connsiteY56" fmla="*/ 404194 h 2149091"/>
              <a:gd name="connsiteX57" fmla="*/ 106352 w 12573524"/>
              <a:gd name="connsiteY57" fmla="*/ 971122 h 2149091"/>
              <a:gd name="connsiteX58" fmla="*/ 88064 w 12573524"/>
              <a:gd name="connsiteY58" fmla="*/ 769954 h 2149091"/>
              <a:gd name="connsiteX59" fmla="*/ 810440 w 12573524"/>
              <a:gd name="connsiteY59" fmla="*/ 331042 h 2149091"/>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44438"/>
              <a:gd name="connsiteX1" fmla="*/ 1066472 w 12573524"/>
              <a:gd name="connsiteY1" fmla="*/ 449914 h 2144438"/>
              <a:gd name="connsiteX2" fmla="*/ 1285928 w 12573524"/>
              <a:gd name="connsiteY2" fmla="*/ 1117426 h 2144438"/>
              <a:gd name="connsiteX3" fmla="*/ 1633400 w 12573524"/>
              <a:gd name="connsiteY3" fmla="*/ 961978 h 2144438"/>
              <a:gd name="connsiteX4" fmla="*/ 2063168 w 12573524"/>
              <a:gd name="connsiteY4" fmla="*/ 1282018 h 2144438"/>
              <a:gd name="connsiteX5" fmla="*/ 2410640 w 12573524"/>
              <a:gd name="connsiteY5" fmla="*/ 541354 h 2144438"/>
              <a:gd name="connsiteX6" fmla="*/ 2451993 w 12573524"/>
              <a:gd name="connsiteY6" fmla="*/ 2073451 h 2144438"/>
              <a:gd name="connsiteX7" fmla="*/ 2666672 w 12573524"/>
              <a:gd name="connsiteY7" fmla="*/ 1327738 h 2144438"/>
              <a:gd name="connsiteX8" fmla="*/ 3297608 w 12573524"/>
              <a:gd name="connsiteY8" fmla="*/ 1638634 h 2144438"/>
              <a:gd name="connsiteX9" fmla="*/ 4051237 w 12573524"/>
              <a:gd name="connsiteY9" fmla="*/ 833508 h 2144438"/>
              <a:gd name="connsiteX10" fmla="*/ 4961816 w 12573524"/>
              <a:gd name="connsiteY10" fmla="*/ 1483186 h 2144438"/>
              <a:gd name="connsiteX11" fmla="*/ 5857973 w 12573524"/>
              <a:gd name="connsiteY11" fmla="*/ 116089 h 2144438"/>
              <a:gd name="connsiteX12" fmla="*/ 5862614 w 12573524"/>
              <a:gd name="connsiteY12" fmla="*/ 1158597 h 2144438"/>
              <a:gd name="connsiteX13" fmla="*/ 6521072 w 12573524"/>
              <a:gd name="connsiteY13" fmla="*/ 664684 h 2144438"/>
              <a:gd name="connsiteX14" fmla="*/ 6932325 w 12573524"/>
              <a:gd name="connsiteY14" fmla="*/ 865761 h 2144438"/>
              <a:gd name="connsiteX15" fmla="*/ 6777059 w 12573524"/>
              <a:gd name="connsiteY15" fmla="*/ 1185938 h 2144438"/>
              <a:gd name="connsiteX16" fmla="*/ 7622857 w 12573524"/>
              <a:gd name="connsiteY16" fmla="*/ 1217828 h 2144438"/>
              <a:gd name="connsiteX17" fmla="*/ 8180504 w 12573524"/>
              <a:gd name="connsiteY17" fmla="*/ 120730 h 2144438"/>
              <a:gd name="connsiteX18" fmla="*/ 8516691 w 12573524"/>
              <a:gd name="connsiteY18" fmla="*/ 681148 h 2144438"/>
              <a:gd name="connsiteX19" fmla="*/ 8938384 w 12573524"/>
              <a:gd name="connsiteY19" fmla="*/ 173006 h 2144438"/>
              <a:gd name="connsiteX20" fmla="*/ 9263728 w 12573524"/>
              <a:gd name="connsiteY20" fmla="*/ 306289 h 2144438"/>
              <a:gd name="connsiteX21" fmla="*/ 9815272 w 12573524"/>
              <a:gd name="connsiteY21" fmla="*/ 28218 h 2144438"/>
              <a:gd name="connsiteX22" fmla="*/ 10574626 w 12573524"/>
              <a:gd name="connsiteY22" fmla="*/ 1038562 h 2144438"/>
              <a:gd name="connsiteX23" fmla="*/ 10699699 w 12573524"/>
              <a:gd name="connsiteY23" fmla="*/ 638146 h 2144438"/>
              <a:gd name="connsiteX24" fmla="*/ 10933025 w 12573524"/>
              <a:gd name="connsiteY24" fmla="*/ 551968 h 2144438"/>
              <a:gd name="connsiteX25" fmla="*/ 11483096 w 12573524"/>
              <a:gd name="connsiteY25" fmla="*/ 643990 h 2144438"/>
              <a:gd name="connsiteX26" fmla="*/ 12047927 w 12573524"/>
              <a:gd name="connsiteY26" fmla="*/ 52753 h 2144438"/>
              <a:gd name="connsiteX27" fmla="*/ 12569624 w 12573524"/>
              <a:gd name="connsiteY27" fmla="*/ 641938 h 2144438"/>
              <a:gd name="connsiteX28" fmla="*/ 12272599 w 12573524"/>
              <a:gd name="connsiteY28" fmla="*/ 284474 h 2144438"/>
              <a:gd name="connsiteX29" fmla="*/ 11988912 w 12573524"/>
              <a:gd name="connsiteY29" fmla="*/ 116362 h 2144438"/>
              <a:gd name="connsiteX30" fmla="*/ 11473063 w 12573524"/>
              <a:gd name="connsiteY30" fmla="*/ 691717 h 2144438"/>
              <a:gd name="connsiteX31" fmla="*/ 10786544 w 12573524"/>
              <a:gd name="connsiteY31" fmla="*/ 587074 h 2144438"/>
              <a:gd name="connsiteX32" fmla="*/ 10584930 w 12573524"/>
              <a:gd name="connsiteY32" fmla="*/ 1073268 h 2144438"/>
              <a:gd name="connsiteX33" fmla="*/ 9793416 w 12573524"/>
              <a:gd name="connsiteY33" fmla="*/ 47578 h 2144438"/>
              <a:gd name="connsiteX34" fmla="*/ 9226169 w 12573524"/>
              <a:gd name="connsiteY34" fmla="*/ 357140 h 2144438"/>
              <a:gd name="connsiteX35" fmla="*/ 8941552 w 12573524"/>
              <a:gd name="connsiteY35" fmla="*/ 198968 h 2144438"/>
              <a:gd name="connsiteX36" fmla="*/ 8509907 w 12573524"/>
              <a:gd name="connsiteY36" fmla="*/ 722501 h 2144438"/>
              <a:gd name="connsiteX37" fmla="*/ 8194288 w 12573524"/>
              <a:gd name="connsiteY37" fmla="*/ 157306 h 2144438"/>
              <a:gd name="connsiteX38" fmla="*/ 7732858 w 12573524"/>
              <a:gd name="connsiteY38" fmla="*/ 1144585 h 2144438"/>
              <a:gd name="connsiteX39" fmla="*/ 7330294 w 12573524"/>
              <a:gd name="connsiteY39" fmla="*/ 1327647 h 2144438"/>
              <a:gd name="connsiteX40" fmla="*/ 6717464 w 12573524"/>
              <a:gd name="connsiteY40" fmla="*/ 1181434 h 2144438"/>
              <a:gd name="connsiteX41" fmla="*/ 6891200 w 12573524"/>
              <a:gd name="connsiteY41" fmla="*/ 879682 h 2144438"/>
              <a:gd name="connsiteX42" fmla="*/ 6598410 w 12573524"/>
              <a:gd name="connsiteY42" fmla="*/ 687613 h 2144438"/>
              <a:gd name="connsiteX43" fmla="*/ 6232968 w 12573524"/>
              <a:gd name="connsiteY43" fmla="*/ 957383 h 2144438"/>
              <a:gd name="connsiteX44" fmla="*/ 5830406 w 12573524"/>
              <a:gd name="connsiteY44" fmla="*/ 1181615 h 2144438"/>
              <a:gd name="connsiteX45" fmla="*/ 5848784 w 12573524"/>
              <a:gd name="connsiteY45" fmla="*/ 157306 h 2144438"/>
              <a:gd name="connsiteX46" fmla="*/ 4975873 w 12573524"/>
              <a:gd name="connsiteY46" fmla="*/ 1510527 h 2144438"/>
              <a:gd name="connsiteX47" fmla="*/ 3992552 w 12573524"/>
              <a:gd name="connsiteY47" fmla="*/ 870538 h 2144438"/>
              <a:gd name="connsiteX48" fmla="*/ 3315577 w 12573524"/>
              <a:gd name="connsiteY48" fmla="*/ 1675392 h 2144438"/>
              <a:gd name="connsiteX49" fmla="*/ 2689646 w 12573524"/>
              <a:gd name="connsiteY49" fmla="*/ 1360128 h 2144438"/>
              <a:gd name="connsiteX50" fmla="*/ 2451765 w 12573524"/>
              <a:gd name="connsiteY50" fmla="*/ 2142100 h 2144438"/>
              <a:gd name="connsiteX51" fmla="*/ 2401496 w 12573524"/>
              <a:gd name="connsiteY51" fmla="*/ 806530 h 2144438"/>
              <a:gd name="connsiteX52" fmla="*/ 2081456 w 12573524"/>
              <a:gd name="connsiteY52" fmla="*/ 1373458 h 2144438"/>
              <a:gd name="connsiteX53" fmla="*/ 1642544 w 12573524"/>
              <a:gd name="connsiteY53" fmla="*/ 989410 h 2144438"/>
              <a:gd name="connsiteX54" fmla="*/ 1322504 w 12573524"/>
              <a:gd name="connsiteY54" fmla="*/ 1190578 h 2144438"/>
              <a:gd name="connsiteX55" fmla="*/ 1121336 w 12573524"/>
              <a:gd name="connsiteY55" fmla="*/ 907114 h 2144438"/>
              <a:gd name="connsiteX56" fmla="*/ 911024 w 12573524"/>
              <a:gd name="connsiteY56" fmla="*/ 404194 h 2144438"/>
              <a:gd name="connsiteX57" fmla="*/ 106352 w 12573524"/>
              <a:gd name="connsiteY57" fmla="*/ 971122 h 2144438"/>
              <a:gd name="connsiteX58" fmla="*/ 88064 w 12573524"/>
              <a:gd name="connsiteY58" fmla="*/ 769954 h 2144438"/>
              <a:gd name="connsiteX59" fmla="*/ 810440 w 12573524"/>
              <a:gd name="connsiteY59" fmla="*/ 331042 h 2144438"/>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4182"/>
              <a:gd name="connsiteX1" fmla="*/ 1066472 w 12573524"/>
              <a:gd name="connsiteY1" fmla="*/ 449914 h 2154182"/>
              <a:gd name="connsiteX2" fmla="*/ 1285928 w 12573524"/>
              <a:gd name="connsiteY2" fmla="*/ 1117426 h 2154182"/>
              <a:gd name="connsiteX3" fmla="*/ 1633400 w 12573524"/>
              <a:gd name="connsiteY3" fmla="*/ 961978 h 2154182"/>
              <a:gd name="connsiteX4" fmla="*/ 2063168 w 12573524"/>
              <a:gd name="connsiteY4" fmla="*/ 1282018 h 2154182"/>
              <a:gd name="connsiteX5" fmla="*/ 2410640 w 12573524"/>
              <a:gd name="connsiteY5" fmla="*/ 541354 h 2154182"/>
              <a:gd name="connsiteX6" fmla="*/ 2451993 w 12573524"/>
              <a:gd name="connsiteY6" fmla="*/ 2073451 h 2154182"/>
              <a:gd name="connsiteX7" fmla="*/ 2666672 w 12573524"/>
              <a:gd name="connsiteY7" fmla="*/ 1327738 h 2154182"/>
              <a:gd name="connsiteX8" fmla="*/ 3297608 w 12573524"/>
              <a:gd name="connsiteY8" fmla="*/ 1638634 h 2154182"/>
              <a:gd name="connsiteX9" fmla="*/ 4051237 w 12573524"/>
              <a:gd name="connsiteY9" fmla="*/ 833508 h 2154182"/>
              <a:gd name="connsiteX10" fmla="*/ 4961816 w 12573524"/>
              <a:gd name="connsiteY10" fmla="*/ 1483186 h 2154182"/>
              <a:gd name="connsiteX11" fmla="*/ 5857973 w 12573524"/>
              <a:gd name="connsiteY11" fmla="*/ 116089 h 2154182"/>
              <a:gd name="connsiteX12" fmla="*/ 5862614 w 12573524"/>
              <a:gd name="connsiteY12" fmla="*/ 1158597 h 2154182"/>
              <a:gd name="connsiteX13" fmla="*/ 6521072 w 12573524"/>
              <a:gd name="connsiteY13" fmla="*/ 664684 h 2154182"/>
              <a:gd name="connsiteX14" fmla="*/ 6932325 w 12573524"/>
              <a:gd name="connsiteY14" fmla="*/ 865761 h 2154182"/>
              <a:gd name="connsiteX15" fmla="*/ 6777059 w 12573524"/>
              <a:gd name="connsiteY15" fmla="*/ 1185938 h 2154182"/>
              <a:gd name="connsiteX16" fmla="*/ 7622857 w 12573524"/>
              <a:gd name="connsiteY16" fmla="*/ 1217828 h 2154182"/>
              <a:gd name="connsiteX17" fmla="*/ 8180504 w 12573524"/>
              <a:gd name="connsiteY17" fmla="*/ 120730 h 2154182"/>
              <a:gd name="connsiteX18" fmla="*/ 8516691 w 12573524"/>
              <a:gd name="connsiteY18" fmla="*/ 681148 h 2154182"/>
              <a:gd name="connsiteX19" fmla="*/ 8938384 w 12573524"/>
              <a:gd name="connsiteY19" fmla="*/ 173006 h 2154182"/>
              <a:gd name="connsiteX20" fmla="*/ 9263728 w 12573524"/>
              <a:gd name="connsiteY20" fmla="*/ 306289 h 2154182"/>
              <a:gd name="connsiteX21" fmla="*/ 9815272 w 12573524"/>
              <a:gd name="connsiteY21" fmla="*/ 28218 h 2154182"/>
              <a:gd name="connsiteX22" fmla="*/ 10574626 w 12573524"/>
              <a:gd name="connsiteY22" fmla="*/ 1038562 h 2154182"/>
              <a:gd name="connsiteX23" fmla="*/ 10699699 w 12573524"/>
              <a:gd name="connsiteY23" fmla="*/ 638146 h 2154182"/>
              <a:gd name="connsiteX24" fmla="*/ 10933025 w 12573524"/>
              <a:gd name="connsiteY24" fmla="*/ 551968 h 2154182"/>
              <a:gd name="connsiteX25" fmla="*/ 11483096 w 12573524"/>
              <a:gd name="connsiteY25" fmla="*/ 643990 h 2154182"/>
              <a:gd name="connsiteX26" fmla="*/ 12047927 w 12573524"/>
              <a:gd name="connsiteY26" fmla="*/ 52753 h 2154182"/>
              <a:gd name="connsiteX27" fmla="*/ 12569624 w 12573524"/>
              <a:gd name="connsiteY27" fmla="*/ 641938 h 2154182"/>
              <a:gd name="connsiteX28" fmla="*/ 12272599 w 12573524"/>
              <a:gd name="connsiteY28" fmla="*/ 284474 h 2154182"/>
              <a:gd name="connsiteX29" fmla="*/ 11988912 w 12573524"/>
              <a:gd name="connsiteY29" fmla="*/ 116362 h 2154182"/>
              <a:gd name="connsiteX30" fmla="*/ 11473063 w 12573524"/>
              <a:gd name="connsiteY30" fmla="*/ 691717 h 2154182"/>
              <a:gd name="connsiteX31" fmla="*/ 10786544 w 12573524"/>
              <a:gd name="connsiteY31" fmla="*/ 587074 h 2154182"/>
              <a:gd name="connsiteX32" fmla="*/ 10584930 w 12573524"/>
              <a:gd name="connsiteY32" fmla="*/ 1073268 h 2154182"/>
              <a:gd name="connsiteX33" fmla="*/ 9793416 w 12573524"/>
              <a:gd name="connsiteY33" fmla="*/ 47578 h 2154182"/>
              <a:gd name="connsiteX34" fmla="*/ 9226169 w 12573524"/>
              <a:gd name="connsiteY34" fmla="*/ 357140 h 2154182"/>
              <a:gd name="connsiteX35" fmla="*/ 8941552 w 12573524"/>
              <a:gd name="connsiteY35" fmla="*/ 198968 h 2154182"/>
              <a:gd name="connsiteX36" fmla="*/ 8509907 w 12573524"/>
              <a:gd name="connsiteY36" fmla="*/ 722501 h 2154182"/>
              <a:gd name="connsiteX37" fmla="*/ 8194288 w 12573524"/>
              <a:gd name="connsiteY37" fmla="*/ 157306 h 2154182"/>
              <a:gd name="connsiteX38" fmla="*/ 7732858 w 12573524"/>
              <a:gd name="connsiteY38" fmla="*/ 1144585 h 2154182"/>
              <a:gd name="connsiteX39" fmla="*/ 7330294 w 12573524"/>
              <a:gd name="connsiteY39" fmla="*/ 1327647 h 2154182"/>
              <a:gd name="connsiteX40" fmla="*/ 6717464 w 12573524"/>
              <a:gd name="connsiteY40" fmla="*/ 1181434 h 2154182"/>
              <a:gd name="connsiteX41" fmla="*/ 6891200 w 12573524"/>
              <a:gd name="connsiteY41" fmla="*/ 879682 h 2154182"/>
              <a:gd name="connsiteX42" fmla="*/ 6598410 w 12573524"/>
              <a:gd name="connsiteY42" fmla="*/ 687613 h 2154182"/>
              <a:gd name="connsiteX43" fmla="*/ 6232968 w 12573524"/>
              <a:gd name="connsiteY43" fmla="*/ 957383 h 2154182"/>
              <a:gd name="connsiteX44" fmla="*/ 5830406 w 12573524"/>
              <a:gd name="connsiteY44" fmla="*/ 1181615 h 2154182"/>
              <a:gd name="connsiteX45" fmla="*/ 5848784 w 12573524"/>
              <a:gd name="connsiteY45" fmla="*/ 157306 h 2154182"/>
              <a:gd name="connsiteX46" fmla="*/ 4975873 w 12573524"/>
              <a:gd name="connsiteY46" fmla="*/ 1510527 h 2154182"/>
              <a:gd name="connsiteX47" fmla="*/ 3992552 w 12573524"/>
              <a:gd name="connsiteY47" fmla="*/ 870538 h 2154182"/>
              <a:gd name="connsiteX48" fmla="*/ 3315577 w 12573524"/>
              <a:gd name="connsiteY48" fmla="*/ 1675392 h 2154182"/>
              <a:gd name="connsiteX49" fmla="*/ 2689646 w 12573524"/>
              <a:gd name="connsiteY49" fmla="*/ 1360128 h 2154182"/>
              <a:gd name="connsiteX50" fmla="*/ 2451765 w 12573524"/>
              <a:gd name="connsiteY50" fmla="*/ 2142100 h 2154182"/>
              <a:gd name="connsiteX51" fmla="*/ 2396947 w 12573524"/>
              <a:gd name="connsiteY51" fmla="*/ 610912 h 2154182"/>
              <a:gd name="connsiteX52" fmla="*/ 2081456 w 12573524"/>
              <a:gd name="connsiteY52" fmla="*/ 1373458 h 2154182"/>
              <a:gd name="connsiteX53" fmla="*/ 1642544 w 12573524"/>
              <a:gd name="connsiteY53" fmla="*/ 989410 h 2154182"/>
              <a:gd name="connsiteX54" fmla="*/ 1322504 w 12573524"/>
              <a:gd name="connsiteY54" fmla="*/ 1190578 h 2154182"/>
              <a:gd name="connsiteX55" fmla="*/ 1121336 w 12573524"/>
              <a:gd name="connsiteY55" fmla="*/ 907114 h 2154182"/>
              <a:gd name="connsiteX56" fmla="*/ 911024 w 12573524"/>
              <a:gd name="connsiteY56" fmla="*/ 404194 h 2154182"/>
              <a:gd name="connsiteX57" fmla="*/ 106352 w 12573524"/>
              <a:gd name="connsiteY57" fmla="*/ 971122 h 2154182"/>
              <a:gd name="connsiteX58" fmla="*/ 88064 w 12573524"/>
              <a:gd name="connsiteY58" fmla="*/ 769954 h 2154182"/>
              <a:gd name="connsiteX59" fmla="*/ 810440 w 12573524"/>
              <a:gd name="connsiteY59" fmla="*/ 331042 h 2154182"/>
              <a:gd name="connsiteX0" fmla="*/ 810440 w 12573524"/>
              <a:gd name="connsiteY0" fmla="*/ 331042 h 2151204"/>
              <a:gd name="connsiteX1" fmla="*/ 1066472 w 12573524"/>
              <a:gd name="connsiteY1" fmla="*/ 449914 h 2151204"/>
              <a:gd name="connsiteX2" fmla="*/ 1285928 w 12573524"/>
              <a:gd name="connsiteY2" fmla="*/ 1117426 h 2151204"/>
              <a:gd name="connsiteX3" fmla="*/ 1633400 w 12573524"/>
              <a:gd name="connsiteY3" fmla="*/ 961978 h 2151204"/>
              <a:gd name="connsiteX4" fmla="*/ 2063168 w 12573524"/>
              <a:gd name="connsiteY4" fmla="*/ 1282018 h 2151204"/>
              <a:gd name="connsiteX5" fmla="*/ 2410640 w 12573524"/>
              <a:gd name="connsiteY5" fmla="*/ 541354 h 2151204"/>
              <a:gd name="connsiteX6" fmla="*/ 2451993 w 12573524"/>
              <a:gd name="connsiteY6" fmla="*/ 2073451 h 2151204"/>
              <a:gd name="connsiteX7" fmla="*/ 2666672 w 12573524"/>
              <a:gd name="connsiteY7" fmla="*/ 1327738 h 2151204"/>
              <a:gd name="connsiteX8" fmla="*/ 3297608 w 12573524"/>
              <a:gd name="connsiteY8" fmla="*/ 1638634 h 2151204"/>
              <a:gd name="connsiteX9" fmla="*/ 4051237 w 12573524"/>
              <a:gd name="connsiteY9" fmla="*/ 833508 h 2151204"/>
              <a:gd name="connsiteX10" fmla="*/ 4961816 w 12573524"/>
              <a:gd name="connsiteY10" fmla="*/ 1483186 h 2151204"/>
              <a:gd name="connsiteX11" fmla="*/ 5857973 w 12573524"/>
              <a:gd name="connsiteY11" fmla="*/ 116089 h 2151204"/>
              <a:gd name="connsiteX12" fmla="*/ 5862614 w 12573524"/>
              <a:gd name="connsiteY12" fmla="*/ 1158597 h 2151204"/>
              <a:gd name="connsiteX13" fmla="*/ 6521072 w 12573524"/>
              <a:gd name="connsiteY13" fmla="*/ 664684 h 2151204"/>
              <a:gd name="connsiteX14" fmla="*/ 6932325 w 12573524"/>
              <a:gd name="connsiteY14" fmla="*/ 865761 h 2151204"/>
              <a:gd name="connsiteX15" fmla="*/ 6777059 w 12573524"/>
              <a:gd name="connsiteY15" fmla="*/ 1185938 h 2151204"/>
              <a:gd name="connsiteX16" fmla="*/ 7622857 w 12573524"/>
              <a:gd name="connsiteY16" fmla="*/ 1217828 h 2151204"/>
              <a:gd name="connsiteX17" fmla="*/ 8180504 w 12573524"/>
              <a:gd name="connsiteY17" fmla="*/ 120730 h 2151204"/>
              <a:gd name="connsiteX18" fmla="*/ 8516691 w 12573524"/>
              <a:gd name="connsiteY18" fmla="*/ 681148 h 2151204"/>
              <a:gd name="connsiteX19" fmla="*/ 8938384 w 12573524"/>
              <a:gd name="connsiteY19" fmla="*/ 173006 h 2151204"/>
              <a:gd name="connsiteX20" fmla="*/ 9263728 w 12573524"/>
              <a:gd name="connsiteY20" fmla="*/ 306289 h 2151204"/>
              <a:gd name="connsiteX21" fmla="*/ 9815272 w 12573524"/>
              <a:gd name="connsiteY21" fmla="*/ 28218 h 2151204"/>
              <a:gd name="connsiteX22" fmla="*/ 10574626 w 12573524"/>
              <a:gd name="connsiteY22" fmla="*/ 1038562 h 2151204"/>
              <a:gd name="connsiteX23" fmla="*/ 10699699 w 12573524"/>
              <a:gd name="connsiteY23" fmla="*/ 638146 h 2151204"/>
              <a:gd name="connsiteX24" fmla="*/ 10933025 w 12573524"/>
              <a:gd name="connsiteY24" fmla="*/ 551968 h 2151204"/>
              <a:gd name="connsiteX25" fmla="*/ 11483096 w 12573524"/>
              <a:gd name="connsiteY25" fmla="*/ 643990 h 2151204"/>
              <a:gd name="connsiteX26" fmla="*/ 12047927 w 12573524"/>
              <a:gd name="connsiteY26" fmla="*/ 52753 h 2151204"/>
              <a:gd name="connsiteX27" fmla="*/ 12569624 w 12573524"/>
              <a:gd name="connsiteY27" fmla="*/ 641938 h 2151204"/>
              <a:gd name="connsiteX28" fmla="*/ 12272599 w 12573524"/>
              <a:gd name="connsiteY28" fmla="*/ 284474 h 2151204"/>
              <a:gd name="connsiteX29" fmla="*/ 11988912 w 12573524"/>
              <a:gd name="connsiteY29" fmla="*/ 116362 h 2151204"/>
              <a:gd name="connsiteX30" fmla="*/ 11473063 w 12573524"/>
              <a:gd name="connsiteY30" fmla="*/ 691717 h 2151204"/>
              <a:gd name="connsiteX31" fmla="*/ 10786544 w 12573524"/>
              <a:gd name="connsiteY31" fmla="*/ 587074 h 2151204"/>
              <a:gd name="connsiteX32" fmla="*/ 10584930 w 12573524"/>
              <a:gd name="connsiteY32" fmla="*/ 1073268 h 2151204"/>
              <a:gd name="connsiteX33" fmla="*/ 9793416 w 12573524"/>
              <a:gd name="connsiteY33" fmla="*/ 47578 h 2151204"/>
              <a:gd name="connsiteX34" fmla="*/ 9226169 w 12573524"/>
              <a:gd name="connsiteY34" fmla="*/ 357140 h 2151204"/>
              <a:gd name="connsiteX35" fmla="*/ 8941552 w 12573524"/>
              <a:gd name="connsiteY35" fmla="*/ 198968 h 2151204"/>
              <a:gd name="connsiteX36" fmla="*/ 8509907 w 12573524"/>
              <a:gd name="connsiteY36" fmla="*/ 722501 h 2151204"/>
              <a:gd name="connsiteX37" fmla="*/ 8194288 w 12573524"/>
              <a:gd name="connsiteY37" fmla="*/ 157306 h 2151204"/>
              <a:gd name="connsiteX38" fmla="*/ 7732858 w 12573524"/>
              <a:gd name="connsiteY38" fmla="*/ 1144585 h 2151204"/>
              <a:gd name="connsiteX39" fmla="*/ 7330294 w 12573524"/>
              <a:gd name="connsiteY39" fmla="*/ 1327647 h 2151204"/>
              <a:gd name="connsiteX40" fmla="*/ 6717464 w 12573524"/>
              <a:gd name="connsiteY40" fmla="*/ 1181434 h 2151204"/>
              <a:gd name="connsiteX41" fmla="*/ 6891200 w 12573524"/>
              <a:gd name="connsiteY41" fmla="*/ 879682 h 2151204"/>
              <a:gd name="connsiteX42" fmla="*/ 6598410 w 12573524"/>
              <a:gd name="connsiteY42" fmla="*/ 687613 h 2151204"/>
              <a:gd name="connsiteX43" fmla="*/ 6232968 w 12573524"/>
              <a:gd name="connsiteY43" fmla="*/ 957383 h 2151204"/>
              <a:gd name="connsiteX44" fmla="*/ 5830406 w 12573524"/>
              <a:gd name="connsiteY44" fmla="*/ 1181615 h 2151204"/>
              <a:gd name="connsiteX45" fmla="*/ 5848784 w 12573524"/>
              <a:gd name="connsiteY45" fmla="*/ 157306 h 2151204"/>
              <a:gd name="connsiteX46" fmla="*/ 4975873 w 12573524"/>
              <a:gd name="connsiteY46" fmla="*/ 1510527 h 2151204"/>
              <a:gd name="connsiteX47" fmla="*/ 3992552 w 12573524"/>
              <a:gd name="connsiteY47" fmla="*/ 870538 h 2151204"/>
              <a:gd name="connsiteX48" fmla="*/ 3315577 w 12573524"/>
              <a:gd name="connsiteY48" fmla="*/ 1675392 h 2151204"/>
              <a:gd name="connsiteX49" fmla="*/ 2689646 w 12573524"/>
              <a:gd name="connsiteY49" fmla="*/ 1360128 h 2151204"/>
              <a:gd name="connsiteX50" fmla="*/ 2451765 w 12573524"/>
              <a:gd name="connsiteY50" fmla="*/ 2142100 h 2151204"/>
              <a:gd name="connsiteX51" fmla="*/ 2396947 w 12573524"/>
              <a:gd name="connsiteY51" fmla="*/ 610912 h 2151204"/>
              <a:gd name="connsiteX52" fmla="*/ 2081456 w 12573524"/>
              <a:gd name="connsiteY52" fmla="*/ 1373458 h 2151204"/>
              <a:gd name="connsiteX53" fmla="*/ 1642544 w 12573524"/>
              <a:gd name="connsiteY53" fmla="*/ 989410 h 2151204"/>
              <a:gd name="connsiteX54" fmla="*/ 1322504 w 12573524"/>
              <a:gd name="connsiteY54" fmla="*/ 1190578 h 2151204"/>
              <a:gd name="connsiteX55" fmla="*/ 1121336 w 12573524"/>
              <a:gd name="connsiteY55" fmla="*/ 907114 h 2151204"/>
              <a:gd name="connsiteX56" fmla="*/ 911024 w 12573524"/>
              <a:gd name="connsiteY56" fmla="*/ 404194 h 2151204"/>
              <a:gd name="connsiteX57" fmla="*/ 106352 w 12573524"/>
              <a:gd name="connsiteY57" fmla="*/ 971122 h 2151204"/>
              <a:gd name="connsiteX58" fmla="*/ 88064 w 12573524"/>
              <a:gd name="connsiteY58" fmla="*/ 769954 h 2151204"/>
              <a:gd name="connsiteX59" fmla="*/ 810440 w 12573524"/>
              <a:gd name="connsiteY59" fmla="*/ 331042 h 2151204"/>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73458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42544 w 12573524"/>
              <a:gd name="connsiteY53" fmla="*/ 989410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322504 w 12573524"/>
              <a:gd name="connsiteY54" fmla="*/ 1190578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85928 w 12573524"/>
              <a:gd name="connsiteY2" fmla="*/ 1117426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21336 w 12573524"/>
              <a:gd name="connsiteY55" fmla="*/ 907114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810440 w 12573524"/>
              <a:gd name="connsiteY0" fmla="*/ 331042 h 2143445"/>
              <a:gd name="connsiteX1" fmla="*/ 1066472 w 12573524"/>
              <a:gd name="connsiteY1" fmla="*/ 449914 h 2143445"/>
              <a:gd name="connsiteX2" fmla="*/ 1272280 w 12573524"/>
              <a:gd name="connsiteY2" fmla="*/ 1131074 h 2143445"/>
              <a:gd name="connsiteX3" fmla="*/ 1633400 w 12573524"/>
              <a:gd name="connsiteY3" fmla="*/ 961978 h 2143445"/>
              <a:gd name="connsiteX4" fmla="*/ 2063168 w 12573524"/>
              <a:gd name="connsiteY4" fmla="*/ 1282018 h 2143445"/>
              <a:gd name="connsiteX5" fmla="*/ 2410640 w 12573524"/>
              <a:gd name="connsiteY5" fmla="*/ 541354 h 2143445"/>
              <a:gd name="connsiteX6" fmla="*/ 2451993 w 12573524"/>
              <a:gd name="connsiteY6" fmla="*/ 2073451 h 2143445"/>
              <a:gd name="connsiteX7" fmla="*/ 2666672 w 12573524"/>
              <a:gd name="connsiteY7" fmla="*/ 1327738 h 2143445"/>
              <a:gd name="connsiteX8" fmla="*/ 3297608 w 12573524"/>
              <a:gd name="connsiteY8" fmla="*/ 1638634 h 2143445"/>
              <a:gd name="connsiteX9" fmla="*/ 4051237 w 12573524"/>
              <a:gd name="connsiteY9" fmla="*/ 833508 h 2143445"/>
              <a:gd name="connsiteX10" fmla="*/ 4961816 w 12573524"/>
              <a:gd name="connsiteY10" fmla="*/ 1483186 h 2143445"/>
              <a:gd name="connsiteX11" fmla="*/ 5857973 w 12573524"/>
              <a:gd name="connsiteY11" fmla="*/ 116089 h 2143445"/>
              <a:gd name="connsiteX12" fmla="*/ 5862614 w 12573524"/>
              <a:gd name="connsiteY12" fmla="*/ 1158597 h 2143445"/>
              <a:gd name="connsiteX13" fmla="*/ 6521072 w 12573524"/>
              <a:gd name="connsiteY13" fmla="*/ 664684 h 2143445"/>
              <a:gd name="connsiteX14" fmla="*/ 6932325 w 12573524"/>
              <a:gd name="connsiteY14" fmla="*/ 865761 h 2143445"/>
              <a:gd name="connsiteX15" fmla="*/ 6777059 w 12573524"/>
              <a:gd name="connsiteY15" fmla="*/ 1185938 h 2143445"/>
              <a:gd name="connsiteX16" fmla="*/ 7622857 w 12573524"/>
              <a:gd name="connsiteY16" fmla="*/ 1217828 h 2143445"/>
              <a:gd name="connsiteX17" fmla="*/ 8180504 w 12573524"/>
              <a:gd name="connsiteY17" fmla="*/ 120730 h 2143445"/>
              <a:gd name="connsiteX18" fmla="*/ 8516691 w 12573524"/>
              <a:gd name="connsiteY18" fmla="*/ 681148 h 2143445"/>
              <a:gd name="connsiteX19" fmla="*/ 8938384 w 12573524"/>
              <a:gd name="connsiteY19" fmla="*/ 173006 h 2143445"/>
              <a:gd name="connsiteX20" fmla="*/ 9263728 w 12573524"/>
              <a:gd name="connsiteY20" fmla="*/ 306289 h 2143445"/>
              <a:gd name="connsiteX21" fmla="*/ 9815272 w 12573524"/>
              <a:gd name="connsiteY21" fmla="*/ 28218 h 2143445"/>
              <a:gd name="connsiteX22" fmla="*/ 10574626 w 12573524"/>
              <a:gd name="connsiteY22" fmla="*/ 1038562 h 2143445"/>
              <a:gd name="connsiteX23" fmla="*/ 10699699 w 12573524"/>
              <a:gd name="connsiteY23" fmla="*/ 638146 h 2143445"/>
              <a:gd name="connsiteX24" fmla="*/ 10933025 w 12573524"/>
              <a:gd name="connsiteY24" fmla="*/ 551968 h 2143445"/>
              <a:gd name="connsiteX25" fmla="*/ 11483096 w 12573524"/>
              <a:gd name="connsiteY25" fmla="*/ 643990 h 2143445"/>
              <a:gd name="connsiteX26" fmla="*/ 12047927 w 12573524"/>
              <a:gd name="connsiteY26" fmla="*/ 52753 h 2143445"/>
              <a:gd name="connsiteX27" fmla="*/ 12569624 w 12573524"/>
              <a:gd name="connsiteY27" fmla="*/ 641938 h 2143445"/>
              <a:gd name="connsiteX28" fmla="*/ 12272599 w 12573524"/>
              <a:gd name="connsiteY28" fmla="*/ 284474 h 2143445"/>
              <a:gd name="connsiteX29" fmla="*/ 11988912 w 12573524"/>
              <a:gd name="connsiteY29" fmla="*/ 116362 h 2143445"/>
              <a:gd name="connsiteX30" fmla="*/ 11473063 w 12573524"/>
              <a:gd name="connsiteY30" fmla="*/ 691717 h 2143445"/>
              <a:gd name="connsiteX31" fmla="*/ 10786544 w 12573524"/>
              <a:gd name="connsiteY31" fmla="*/ 587074 h 2143445"/>
              <a:gd name="connsiteX32" fmla="*/ 10584930 w 12573524"/>
              <a:gd name="connsiteY32" fmla="*/ 1073268 h 2143445"/>
              <a:gd name="connsiteX33" fmla="*/ 9793416 w 12573524"/>
              <a:gd name="connsiteY33" fmla="*/ 47578 h 2143445"/>
              <a:gd name="connsiteX34" fmla="*/ 9226169 w 12573524"/>
              <a:gd name="connsiteY34" fmla="*/ 357140 h 2143445"/>
              <a:gd name="connsiteX35" fmla="*/ 8941552 w 12573524"/>
              <a:gd name="connsiteY35" fmla="*/ 198968 h 2143445"/>
              <a:gd name="connsiteX36" fmla="*/ 8509907 w 12573524"/>
              <a:gd name="connsiteY36" fmla="*/ 722501 h 2143445"/>
              <a:gd name="connsiteX37" fmla="*/ 8194288 w 12573524"/>
              <a:gd name="connsiteY37" fmla="*/ 157306 h 2143445"/>
              <a:gd name="connsiteX38" fmla="*/ 7732858 w 12573524"/>
              <a:gd name="connsiteY38" fmla="*/ 1144585 h 2143445"/>
              <a:gd name="connsiteX39" fmla="*/ 7330294 w 12573524"/>
              <a:gd name="connsiteY39" fmla="*/ 1327647 h 2143445"/>
              <a:gd name="connsiteX40" fmla="*/ 6717464 w 12573524"/>
              <a:gd name="connsiteY40" fmla="*/ 1181434 h 2143445"/>
              <a:gd name="connsiteX41" fmla="*/ 6891200 w 12573524"/>
              <a:gd name="connsiteY41" fmla="*/ 879682 h 2143445"/>
              <a:gd name="connsiteX42" fmla="*/ 6598410 w 12573524"/>
              <a:gd name="connsiteY42" fmla="*/ 687613 h 2143445"/>
              <a:gd name="connsiteX43" fmla="*/ 6232968 w 12573524"/>
              <a:gd name="connsiteY43" fmla="*/ 957383 h 2143445"/>
              <a:gd name="connsiteX44" fmla="*/ 5830406 w 12573524"/>
              <a:gd name="connsiteY44" fmla="*/ 1181615 h 2143445"/>
              <a:gd name="connsiteX45" fmla="*/ 5848784 w 12573524"/>
              <a:gd name="connsiteY45" fmla="*/ 157306 h 2143445"/>
              <a:gd name="connsiteX46" fmla="*/ 4975873 w 12573524"/>
              <a:gd name="connsiteY46" fmla="*/ 1510527 h 2143445"/>
              <a:gd name="connsiteX47" fmla="*/ 3992552 w 12573524"/>
              <a:gd name="connsiteY47" fmla="*/ 870538 h 2143445"/>
              <a:gd name="connsiteX48" fmla="*/ 3315577 w 12573524"/>
              <a:gd name="connsiteY48" fmla="*/ 1675392 h 2143445"/>
              <a:gd name="connsiteX49" fmla="*/ 2689646 w 12573524"/>
              <a:gd name="connsiteY49" fmla="*/ 1360128 h 2143445"/>
              <a:gd name="connsiteX50" fmla="*/ 2451765 w 12573524"/>
              <a:gd name="connsiteY50" fmla="*/ 2142100 h 2143445"/>
              <a:gd name="connsiteX51" fmla="*/ 2396947 w 12573524"/>
              <a:gd name="connsiteY51" fmla="*/ 610912 h 2143445"/>
              <a:gd name="connsiteX52" fmla="*/ 2081456 w 12573524"/>
              <a:gd name="connsiteY52" fmla="*/ 1327966 h 2143445"/>
              <a:gd name="connsiteX53" fmla="*/ 1624347 w 12573524"/>
              <a:gd name="connsiteY53" fmla="*/ 998509 h 2143445"/>
              <a:gd name="connsiteX54" fmla="*/ 1272462 w 12573524"/>
              <a:gd name="connsiteY54" fmla="*/ 1172381 h 2143445"/>
              <a:gd name="connsiteX55" fmla="*/ 1107688 w 12573524"/>
              <a:gd name="connsiteY55" fmla="*/ 743341 h 2143445"/>
              <a:gd name="connsiteX56" fmla="*/ 911024 w 12573524"/>
              <a:gd name="connsiteY56" fmla="*/ 404194 h 2143445"/>
              <a:gd name="connsiteX57" fmla="*/ 106352 w 12573524"/>
              <a:gd name="connsiteY57" fmla="*/ 971122 h 2143445"/>
              <a:gd name="connsiteX58" fmla="*/ 88064 w 12573524"/>
              <a:gd name="connsiteY58" fmla="*/ 769954 h 2143445"/>
              <a:gd name="connsiteX59" fmla="*/ 810440 w 12573524"/>
              <a:gd name="connsiteY59" fmla="*/ 331042 h 2143445"/>
              <a:gd name="connsiteX0" fmla="*/ 791084 w 12572365"/>
              <a:gd name="connsiteY0" fmla="*/ 417478 h 2143445"/>
              <a:gd name="connsiteX1" fmla="*/ 1065313 w 12572365"/>
              <a:gd name="connsiteY1" fmla="*/ 449914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6529 w 12572365"/>
              <a:gd name="connsiteY55" fmla="*/ 743341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91084 w 12572365"/>
              <a:gd name="connsiteY0" fmla="*/ 417478 h 2143445"/>
              <a:gd name="connsiteX1" fmla="*/ 1069862 w 12572365"/>
              <a:gd name="connsiteY1" fmla="*/ 427167 h 2143445"/>
              <a:gd name="connsiteX2" fmla="*/ 1271121 w 12572365"/>
              <a:gd name="connsiteY2" fmla="*/ 1131074 h 2143445"/>
              <a:gd name="connsiteX3" fmla="*/ 1632241 w 12572365"/>
              <a:gd name="connsiteY3" fmla="*/ 961978 h 2143445"/>
              <a:gd name="connsiteX4" fmla="*/ 2062009 w 12572365"/>
              <a:gd name="connsiteY4" fmla="*/ 1282018 h 2143445"/>
              <a:gd name="connsiteX5" fmla="*/ 2409481 w 12572365"/>
              <a:gd name="connsiteY5" fmla="*/ 541354 h 2143445"/>
              <a:gd name="connsiteX6" fmla="*/ 2450834 w 12572365"/>
              <a:gd name="connsiteY6" fmla="*/ 2073451 h 2143445"/>
              <a:gd name="connsiteX7" fmla="*/ 2665513 w 12572365"/>
              <a:gd name="connsiteY7" fmla="*/ 1327738 h 2143445"/>
              <a:gd name="connsiteX8" fmla="*/ 3296449 w 12572365"/>
              <a:gd name="connsiteY8" fmla="*/ 1638634 h 2143445"/>
              <a:gd name="connsiteX9" fmla="*/ 4050078 w 12572365"/>
              <a:gd name="connsiteY9" fmla="*/ 833508 h 2143445"/>
              <a:gd name="connsiteX10" fmla="*/ 4960657 w 12572365"/>
              <a:gd name="connsiteY10" fmla="*/ 1483186 h 2143445"/>
              <a:gd name="connsiteX11" fmla="*/ 5856814 w 12572365"/>
              <a:gd name="connsiteY11" fmla="*/ 116089 h 2143445"/>
              <a:gd name="connsiteX12" fmla="*/ 5861455 w 12572365"/>
              <a:gd name="connsiteY12" fmla="*/ 1158597 h 2143445"/>
              <a:gd name="connsiteX13" fmla="*/ 6519913 w 12572365"/>
              <a:gd name="connsiteY13" fmla="*/ 664684 h 2143445"/>
              <a:gd name="connsiteX14" fmla="*/ 6931166 w 12572365"/>
              <a:gd name="connsiteY14" fmla="*/ 865761 h 2143445"/>
              <a:gd name="connsiteX15" fmla="*/ 6775900 w 12572365"/>
              <a:gd name="connsiteY15" fmla="*/ 1185938 h 2143445"/>
              <a:gd name="connsiteX16" fmla="*/ 7621698 w 12572365"/>
              <a:gd name="connsiteY16" fmla="*/ 1217828 h 2143445"/>
              <a:gd name="connsiteX17" fmla="*/ 8179345 w 12572365"/>
              <a:gd name="connsiteY17" fmla="*/ 120730 h 2143445"/>
              <a:gd name="connsiteX18" fmla="*/ 8515532 w 12572365"/>
              <a:gd name="connsiteY18" fmla="*/ 681148 h 2143445"/>
              <a:gd name="connsiteX19" fmla="*/ 8937225 w 12572365"/>
              <a:gd name="connsiteY19" fmla="*/ 173006 h 2143445"/>
              <a:gd name="connsiteX20" fmla="*/ 9262569 w 12572365"/>
              <a:gd name="connsiteY20" fmla="*/ 306289 h 2143445"/>
              <a:gd name="connsiteX21" fmla="*/ 9814113 w 12572365"/>
              <a:gd name="connsiteY21" fmla="*/ 28218 h 2143445"/>
              <a:gd name="connsiteX22" fmla="*/ 10573467 w 12572365"/>
              <a:gd name="connsiteY22" fmla="*/ 1038562 h 2143445"/>
              <a:gd name="connsiteX23" fmla="*/ 10698540 w 12572365"/>
              <a:gd name="connsiteY23" fmla="*/ 638146 h 2143445"/>
              <a:gd name="connsiteX24" fmla="*/ 10931866 w 12572365"/>
              <a:gd name="connsiteY24" fmla="*/ 551968 h 2143445"/>
              <a:gd name="connsiteX25" fmla="*/ 11481937 w 12572365"/>
              <a:gd name="connsiteY25" fmla="*/ 643990 h 2143445"/>
              <a:gd name="connsiteX26" fmla="*/ 12046768 w 12572365"/>
              <a:gd name="connsiteY26" fmla="*/ 52753 h 2143445"/>
              <a:gd name="connsiteX27" fmla="*/ 12568465 w 12572365"/>
              <a:gd name="connsiteY27" fmla="*/ 641938 h 2143445"/>
              <a:gd name="connsiteX28" fmla="*/ 12271440 w 12572365"/>
              <a:gd name="connsiteY28" fmla="*/ 284474 h 2143445"/>
              <a:gd name="connsiteX29" fmla="*/ 11987753 w 12572365"/>
              <a:gd name="connsiteY29" fmla="*/ 116362 h 2143445"/>
              <a:gd name="connsiteX30" fmla="*/ 11471904 w 12572365"/>
              <a:gd name="connsiteY30" fmla="*/ 691717 h 2143445"/>
              <a:gd name="connsiteX31" fmla="*/ 10785385 w 12572365"/>
              <a:gd name="connsiteY31" fmla="*/ 587074 h 2143445"/>
              <a:gd name="connsiteX32" fmla="*/ 10583771 w 12572365"/>
              <a:gd name="connsiteY32" fmla="*/ 1073268 h 2143445"/>
              <a:gd name="connsiteX33" fmla="*/ 9792257 w 12572365"/>
              <a:gd name="connsiteY33" fmla="*/ 47578 h 2143445"/>
              <a:gd name="connsiteX34" fmla="*/ 9225010 w 12572365"/>
              <a:gd name="connsiteY34" fmla="*/ 357140 h 2143445"/>
              <a:gd name="connsiteX35" fmla="*/ 8940393 w 12572365"/>
              <a:gd name="connsiteY35" fmla="*/ 198968 h 2143445"/>
              <a:gd name="connsiteX36" fmla="*/ 8508748 w 12572365"/>
              <a:gd name="connsiteY36" fmla="*/ 722501 h 2143445"/>
              <a:gd name="connsiteX37" fmla="*/ 8193129 w 12572365"/>
              <a:gd name="connsiteY37" fmla="*/ 157306 h 2143445"/>
              <a:gd name="connsiteX38" fmla="*/ 7731699 w 12572365"/>
              <a:gd name="connsiteY38" fmla="*/ 1144585 h 2143445"/>
              <a:gd name="connsiteX39" fmla="*/ 7329135 w 12572365"/>
              <a:gd name="connsiteY39" fmla="*/ 1327647 h 2143445"/>
              <a:gd name="connsiteX40" fmla="*/ 6716305 w 12572365"/>
              <a:gd name="connsiteY40" fmla="*/ 1181434 h 2143445"/>
              <a:gd name="connsiteX41" fmla="*/ 6890041 w 12572365"/>
              <a:gd name="connsiteY41" fmla="*/ 879682 h 2143445"/>
              <a:gd name="connsiteX42" fmla="*/ 6597251 w 12572365"/>
              <a:gd name="connsiteY42" fmla="*/ 687613 h 2143445"/>
              <a:gd name="connsiteX43" fmla="*/ 6231809 w 12572365"/>
              <a:gd name="connsiteY43" fmla="*/ 957383 h 2143445"/>
              <a:gd name="connsiteX44" fmla="*/ 5829247 w 12572365"/>
              <a:gd name="connsiteY44" fmla="*/ 1181615 h 2143445"/>
              <a:gd name="connsiteX45" fmla="*/ 5847625 w 12572365"/>
              <a:gd name="connsiteY45" fmla="*/ 157306 h 2143445"/>
              <a:gd name="connsiteX46" fmla="*/ 4974714 w 12572365"/>
              <a:gd name="connsiteY46" fmla="*/ 1510527 h 2143445"/>
              <a:gd name="connsiteX47" fmla="*/ 3991393 w 12572365"/>
              <a:gd name="connsiteY47" fmla="*/ 870538 h 2143445"/>
              <a:gd name="connsiteX48" fmla="*/ 3314418 w 12572365"/>
              <a:gd name="connsiteY48" fmla="*/ 1675392 h 2143445"/>
              <a:gd name="connsiteX49" fmla="*/ 2688487 w 12572365"/>
              <a:gd name="connsiteY49" fmla="*/ 1360128 h 2143445"/>
              <a:gd name="connsiteX50" fmla="*/ 2450606 w 12572365"/>
              <a:gd name="connsiteY50" fmla="*/ 2142100 h 2143445"/>
              <a:gd name="connsiteX51" fmla="*/ 2395788 w 12572365"/>
              <a:gd name="connsiteY51" fmla="*/ 610912 h 2143445"/>
              <a:gd name="connsiteX52" fmla="*/ 2080297 w 12572365"/>
              <a:gd name="connsiteY52" fmla="*/ 1327966 h 2143445"/>
              <a:gd name="connsiteX53" fmla="*/ 1623188 w 12572365"/>
              <a:gd name="connsiteY53" fmla="*/ 998509 h 2143445"/>
              <a:gd name="connsiteX54" fmla="*/ 1271303 w 12572365"/>
              <a:gd name="connsiteY54" fmla="*/ 1172381 h 2143445"/>
              <a:gd name="connsiteX55" fmla="*/ 1101980 w 12572365"/>
              <a:gd name="connsiteY55" fmla="*/ 775186 h 2143445"/>
              <a:gd name="connsiteX56" fmla="*/ 909865 w 12572365"/>
              <a:gd name="connsiteY56" fmla="*/ 404194 h 2143445"/>
              <a:gd name="connsiteX57" fmla="*/ 105193 w 12572365"/>
              <a:gd name="connsiteY57" fmla="*/ 971122 h 2143445"/>
              <a:gd name="connsiteX58" fmla="*/ 86905 w 12572365"/>
              <a:gd name="connsiteY58" fmla="*/ 769954 h 2143445"/>
              <a:gd name="connsiteX59" fmla="*/ 791084 w 12572365"/>
              <a:gd name="connsiteY59" fmla="*/ 417478 h 2143445"/>
              <a:gd name="connsiteX0" fmla="*/ 786534 w 12567815"/>
              <a:gd name="connsiteY0" fmla="*/ 417478 h 2143445"/>
              <a:gd name="connsiteX1" fmla="*/ 1065312 w 12567815"/>
              <a:gd name="connsiteY1" fmla="*/ 427167 h 2143445"/>
              <a:gd name="connsiteX2" fmla="*/ 1266571 w 12567815"/>
              <a:gd name="connsiteY2" fmla="*/ 1131074 h 2143445"/>
              <a:gd name="connsiteX3" fmla="*/ 1627691 w 12567815"/>
              <a:gd name="connsiteY3" fmla="*/ 961978 h 2143445"/>
              <a:gd name="connsiteX4" fmla="*/ 2057459 w 12567815"/>
              <a:gd name="connsiteY4" fmla="*/ 1282018 h 2143445"/>
              <a:gd name="connsiteX5" fmla="*/ 2404931 w 12567815"/>
              <a:gd name="connsiteY5" fmla="*/ 541354 h 2143445"/>
              <a:gd name="connsiteX6" fmla="*/ 2446284 w 12567815"/>
              <a:gd name="connsiteY6" fmla="*/ 2073451 h 2143445"/>
              <a:gd name="connsiteX7" fmla="*/ 2660963 w 12567815"/>
              <a:gd name="connsiteY7" fmla="*/ 1327738 h 2143445"/>
              <a:gd name="connsiteX8" fmla="*/ 3291899 w 12567815"/>
              <a:gd name="connsiteY8" fmla="*/ 1638634 h 2143445"/>
              <a:gd name="connsiteX9" fmla="*/ 4045528 w 12567815"/>
              <a:gd name="connsiteY9" fmla="*/ 833508 h 2143445"/>
              <a:gd name="connsiteX10" fmla="*/ 4956107 w 12567815"/>
              <a:gd name="connsiteY10" fmla="*/ 1483186 h 2143445"/>
              <a:gd name="connsiteX11" fmla="*/ 5852264 w 12567815"/>
              <a:gd name="connsiteY11" fmla="*/ 116089 h 2143445"/>
              <a:gd name="connsiteX12" fmla="*/ 5856905 w 12567815"/>
              <a:gd name="connsiteY12" fmla="*/ 1158597 h 2143445"/>
              <a:gd name="connsiteX13" fmla="*/ 6515363 w 12567815"/>
              <a:gd name="connsiteY13" fmla="*/ 664684 h 2143445"/>
              <a:gd name="connsiteX14" fmla="*/ 6926616 w 12567815"/>
              <a:gd name="connsiteY14" fmla="*/ 865761 h 2143445"/>
              <a:gd name="connsiteX15" fmla="*/ 6771350 w 12567815"/>
              <a:gd name="connsiteY15" fmla="*/ 1185938 h 2143445"/>
              <a:gd name="connsiteX16" fmla="*/ 7617148 w 12567815"/>
              <a:gd name="connsiteY16" fmla="*/ 1217828 h 2143445"/>
              <a:gd name="connsiteX17" fmla="*/ 8174795 w 12567815"/>
              <a:gd name="connsiteY17" fmla="*/ 120730 h 2143445"/>
              <a:gd name="connsiteX18" fmla="*/ 8510982 w 12567815"/>
              <a:gd name="connsiteY18" fmla="*/ 681148 h 2143445"/>
              <a:gd name="connsiteX19" fmla="*/ 8932675 w 12567815"/>
              <a:gd name="connsiteY19" fmla="*/ 173006 h 2143445"/>
              <a:gd name="connsiteX20" fmla="*/ 9258019 w 12567815"/>
              <a:gd name="connsiteY20" fmla="*/ 306289 h 2143445"/>
              <a:gd name="connsiteX21" fmla="*/ 9809563 w 12567815"/>
              <a:gd name="connsiteY21" fmla="*/ 28218 h 2143445"/>
              <a:gd name="connsiteX22" fmla="*/ 10568917 w 12567815"/>
              <a:gd name="connsiteY22" fmla="*/ 1038562 h 2143445"/>
              <a:gd name="connsiteX23" fmla="*/ 10693990 w 12567815"/>
              <a:gd name="connsiteY23" fmla="*/ 638146 h 2143445"/>
              <a:gd name="connsiteX24" fmla="*/ 10927316 w 12567815"/>
              <a:gd name="connsiteY24" fmla="*/ 551968 h 2143445"/>
              <a:gd name="connsiteX25" fmla="*/ 11477387 w 12567815"/>
              <a:gd name="connsiteY25" fmla="*/ 643990 h 2143445"/>
              <a:gd name="connsiteX26" fmla="*/ 12042218 w 12567815"/>
              <a:gd name="connsiteY26" fmla="*/ 52753 h 2143445"/>
              <a:gd name="connsiteX27" fmla="*/ 12563915 w 12567815"/>
              <a:gd name="connsiteY27" fmla="*/ 641938 h 2143445"/>
              <a:gd name="connsiteX28" fmla="*/ 12266890 w 12567815"/>
              <a:gd name="connsiteY28" fmla="*/ 284474 h 2143445"/>
              <a:gd name="connsiteX29" fmla="*/ 11983203 w 12567815"/>
              <a:gd name="connsiteY29" fmla="*/ 116362 h 2143445"/>
              <a:gd name="connsiteX30" fmla="*/ 11467354 w 12567815"/>
              <a:gd name="connsiteY30" fmla="*/ 691717 h 2143445"/>
              <a:gd name="connsiteX31" fmla="*/ 10780835 w 12567815"/>
              <a:gd name="connsiteY31" fmla="*/ 587074 h 2143445"/>
              <a:gd name="connsiteX32" fmla="*/ 10579221 w 12567815"/>
              <a:gd name="connsiteY32" fmla="*/ 1073268 h 2143445"/>
              <a:gd name="connsiteX33" fmla="*/ 9787707 w 12567815"/>
              <a:gd name="connsiteY33" fmla="*/ 47578 h 2143445"/>
              <a:gd name="connsiteX34" fmla="*/ 9220460 w 12567815"/>
              <a:gd name="connsiteY34" fmla="*/ 357140 h 2143445"/>
              <a:gd name="connsiteX35" fmla="*/ 8935843 w 12567815"/>
              <a:gd name="connsiteY35" fmla="*/ 198968 h 2143445"/>
              <a:gd name="connsiteX36" fmla="*/ 8504198 w 12567815"/>
              <a:gd name="connsiteY36" fmla="*/ 722501 h 2143445"/>
              <a:gd name="connsiteX37" fmla="*/ 8188579 w 12567815"/>
              <a:gd name="connsiteY37" fmla="*/ 157306 h 2143445"/>
              <a:gd name="connsiteX38" fmla="*/ 7727149 w 12567815"/>
              <a:gd name="connsiteY38" fmla="*/ 1144585 h 2143445"/>
              <a:gd name="connsiteX39" fmla="*/ 7324585 w 12567815"/>
              <a:gd name="connsiteY39" fmla="*/ 1327647 h 2143445"/>
              <a:gd name="connsiteX40" fmla="*/ 6711755 w 12567815"/>
              <a:gd name="connsiteY40" fmla="*/ 1181434 h 2143445"/>
              <a:gd name="connsiteX41" fmla="*/ 6885491 w 12567815"/>
              <a:gd name="connsiteY41" fmla="*/ 879682 h 2143445"/>
              <a:gd name="connsiteX42" fmla="*/ 6592701 w 12567815"/>
              <a:gd name="connsiteY42" fmla="*/ 687613 h 2143445"/>
              <a:gd name="connsiteX43" fmla="*/ 6227259 w 12567815"/>
              <a:gd name="connsiteY43" fmla="*/ 957383 h 2143445"/>
              <a:gd name="connsiteX44" fmla="*/ 5824697 w 12567815"/>
              <a:gd name="connsiteY44" fmla="*/ 1181615 h 2143445"/>
              <a:gd name="connsiteX45" fmla="*/ 5843075 w 12567815"/>
              <a:gd name="connsiteY45" fmla="*/ 157306 h 2143445"/>
              <a:gd name="connsiteX46" fmla="*/ 4970164 w 12567815"/>
              <a:gd name="connsiteY46" fmla="*/ 1510527 h 2143445"/>
              <a:gd name="connsiteX47" fmla="*/ 3986843 w 12567815"/>
              <a:gd name="connsiteY47" fmla="*/ 870538 h 2143445"/>
              <a:gd name="connsiteX48" fmla="*/ 3309868 w 12567815"/>
              <a:gd name="connsiteY48" fmla="*/ 1675392 h 2143445"/>
              <a:gd name="connsiteX49" fmla="*/ 2683937 w 12567815"/>
              <a:gd name="connsiteY49" fmla="*/ 1360128 h 2143445"/>
              <a:gd name="connsiteX50" fmla="*/ 2446056 w 12567815"/>
              <a:gd name="connsiteY50" fmla="*/ 2142100 h 2143445"/>
              <a:gd name="connsiteX51" fmla="*/ 2391238 w 12567815"/>
              <a:gd name="connsiteY51" fmla="*/ 610912 h 2143445"/>
              <a:gd name="connsiteX52" fmla="*/ 2075747 w 12567815"/>
              <a:gd name="connsiteY52" fmla="*/ 1327966 h 2143445"/>
              <a:gd name="connsiteX53" fmla="*/ 1618638 w 12567815"/>
              <a:gd name="connsiteY53" fmla="*/ 998509 h 2143445"/>
              <a:gd name="connsiteX54" fmla="*/ 1266753 w 12567815"/>
              <a:gd name="connsiteY54" fmla="*/ 1172381 h 2143445"/>
              <a:gd name="connsiteX55" fmla="*/ 1097430 w 12567815"/>
              <a:gd name="connsiteY55" fmla="*/ 775186 h 2143445"/>
              <a:gd name="connsiteX56" fmla="*/ 905315 w 12567815"/>
              <a:gd name="connsiteY56" fmla="*/ 404194 h 2143445"/>
              <a:gd name="connsiteX57" fmla="*/ 100643 w 12567815"/>
              <a:gd name="connsiteY57" fmla="*/ 971122 h 2143445"/>
              <a:gd name="connsiteX58" fmla="*/ 91453 w 12567815"/>
              <a:gd name="connsiteY58" fmla="*/ 942826 h 2143445"/>
              <a:gd name="connsiteX59" fmla="*/ 786534 w 12567815"/>
              <a:gd name="connsiteY59" fmla="*/ 417478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2480 w 12562865"/>
              <a:gd name="connsiteY55" fmla="*/ 775186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 name="connsiteX0" fmla="*/ 699697 w 12562865"/>
              <a:gd name="connsiteY0" fmla="*/ 472069 h 2143445"/>
              <a:gd name="connsiteX1" fmla="*/ 1060362 w 12562865"/>
              <a:gd name="connsiteY1" fmla="*/ 427167 h 2143445"/>
              <a:gd name="connsiteX2" fmla="*/ 1261621 w 12562865"/>
              <a:gd name="connsiteY2" fmla="*/ 1131074 h 2143445"/>
              <a:gd name="connsiteX3" fmla="*/ 1622741 w 12562865"/>
              <a:gd name="connsiteY3" fmla="*/ 961978 h 2143445"/>
              <a:gd name="connsiteX4" fmla="*/ 2052509 w 12562865"/>
              <a:gd name="connsiteY4" fmla="*/ 1282018 h 2143445"/>
              <a:gd name="connsiteX5" fmla="*/ 2399981 w 12562865"/>
              <a:gd name="connsiteY5" fmla="*/ 541354 h 2143445"/>
              <a:gd name="connsiteX6" fmla="*/ 2441334 w 12562865"/>
              <a:gd name="connsiteY6" fmla="*/ 2073451 h 2143445"/>
              <a:gd name="connsiteX7" fmla="*/ 2656013 w 12562865"/>
              <a:gd name="connsiteY7" fmla="*/ 1327738 h 2143445"/>
              <a:gd name="connsiteX8" fmla="*/ 3286949 w 12562865"/>
              <a:gd name="connsiteY8" fmla="*/ 1638634 h 2143445"/>
              <a:gd name="connsiteX9" fmla="*/ 4040578 w 12562865"/>
              <a:gd name="connsiteY9" fmla="*/ 833508 h 2143445"/>
              <a:gd name="connsiteX10" fmla="*/ 4951157 w 12562865"/>
              <a:gd name="connsiteY10" fmla="*/ 1483186 h 2143445"/>
              <a:gd name="connsiteX11" fmla="*/ 5847314 w 12562865"/>
              <a:gd name="connsiteY11" fmla="*/ 116089 h 2143445"/>
              <a:gd name="connsiteX12" fmla="*/ 5851955 w 12562865"/>
              <a:gd name="connsiteY12" fmla="*/ 1158597 h 2143445"/>
              <a:gd name="connsiteX13" fmla="*/ 6510413 w 12562865"/>
              <a:gd name="connsiteY13" fmla="*/ 664684 h 2143445"/>
              <a:gd name="connsiteX14" fmla="*/ 6921666 w 12562865"/>
              <a:gd name="connsiteY14" fmla="*/ 865761 h 2143445"/>
              <a:gd name="connsiteX15" fmla="*/ 6766400 w 12562865"/>
              <a:gd name="connsiteY15" fmla="*/ 1185938 h 2143445"/>
              <a:gd name="connsiteX16" fmla="*/ 7612198 w 12562865"/>
              <a:gd name="connsiteY16" fmla="*/ 1217828 h 2143445"/>
              <a:gd name="connsiteX17" fmla="*/ 8169845 w 12562865"/>
              <a:gd name="connsiteY17" fmla="*/ 120730 h 2143445"/>
              <a:gd name="connsiteX18" fmla="*/ 8506032 w 12562865"/>
              <a:gd name="connsiteY18" fmla="*/ 681148 h 2143445"/>
              <a:gd name="connsiteX19" fmla="*/ 8927725 w 12562865"/>
              <a:gd name="connsiteY19" fmla="*/ 173006 h 2143445"/>
              <a:gd name="connsiteX20" fmla="*/ 9253069 w 12562865"/>
              <a:gd name="connsiteY20" fmla="*/ 306289 h 2143445"/>
              <a:gd name="connsiteX21" fmla="*/ 9804613 w 12562865"/>
              <a:gd name="connsiteY21" fmla="*/ 28218 h 2143445"/>
              <a:gd name="connsiteX22" fmla="*/ 10563967 w 12562865"/>
              <a:gd name="connsiteY22" fmla="*/ 1038562 h 2143445"/>
              <a:gd name="connsiteX23" fmla="*/ 10689040 w 12562865"/>
              <a:gd name="connsiteY23" fmla="*/ 638146 h 2143445"/>
              <a:gd name="connsiteX24" fmla="*/ 10922366 w 12562865"/>
              <a:gd name="connsiteY24" fmla="*/ 551968 h 2143445"/>
              <a:gd name="connsiteX25" fmla="*/ 11472437 w 12562865"/>
              <a:gd name="connsiteY25" fmla="*/ 643990 h 2143445"/>
              <a:gd name="connsiteX26" fmla="*/ 12037268 w 12562865"/>
              <a:gd name="connsiteY26" fmla="*/ 52753 h 2143445"/>
              <a:gd name="connsiteX27" fmla="*/ 12558965 w 12562865"/>
              <a:gd name="connsiteY27" fmla="*/ 641938 h 2143445"/>
              <a:gd name="connsiteX28" fmla="*/ 12261940 w 12562865"/>
              <a:gd name="connsiteY28" fmla="*/ 284474 h 2143445"/>
              <a:gd name="connsiteX29" fmla="*/ 11978253 w 12562865"/>
              <a:gd name="connsiteY29" fmla="*/ 116362 h 2143445"/>
              <a:gd name="connsiteX30" fmla="*/ 11462404 w 12562865"/>
              <a:gd name="connsiteY30" fmla="*/ 691717 h 2143445"/>
              <a:gd name="connsiteX31" fmla="*/ 10775885 w 12562865"/>
              <a:gd name="connsiteY31" fmla="*/ 587074 h 2143445"/>
              <a:gd name="connsiteX32" fmla="*/ 10574271 w 12562865"/>
              <a:gd name="connsiteY32" fmla="*/ 1073268 h 2143445"/>
              <a:gd name="connsiteX33" fmla="*/ 9782757 w 12562865"/>
              <a:gd name="connsiteY33" fmla="*/ 47578 h 2143445"/>
              <a:gd name="connsiteX34" fmla="*/ 9215510 w 12562865"/>
              <a:gd name="connsiteY34" fmla="*/ 357140 h 2143445"/>
              <a:gd name="connsiteX35" fmla="*/ 8930893 w 12562865"/>
              <a:gd name="connsiteY35" fmla="*/ 198968 h 2143445"/>
              <a:gd name="connsiteX36" fmla="*/ 8499248 w 12562865"/>
              <a:gd name="connsiteY36" fmla="*/ 722501 h 2143445"/>
              <a:gd name="connsiteX37" fmla="*/ 8183629 w 12562865"/>
              <a:gd name="connsiteY37" fmla="*/ 157306 h 2143445"/>
              <a:gd name="connsiteX38" fmla="*/ 7722199 w 12562865"/>
              <a:gd name="connsiteY38" fmla="*/ 1144585 h 2143445"/>
              <a:gd name="connsiteX39" fmla="*/ 7319635 w 12562865"/>
              <a:gd name="connsiteY39" fmla="*/ 1327647 h 2143445"/>
              <a:gd name="connsiteX40" fmla="*/ 6706805 w 12562865"/>
              <a:gd name="connsiteY40" fmla="*/ 1181434 h 2143445"/>
              <a:gd name="connsiteX41" fmla="*/ 6880541 w 12562865"/>
              <a:gd name="connsiteY41" fmla="*/ 879682 h 2143445"/>
              <a:gd name="connsiteX42" fmla="*/ 6587751 w 12562865"/>
              <a:gd name="connsiteY42" fmla="*/ 687613 h 2143445"/>
              <a:gd name="connsiteX43" fmla="*/ 6222309 w 12562865"/>
              <a:gd name="connsiteY43" fmla="*/ 957383 h 2143445"/>
              <a:gd name="connsiteX44" fmla="*/ 5819747 w 12562865"/>
              <a:gd name="connsiteY44" fmla="*/ 1181615 h 2143445"/>
              <a:gd name="connsiteX45" fmla="*/ 5838125 w 12562865"/>
              <a:gd name="connsiteY45" fmla="*/ 157306 h 2143445"/>
              <a:gd name="connsiteX46" fmla="*/ 4965214 w 12562865"/>
              <a:gd name="connsiteY46" fmla="*/ 1510527 h 2143445"/>
              <a:gd name="connsiteX47" fmla="*/ 3981893 w 12562865"/>
              <a:gd name="connsiteY47" fmla="*/ 870538 h 2143445"/>
              <a:gd name="connsiteX48" fmla="*/ 3304918 w 12562865"/>
              <a:gd name="connsiteY48" fmla="*/ 1675392 h 2143445"/>
              <a:gd name="connsiteX49" fmla="*/ 2678987 w 12562865"/>
              <a:gd name="connsiteY49" fmla="*/ 1360128 h 2143445"/>
              <a:gd name="connsiteX50" fmla="*/ 2441106 w 12562865"/>
              <a:gd name="connsiteY50" fmla="*/ 2142100 h 2143445"/>
              <a:gd name="connsiteX51" fmla="*/ 2386288 w 12562865"/>
              <a:gd name="connsiteY51" fmla="*/ 610912 h 2143445"/>
              <a:gd name="connsiteX52" fmla="*/ 2070797 w 12562865"/>
              <a:gd name="connsiteY52" fmla="*/ 1327966 h 2143445"/>
              <a:gd name="connsiteX53" fmla="*/ 1613688 w 12562865"/>
              <a:gd name="connsiteY53" fmla="*/ 998509 h 2143445"/>
              <a:gd name="connsiteX54" fmla="*/ 1261803 w 12562865"/>
              <a:gd name="connsiteY54" fmla="*/ 1172381 h 2143445"/>
              <a:gd name="connsiteX55" fmla="*/ 1097029 w 12562865"/>
              <a:gd name="connsiteY55" fmla="*/ 743341 h 2143445"/>
              <a:gd name="connsiteX56" fmla="*/ 900365 w 12562865"/>
              <a:gd name="connsiteY56" fmla="*/ 404194 h 2143445"/>
              <a:gd name="connsiteX57" fmla="*/ 95693 w 12562865"/>
              <a:gd name="connsiteY57" fmla="*/ 971122 h 2143445"/>
              <a:gd name="connsiteX58" fmla="*/ 86503 w 12562865"/>
              <a:gd name="connsiteY58" fmla="*/ 942826 h 2143445"/>
              <a:gd name="connsiteX59" fmla="*/ 699697 w 12562865"/>
              <a:gd name="connsiteY59" fmla="*/ 472069 h 2143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Lst>
            <a:rect l="l" t="t" r="r" b="b"/>
            <a:pathLst>
              <a:path w="12562865" h="2143445">
                <a:moveTo>
                  <a:pt x="699697" y="472069"/>
                </a:moveTo>
                <a:cubicBezTo>
                  <a:pt x="862007" y="358831"/>
                  <a:pt x="980356" y="308234"/>
                  <a:pt x="1060362" y="427167"/>
                </a:cubicBezTo>
                <a:cubicBezTo>
                  <a:pt x="1122171" y="596142"/>
                  <a:pt x="1171682" y="1082124"/>
                  <a:pt x="1261621" y="1131074"/>
                </a:cubicBezTo>
                <a:cubicBezTo>
                  <a:pt x="1392503" y="1125433"/>
                  <a:pt x="1493201" y="934546"/>
                  <a:pt x="1622741" y="961978"/>
                </a:cubicBezTo>
                <a:cubicBezTo>
                  <a:pt x="1802323" y="1012156"/>
                  <a:pt x="1900223" y="1302081"/>
                  <a:pt x="2052509" y="1282018"/>
                </a:cubicBezTo>
                <a:cubicBezTo>
                  <a:pt x="2182049" y="1211914"/>
                  <a:pt x="2328353" y="393526"/>
                  <a:pt x="2399981" y="541354"/>
                </a:cubicBezTo>
                <a:cubicBezTo>
                  <a:pt x="2471609" y="689182"/>
                  <a:pt x="2389564" y="1924190"/>
                  <a:pt x="2441334" y="2073451"/>
                </a:cubicBezTo>
                <a:cubicBezTo>
                  <a:pt x="2465808" y="2213613"/>
                  <a:pt x="2451388" y="1413855"/>
                  <a:pt x="2656013" y="1327738"/>
                </a:cubicBezTo>
                <a:cubicBezTo>
                  <a:pt x="2860638" y="1241621"/>
                  <a:pt x="3056188" y="1721006"/>
                  <a:pt x="3286949" y="1638634"/>
                </a:cubicBezTo>
                <a:cubicBezTo>
                  <a:pt x="3517710" y="1556262"/>
                  <a:pt x="3702955" y="778440"/>
                  <a:pt x="4040578" y="833508"/>
                </a:cubicBezTo>
                <a:cubicBezTo>
                  <a:pt x="4378201" y="924970"/>
                  <a:pt x="4650034" y="1602756"/>
                  <a:pt x="4951157" y="1483186"/>
                </a:cubicBezTo>
                <a:cubicBezTo>
                  <a:pt x="5252280" y="1363616"/>
                  <a:pt x="5674435" y="124694"/>
                  <a:pt x="5847314" y="116089"/>
                </a:cubicBezTo>
                <a:cubicBezTo>
                  <a:pt x="6020193" y="107484"/>
                  <a:pt x="5741439" y="1067165"/>
                  <a:pt x="5851955" y="1158597"/>
                </a:cubicBezTo>
                <a:cubicBezTo>
                  <a:pt x="5962472" y="1250030"/>
                  <a:pt x="6332128" y="713490"/>
                  <a:pt x="6510413" y="664684"/>
                </a:cubicBezTo>
                <a:cubicBezTo>
                  <a:pt x="6688698" y="615878"/>
                  <a:pt x="6892650" y="769787"/>
                  <a:pt x="6921666" y="865761"/>
                </a:cubicBezTo>
                <a:cubicBezTo>
                  <a:pt x="6950682" y="961735"/>
                  <a:pt x="6651311" y="1127260"/>
                  <a:pt x="6766400" y="1185938"/>
                </a:cubicBezTo>
                <a:cubicBezTo>
                  <a:pt x="6881489" y="1244616"/>
                  <a:pt x="7378291" y="1395363"/>
                  <a:pt x="7612198" y="1217828"/>
                </a:cubicBezTo>
                <a:cubicBezTo>
                  <a:pt x="7846106" y="1040293"/>
                  <a:pt x="8020873" y="210177"/>
                  <a:pt x="8169845" y="120730"/>
                </a:cubicBezTo>
                <a:cubicBezTo>
                  <a:pt x="8318817" y="31283"/>
                  <a:pt x="8379719" y="672435"/>
                  <a:pt x="8506032" y="681148"/>
                </a:cubicBezTo>
                <a:cubicBezTo>
                  <a:pt x="8632345" y="689861"/>
                  <a:pt x="8803219" y="235482"/>
                  <a:pt x="8927725" y="173006"/>
                </a:cubicBezTo>
                <a:cubicBezTo>
                  <a:pt x="9052231" y="110530"/>
                  <a:pt x="9116019" y="398659"/>
                  <a:pt x="9253069" y="306289"/>
                </a:cubicBezTo>
                <a:cubicBezTo>
                  <a:pt x="9390119" y="213919"/>
                  <a:pt x="9586130" y="-93827"/>
                  <a:pt x="9804613" y="28218"/>
                </a:cubicBezTo>
                <a:cubicBezTo>
                  <a:pt x="10023096" y="150263"/>
                  <a:pt x="10416563" y="936907"/>
                  <a:pt x="10563967" y="1038562"/>
                </a:cubicBezTo>
                <a:cubicBezTo>
                  <a:pt x="10711371" y="1140217"/>
                  <a:pt x="10638406" y="751090"/>
                  <a:pt x="10689040" y="638146"/>
                </a:cubicBezTo>
                <a:cubicBezTo>
                  <a:pt x="10739674" y="525202"/>
                  <a:pt x="10796349" y="528248"/>
                  <a:pt x="10922366" y="551968"/>
                </a:cubicBezTo>
                <a:cubicBezTo>
                  <a:pt x="11048383" y="575688"/>
                  <a:pt x="11286620" y="727192"/>
                  <a:pt x="11472437" y="643990"/>
                </a:cubicBezTo>
                <a:cubicBezTo>
                  <a:pt x="11658254" y="560788"/>
                  <a:pt x="11856180" y="53095"/>
                  <a:pt x="12037268" y="52753"/>
                </a:cubicBezTo>
                <a:cubicBezTo>
                  <a:pt x="12218356" y="52411"/>
                  <a:pt x="12521520" y="603318"/>
                  <a:pt x="12558965" y="641938"/>
                </a:cubicBezTo>
                <a:cubicBezTo>
                  <a:pt x="12596410" y="680558"/>
                  <a:pt x="12354176" y="394816"/>
                  <a:pt x="12261940" y="284474"/>
                </a:cubicBezTo>
                <a:cubicBezTo>
                  <a:pt x="12169704" y="174132"/>
                  <a:pt x="12111509" y="48488"/>
                  <a:pt x="11978253" y="116362"/>
                </a:cubicBezTo>
                <a:cubicBezTo>
                  <a:pt x="11844997" y="184236"/>
                  <a:pt x="11662799" y="613265"/>
                  <a:pt x="11462404" y="691717"/>
                </a:cubicBezTo>
                <a:cubicBezTo>
                  <a:pt x="11262009" y="770169"/>
                  <a:pt x="10923907" y="523482"/>
                  <a:pt x="10775885" y="587074"/>
                </a:cubicBezTo>
                <a:cubicBezTo>
                  <a:pt x="10627863" y="650666"/>
                  <a:pt x="10775299" y="1177275"/>
                  <a:pt x="10574271" y="1073268"/>
                </a:cubicBezTo>
                <a:cubicBezTo>
                  <a:pt x="10373243" y="969261"/>
                  <a:pt x="10009217" y="166933"/>
                  <a:pt x="9782757" y="47578"/>
                </a:cubicBezTo>
                <a:cubicBezTo>
                  <a:pt x="9556297" y="-71777"/>
                  <a:pt x="9357487" y="331908"/>
                  <a:pt x="9215510" y="357140"/>
                </a:cubicBezTo>
                <a:cubicBezTo>
                  <a:pt x="9073533" y="382372"/>
                  <a:pt x="9050270" y="138075"/>
                  <a:pt x="8930893" y="198968"/>
                </a:cubicBezTo>
                <a:cubicBezTo>
                  <a:pt x="8811516" y="259862"/>
                  <a:pt x="8651088" y="724896"/>
                  <a:pt x="8499248" y="722501"/>
                </a:cubicBezTo>
                <a:cubicBezTo>
                  <a:pt x="8347408" y="720106"/>
                  <a:pt x="8313137" y="86959"/>
                  <a:pt x="8183629" y="157306"/>
                </a:cubicBezTo>
                <a:cubicBezTo>
                  <a:pt x="8054121" y="227653"/>
                  <a:pt x="7866198" y="949528"/>
                  <a:pt x="7722199" y="1144585"/>
                </a:cubicBezTo>
                <a:cubicBezTo>
                  <a:pt x="7578200" y="1339642"/>
                  <a:pt x="7447924" y="1316957"/>
                  <a:pt x="7319635" y="1327647"/>
                </a:cubicBezTo>
                <a:cubicBezTo>
                  <a:pt x="7191346" y="1338337"/>
                  <a:pt x="6779987" y="1256095"/>
                  <a:pt x="6706805" y="1181434"/>
                </a:cubicBezTo>
                <a:cubicBezTo>
                  <a:pt x="6633623" y="1106773"/>
                  <a:pt x="6900383" y="961985"/>
                  <a:pt x="6880541" y="879682"/>
                </a:cubicBezTo>
                <a:cubicBezTo>
                  <a:pt x="6860699" y="797379"/>
                  <a:pt x="6720202" y="697409"/>
                  <a:pt x="6587751" y="687613"/>
                </a:cubicBezTo>
                <a:cubicBezTo>
                  <a:pt x="6455300" y="677817"/>
                  <a:pt x="6341211" y="838655"/>
                  <a:pt x="6222309" y="957383"/>
                </a:cubicBezTo>
                <a:cubicBezTo>
                  <a:pt x="6103407" y="1076111"/>
                  <a:pt x="5933820" y="1264919"/>
                  <a:pt x="5819747" y="1181615"/>
                </a:cubicBezTo>
                <a:cubicBezTo>
                  <a:pt x="5705674" y="1098311"/>
                  <a:pt x="5980547" y="102487"/>
                  <a:pt x="5838125" y="157306"/>
                </a:cubicBezTo>
                <a:cubicBezTo>
                  <a:pt x="5695703" y="212125"/>
                  <a:pt x="5288234" y="1368909"/>
                  <a:pt x="4965214" y="1510527"/>
                </a:cubicBezTo>
                <a:cubicBezTo>
                  <a:pt x="4642194" y="1652145"/>
                  <a:pt x="4258609" y="843061"/>
                  <a:pt x="3981893" y="870538"/>
                </a:cubicBezTo>
                <a:cubicBezTo>
                  <a:pt x="3705177" y="898015"/>
                  <a:pt x="3522069" y="1593794"/>
                  <a:pt x="3304918" y="1675392"/>
                </a:cubicBezTo>
                <a:cubicBezTo>
                  <a:pt x="3087767" y="1756990"/>
                  <a:pt x="2868448" y="1336934"/>
                  <a:pt x="2678987" y="1360128"/>
                </a:cubicBezTo>
                <a:cubicBezTo>
                  <a:pt x="2489526" y="1383322"/>
                  <a:pt x="2517185" y="2180533"/>
                  <a:pt x="2441106" y="2142100"/>
                </a:cubicBezTo>
                <a:cubicBezTo>
                  <a:pt x="2342281" y="2080921"/>
                  <a:pt x="2420710" y="787544"/>
                  <a:pt x="2386288" y="610912"/>
                </a:cubicBezTo>
                <a:cubicBezTo>
                  <a:pt x="2324570" y="475223"/>
                  <a:pt x="2199564" y="1263367"/>
                  <a:pt x="2070797" y="1327966"/>
                </a:cubicBezTo>
                <a:cubicBezTo>
                  <a:pt x="1942030" y="1392565"/>
                  <a:pt x="1748520" y="1024440"/>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529778676"/>
      </p:ext>
    </p:extLst>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tel-3">
    <p:bg>
      <p:bgPr>
        <a:solidFill>
          <a:schemeClr val="accent1"/>
        </a:solidFill>
        <a:effectLst/>
      </p:bgPr>
    </p:bg>
    <p:spTree>
      <p:nvGrpSpPr>
        <p:cNvPr id="1" name=""/>
        <p:cNvGrpSpPr/>
        <p:nvPr/>
      </p:nvGrpSpPr>
      <p:grpSpPr>
        <a:xfrm>
          <a:off x="0" y="0"/>
          <a:ext cx="0" cy="0"/>
          <a:chOff x="0" y="0"/>
          <a:chExt cx="0" cy="0"/>
        </a:xfrm>
      </p:grpSpPr>
      <p:pic>
        <p:nvPicPr>
          <p:cNvPr id="3" name="Bilde 2">
            <a:extLst>
              <a:ext uri="{FF2B5EF4-FFF2-40B4-BE49-F238E27FC236}">
                <a16:creationId xmlns:a16="http://schemas.microsoft.com/office/drawing/2014/main" id="{ECA093B0-0FE1-F64F-A561-539416130FF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19" name="Plassholder for tekst 36">
            <a:extLst>
              <a:ext uri="{FF2B5EF4-FFF2-40B4-BE49-F238E27FC236}">
                <a16:creationId xmlns:a16="http://schemas.microsoft.com/office/drawing/2014/main" id="{9E82DDEF-A8E0-B840-8C8F-5D92E1D1D32B}"/>
              </a:ext>
            </a:extLst>
          </p:cNvPr>
          <p:cNvSpPr>
            <a:spLocks noGrp="1"/>
          </p:cNvSpPr>
          <p:nvPr>
            <p:ph type="body" sz="quarter" idx="11" hasCustomPrompt="1"/>
          </p:nvPr>
        </p:nvSpPr>
        <p:spPr>
          <a:xfrm>
            <a:off x="2297596" y="1093304"/>
            <a:ext cx="7596808" cy="1083366"/>
          </a:xfrm>
        </p:spPr>
        <p:txBody>
          <a:bodyPr anchor="b">
            <a:normAutofit/>
          </a:bodyPr>
          <a:lstStyle>
            <a:lvl1pPr marL="0" indent="0" algn="ctr">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Tittel</a:t>
            </a:r>
          </a:p>
        </p:txBody>
      </p:sp>
      <p:sp>
        <p:nvSpPr>
          <p:cNvPr id="12" name="Plassholder for bilde 11">
            <a:extLst>
              <a:ext uri="{FF2B5EF4-FFF2-40B4-BE49-F238E27FC236}">
                <a16:creationId xmlns:a16="http://schemas.microsoft.com/office/drawing/2014/main" id="{9C586559-EC64-7C41-B296-CFCE105380B1}"/>
              </a:ext>
            </a:extLst>
          </p:cNvPr>
          <p:cNvSpPr>
            <a:spLocks noGrp="1"/>
          </p:cNvSpPr>
          <p:nvPr>
            <p:ph type="pic" sz="quarter" idx="12" hasCustomPrompt="1"/>
          </p:nvPr>
        </p:nvSpPr>
        <p:spPr>
          <a:xfrm>
            <a:off x="0" y="3429000"/>
            <a:ext cx="12192000" cy="3429000"/>
          </a:xfrm>
          <a:custGeom>
            <a:avLst/>
            <a:gdLst>
              <a:gd name="connsiteX0" fmla="*/ 10091885 w 12192000"/>
              <a:gd name="connsiteY0" fmla="*/ 0 h 3429000"/>
              <a:gd name="connsiteX1" fmla="*/ 11637720 w 12192000"/>
              <a:gd name="connsiteY1" fmla="*/ 0 h 3429000"/>
              <a:gd name="connsiteX2" fmla="*/ 11597308 w 12192000"/>
              <a:gd name="connsiteY2" fmla="*/ 49109 h 3429000"/>
              <a:gd name="connsiteX3" fmla="*/ 11367085 w 12192000"/>
              <a:gd name="connsiteY3" fmla="*/ 254484 h 3429000"/>
              <a:gd name="connsiteX4" fmla="*/ 10826401 w 12192000"/>
              <a:gd name="connsiteY4" fmla="*/ 117713 h 3429000"/>
              <a:gd name="connsiteX5" fmla="*/ 10586800 w 12192000"/>
              <a:gd name="connsiteY5" fmla="*/ 184488 h 3429000"/>
              <a:gd name="connsiteX6" fmla="*/ 10429347 w 12192000"/>
              <a:gd name="connsiteY6" fmla="*/ 573313 h 3429000"/>
              <a:gd name="connsiteX7" fmla="*/ 10118266 w 12192000"/>
              <a:gd name="connsiteY7" fmla="*/ 48542 h 3429000"/>
              <a:gd name="connsiteX8" fmla="*/ 8357894 w 12192000"/>
              <a:gd name="connsiteY8" fmla="*/ 0 h 3429000"/>
              <a:gd name="connsiteX9" fmla="*/ 8503657 w 12192000"/>
              <a:gd name="connsiteY9" fmla="*/ 0 h 3429000"/>
              <a:gd name="connsiteX10" fmla="*/ 8485642 w 12192000"/>
              <a:gd name="connsiteY10" fmla="*/ 16505 h 3429000"/>
              <a:gd name="connsiteX11" fmla="*/ 8407606 w 12192000"/>
              <a:gd name="connsiteY11" fmla="*/ 48525 h 3429000"/>
              <a:gd name="connsiteX12" fmla="*/ 8365633 w 12192000"/>
              <a:gd name="connsiteY12" fmla="*/ 14723 h 3429000"/>
              <a:gd name="connsiteX13" fmla="*/ 6746758 w 12192000"/>
              <a:gd name="connsiteY13" fmla="*/ 0 h 3429000"/>
              <a:gd name="connsiteX14" fmla="*/ 7808488 w 12192000"/>
              <a:gd name="connsiteY14" fmla="*/ 0 h 3429000"/>
              <a:gd name="connsiteX15" fmla="*/ 7744856 w 12192000"/>
              <a:gd name="connsiteY15" fmla="*/ 129627 h 3429000"/>
              <a:gd name="connsiteX16" fmla="*/ 7472814 w 12192000"/>
              <a:gd name="connsiteY16" fmla="*/ 510183 h 3429000"/>
              <a:gd name="connsiteX17" fmla="*/ 6632471 w 12192000"/>
              <a:gd name="connsiteY17" fmla="*/ 409117 h 3429000"/>
              <a:gd name="connsiteX18" fmla="*/ 6813442 w 12192000"/>
              <a:gd name="connsiteY18" fmla="*/ 102735 h 3429000"/>
              <a:gd name="connsiteX19" fmla="*/ 6768639 w 12192000"/>
              <a:gd name="connsiteY19" fmla="*/ 20016 h 3429000"/>
              <a:gd name="connsiteX20" fmla="*/ 5736099 w 12192000"/>
              <a:gd name="connsiteY20" fmla="*/ 0 h 3429000"/>
              <a:gd name="connsiteX21" fmla="*/ 6206675 w 12192000"/>
              <a:gd name="connsiteY21" fmla="*/ 0 h 3429000"/>
              <a:gd name="connsiteX22" fmla="*/ 6146827 w 12192000"/>
              <a:gd name="connsiteY22" fmla="*/ 48704 h 3429000"/>
              <a:gd name="connsiteX23" fmla="*/ 5723338 w 12192000"/>
              <a:gd name="connsiteY23" fmla="*/ 306962 h 3429000"/>
              <a:gd name="connsiteX24" fmla="*/ 5731430 w 12192000"/>
              <a:gd name="connsiteY24" fmla="*/ 22628 h 3429000"/>
              <a:gd name="connsiteX25" fmla="*/ 4163144 w 12192000"/>
              <a:gd name="connsiteY25" fmla="*/ 0 h 3429000"/>
              <a:gd name="connsiteX26" fmla="*/ 5274068 w 12192000"/>
              <a:gd name="connsiteY26" fmla="*/ 0 h 3429000"/>
              <a:gd name="connsiteX27" fmla="*/ 5207582 w 12192000"/>
              <a:gd name="connsiteY27" fmla="*/ 105792 h 3429000"/>
              <a:gd name="connsiteX28" fmla="*/ 4798979 w 12192000"/>
              <a:gd name="connsiteY28" fmla="*/ 556671 h 3429000"/>
              <a:gd name="connsiteX29" fmla="*/ 4173378 w 12192000"/>
              <a:gd name="connsiteY29" fmla="*/ 10825 h 3429000"/>
              <a:gd name="connsiteX30" fmla="*/ 2315091 w 12192000"/>
              <a:gd name="connsiteY30" fmla="*/ 0 h 3429000"/>
              <a:gd name="connsiteX31" fmla="*/ 3617106 w 12192000"/>
              <a:gd name="connsiteY31" fmla="*/ 0 h 3429000"/>
              <a:gd name="connsiteX32" fmla="*/ 3602691 w 12192000"/>
              <a:gd name="connsiteY32" fmla="*/ 16010 h 3429000"/>
              <a:gd name="connsiteX33" fmla="*/ 3127630 w 12192000"/>
              <a:gd name="connsiteY33" fmla="*/ 575274 h 3429000"/>
              <a:gd name="connsiteX34" fmla="*/ 2524281 w 12192000"/>
              <a:gd name="connsiteY34" fmla="*/ 213739 h 3429000"/>
              <a:gd name="connsiteX35" fmla="*/ 2249239 w 12192000"/>
              <a:gd name="connsiteY35" fmla="*/ 939361 h 3429000"/>
              <a:gd name="connsiteX36" fmla="*/ 2298849 w 12192000"/>
              <a:gd name="connsiteY36" fmla="*/ 174268 h 3429000"/>
              <a:gd name="connsiteX37" fmla="*/ 1757381 w 12192000"/>
              <a:gd name="connsiteY37" fmla="*/ 0 h 3429000"/>
              <a:gd name="connsiteX38" fmla="*/ 2018536 w 12192000"/>
              <a:gd name="connsiteY38" fmla="*/ 0 h 3429000"/>
              <a:gd name="connsiteX39" fmla="*/ 2009103 w 12192000"/>
              <a:gd name="connsiteY39" fmla="*/ 18109 h 3429000"/>
              <a:gd name="connsiteX40" fmla="*/ 1926551 w 12192000"/>
              <a:gd name="connsiteY40" fmla="*/ 118737 h 3429000"/>
              <a:gd name="connsiteX41" fmla="*/ 1778009 w 12192000"/>
              <a:gd name="connsiteY41" fmla="*/ 27046 h 3429000"/>
              <a:gd name="connsiteX42" fmla="*/ 0 w 12192000"/>
              <a:gd name="connsiteY42" fmla="*/ 0 h 3429000"/>
              <a:gd name="connsiteX43" fmla="*/ 1712808 w 12192000"/>
              <a:gd name="connsiteY43" fmla="*/ 0 h 3429000"/>
              <a:gd name="connsiteX44" fmla="*/ 1726207 w 12192000"/>
              <a:gd name="connsiteY44" fmla="*/ 17153 h 3429000"/>
              <a:gd name="connsiteX45" fmla="*/ 1941014 w 12192000"/>
              <a:gd name="connsiteY45" fmla="*/ 166029 h 3429000"/>
              <a:gd name="connsiteX46" fmla="*/ 2048608 w 12192000"/>
              <a:gd name="connsiteY46" fmla="*/ 15965 h 3429000"/>
              <a:gd name="connsiteX47" fmla="*/ 2055553 w 12192000"/>
              <a:gd name="connsiteY47" fmla="*/ 0 h 3429000"/>
              <a:gd name="connsiteX48" fmla="*/ 2277942 w 12192000"/>
              <a:gd name="connsiteY48" fmla="*/ 0 h 3429000"/>
              <a:gd name="connsiteX49" fmla="*/ 2275852 w 12192000"/>
              <a:gd name="connsiteY49" fmla="*/ 21887 h 3429000"/>
              <a:gd name="connsiteX50" fmla="*/ 2243389 w 12192000"/>
              <a:gd name="connsiteY50" fmla="*/ 1007761 h 3429000"/>
              <a:gd name="connsiteX51" fmla="*/ 2544525 w 12192000"/>
              <a:gd name="connsiteY51" fmla="*/ 247903 h 3429000"/>
              <a:gd name="connsiteX52" fmla="*/ 3142528 w 12192000"/>
              <a:gd name="connsiteY52" fmla="*/ 613380 h 3429000"/>
              <a:gd name="connsiteX53" fmla="*/ 3633115 w 12192000"/>
              <a:gd name="connsiteY53" fmla="*/ 29162 h 3429000"/>
              <a:gd name="connsiteX54" fmla="*/ 3659870 w 12192000"/>
              <a:gd name="connsiteY54" fmla="*/ 0 h 3429000"/>
              <a:gd name="connsiteX55" fmla="*/ 4104805 w 12192000"/>
              <a:gd name="connsiteY55" fmla="*/ 0 h 3429000"/>
              <a:gd name="connsiteX56" fmla="*/ 4154320 w 12192000"/>
              <a:gd name="connsiteY56" fmla="*/ 54312 h 3429000"/>
              <a:gd name="connsiteX57" fmla="*/ 4810749 w 12192000"/>
              <a:gd name="connsiteY57" fmla="*/ 585072 h 3429000"/>
              <a:gd name="connsiteX58" fmla="*/ 5229051 w 12192000"/>
              <a:gd name="connsiteY58" fmla="*/ 141900 h 3429000"/>
              <a:gd name="connsiteX59" fmla="*/ 5319866 w 12192000"/>
              <a:gd name="connsiteY59" fmla="*/ 0 h 3429000"/>
              <a:gd name="connsiteX60" fmla="*/ 5703665 w 12192000"/>
              <a:gd name="connsiteY60" fmla="*/ 0 h 3429000"/>
              <a:gd name="connsiteX61" fmla="*/ 5695202 w 12192000"/>
              <a:gd name="connsiteY61" fmla="*/ 41256 h 3429000"/>
              <a:gd name="connsiteX62" fmla="*/ 5689353 w 12192000"/>
              <a:gd name="connsiteY62" fmla="*/ 327264 h 3429000"/>
              <a:gd name="connsiteX63" fmla="*/ 6108930 w 12192000"/>
              <a:gd name="connsiteY63" fmla="*/ 136761 h 3429000"/>
              <a:gd name="connsiteX64" fmla="*/ 6204937 w 12192000"/>
              <a:gd name="connsiteY64" fmla="*/ 50719 h 3429000"/>
              <a:gd name="connsiteX65" fmla="*/ 6264428 w 12192000"/>
              <a:gd name="connsiteY65" fmla="*/ 0 h 3429000"/>
              <a:gd name="connsiteX66" fmla="*/ 6695208 w 12192000"/>
              <a:gd name="connsiteY66" fmla="*/ 0 h 3429000"/>
              <a:gd name="connsiteX67" fmla="*/ 6741130 w 12192000"/>
              <a:gd name="connsiteY67" fmla="*/ 47191 h 3429000"/>
              <a:gd name="connsiteX68" fmla="*/ 6771315 w 12192000"/>
              <a:gd name="connsiteY68" fmla="*/ 113240 h 3429000"/>
              <a:gd name="connsiteX69" fmla="*/ 6573445 w 12192000"/>
              <a:gd name="connsiteY69" fmla="*/ 399747 h 3429000"/>
              <a:gd name="connsiteX70" fmla="*/ 7172238 w 12192000"/>
              <a:gd name="connsiteY70" fmla="*/ 595668 h 3429000"/>
              <a:gd name="connsiteX71" fmla="*/ 7588445 w 12192000"/>
              <a:gd name="connsiteY71" fmla="*/ 446197 h 3429000"/>
              <a:gd name="connsiteX72" fmla="*/ 7794080 w 12192000"/>
              <a:gd name="connsiteY72" fmla="*/ 82268 h 3429000"/>
              <a:gd name="connsiteX73" fmla="*/ 7833269 w 12192000"/>
              <a:gd name="connsiteY73" fmla="*/ 0 h 3429000"/>
              <a:gd name="connsiteX74" fmla="*/ 8318038 w 12192000"/>
              <a:gd name="connsiteY74" fmla="*/ 0 h 3429000"/>
              <a:gd name="connsiteX75" fmla="*/ 8328134 w 12192000"/>
              <a:gd name="connsiteY75" fmla="*/ 24210 h 3429000"/>
              <a:gd name="connsiteX76" fmla="*/ 8397457 w 12192000"/>
              <a:gd name="connsiteY76" fmla="*/ 89184 h 3429000"/>
              <a:gd name="connsiteX77" fmla="*/ 8517703 w 12192000"/>
              <a:gd name="connsiteY77" fmla="*/ 26595 h 3429000"/>
              <a:gd name="connsiteX78" fmla="*/ 8541240 w 12192000"/>
              <a:gd name="connsiteY78" fmla="*/ 0 h 3429000"/>
              <a:gd name="connsiteX79" fmla="*/ 10055321 w 12192000"/>
              <a:gd name="connsiteY79" fmla="*/ 0 h 3429000"/>
              <a:gd name="connsiteX80" fmla="*/ 10093390 w 12192000"/>
              <a:gd name="connsiteY80" fmla="*/ 71724 h 3429000"/>
              <a:gd name="connsiteX81" fmla="*/ 10436774 w 12192000"/>
              <a:gd name="connsiteY81" fmla="*/ 608747 h 3429000"/>
              <a:gd name="connsiteX82" fmla="*/ 10677537 w 12192000"/>
              <a:gd name="connsiteY82" fmla="*/ 140702 h 3429000"/>
              <a:gd name="connsiteX83" fmla="*/ 11353177 w 12192000"/>
              <a:gd name="connsiteY83" fmla="*/ 301229 h 3429000"/>
              <a:gd name="connsiteX84" fmla="*/ 11659217 w 12192000"/>
              <a:gd name="connsiteY84" fmla="*/ 33755 h 3429000"/>
              <a:gd name="connsiteX85" fmla="*/ 11686836 w 12192000"/>
              <a:gd name="connsiteY85" fmla="*/ 0 h 3429000"/>
              <a:gd name="connsiteX86" fmla="*/ 12192000 w 12192000"/>
              <a:gd name="connsiteY86" fmla="*/ 0 h 3429000"/>
              <a:gd name="connsiteX87" fmla="*/ 12192000 w 12192000"/>
              <a:gd name="connsiteY87" fmla="*/ 3429000 h 3429000"/>
              <a:gd name="connsiteX88" fmla="*/ 0 w 12192000"/>
              <a:gd name="connsiteY88" fmla="*/ 3429000 h 3429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Lst>
            <a:rect l="l" t="t" r="r" b="b"/>
            <a:pathLst>
              <a:path w="12192000" h="3429000">
                <a:moveTo>
                  <a:pt x="10091885" y="0"/>
                </a:moveTo>
                <a:lnTo>
                  <a:pt x="11637720" y="0"/>
                </a:lnTo>
                <a:lnTo>
                  <a:pt x="11597308" y="49109"/>
                </a:lnTo>
                <a:cubicBezTo>
                  <a:pt x="11517678" y="144355"/>
                  <a:pt x="11439088" y="229096"/>
                  <a:pt x="11367085" y="254484"/>
                </a:cubicBezTo>
                <a:cubicBezTo>
                  <a:pt x="11175077" y="322186"/>
                  <a:pt x="10950051" y="151676"/>
                  <a:pt x="10826401" y="117713"/>
                </a:cubicBezTo>
                <a:cubicBezTo>
                  <a:pt x="10702750" y="83750"/>
                  <a:pt x="10646515" y="76071"/>
                  <a:pt x="10586800" y="184488"/>
                </a:cubicBezTo>
                <a:cubicBezTo>
                  <a:pt x="10527084" y="292905"/>
                  <a:pt x="10567929" y="686701"/>
                  <a:pt x="10429347" y="573313"/>
                </a:cubicBezTo>
                <a:cubicBezTo>
                  <a:pt x="10360056" y="516619"/>
                  <a:pt x="10243484" y="284215"/>
                  <a:pt x="10118266" y="48542"/>
                </a:cubicBezTo>
                <a:close/>
                <a:moveTo>
                  <a:pt x="8357894" y="0"/>
                </a:moveTo>
                <a:lnTo>
                  <a:pt x="8503657" y="0"/>
                </a:lnTo>
                <a:lnTo>
                  <a:pt x="8485642" y="16505"/>
                </a:lnTo>
                <a:cubicBezTo>
                  <a:pt x="8457441" y="39564"/>
                  <a:pt x="8431076" y="52093"/>
                  <a:pt x="8407606" y="48525"/>
                </a:cubicBezTo>
                <a:cubicBezTo>
                  <a:pt x="8391959" y="46146"/>
                  <a:pt x="8378141" y="34003"/>
                  <a:pt x="8365633" y="14723"/>
                </a:cubicBezTo>
                <a:close/>
                <a:moveTo>
                  <a:pt x="6746758" y="0"/>
                </a:moveTo>
                <a:lnTo>
                  <a:pt x="7808488" y="0"/>
                </a:lnTo>
                <a:lnTo>
                  <a:pt x="7744856" y="129627"/>
                </a:lnTo>
                <a:cubicBezTo>
                  <a:pt x="7657791" y="299708"/>
                  <a:pt x="7565688" y="451017"/>
                  <a:pt x="7472814" y="510183"/>
                </a:cubicBezTo>
                <a:cubicBezTo>
                  <a:pt x="7225150" y="667961"/>
                  <a:pt x="6742366" y="477026"/>
                  <a:pt x="6632471" y="409117"/>
                </a:cubicBezTo>
                <a:cubicBezTo>
                  <a:pt x="6522575" y="341209"/>
                  <a:pt x="6834499" y="200763"/>
                  <a:pt x="6813442" y="102735"/>
                </a:cubicBezTo>
                <a:cubicBezTo>
                  <a:pt x="6808178" y="78228"/>
                  <a:pt x="6792313" y="49216"/>
                  <a:pt x="6768639" y="20016"/>
                </a:cubicBezTo>
                <a:close/>
                <a:moveTo>
                  <a:pt x="5736099" y="0"/>
                </a:moveTo>
                <a:lnTo>
                  <a:pt x="6206675" y="0"/>
                </a:lnTo>
                <a:lnTo>
                  <a:pt x="6146827" y="48704"/>
                </a:lnTo>
                <a:cubicBezTo>
                  <a:pt x="5972638" y="195999"/>
                  <a:pt x="5787498" y="369573"/>
                  <a:pt x="5723338" y="306962"/>
                </a:cubicBezTo>
                <a:cubicBezTo>
                  <a:pt x="5691259" y="275656"/>
                  <a:pt x="5704011" y="162960"/>
                  <a:pt x="5731430" y="22628"/>
                </a:cubicBezTo>
                <a:close/>
                <a:moveTo>
                  <a:pt x="4163144" y="0"/>
                </a:moveTo>
                <a:lnTo>
                  <a:pt x="5274068" y="0"/>
                </a:lnTo>
                <a:lnTo>
                  <a:pt x="5207582" y="105792"/>
                </a:lnTo>
                <a:cubicBezTo>
                  <a:pt x="5061265" y="330309"/>
                  <a:pt x="4915194" y="521233"/>
                  <a:pt x="4798979" y="556671"/>
                </a:cubicBezTo>
                <a:cubicBezTo>
                  <a:pt x="4566550" y="627548"/>
                  <a:pt x="4387281" y="252768"/>
                  <a:pt x="4173378" y="10825"/>
                </a:cubicBezTo>
                <a:close/>
                <a:moveTo>
                  <a:pt x="2315091" y="0"/>
                </a:moveTo>
                <a:lnTo>
                  <a:pt x="3617106" y="0"/>
                </a:lnTo>
                <a:lnTo>
                  <a:pt x="3602691" y="16010"/>
                </a:lnTo>
                <a:cubicBezTo>
                  <a:pt x="3428080" y="224079"/>
                  <a:pt x="3275588" y="535778"/>
                  <a:pt x="3127630" y="575274"/>
                </a:cubicBezTo>
                <a:cubicBezTo>
                  <a:pt x="2890897" y="638466"/>
                  <a:pt x="2735273" y="144674"/>
                  <a:pt x="2524281" y="213739"/>
                </a:cubicBezTo>
                <a:cubicBezTo>
                  <a:pt x="2313290" y="282805"/>
                  <a:pt x="2262150" y="1081057"/>
                  <a:pt x="2249239" y="939361"/>
                </a:cubicBezTo>
                <a:cubicBezTo>
                  <a:pt x="2229555" y="862861"/>
                  <a:pt x="2265446" y="518577"/>
                  <a:pt x="2298849" y="174268"/>
                </a:cubicBezTo>
                <a:close/>
                <a:moveTo>
                  <a:pt x="1757381" y="0"/>
                </a:moveTo>
                <a:lnTo>
                  <a:pt x="2018536" y="0"/>
                </a:lnTo>
                <a:lnTo>
                  <a:pt x="2009103" y="18109"/>
                </a:lnTo>
                <a:cubicBezTo>
                  <a:pt x="1979861" y="70346"/>
                  <a:pt x="1951835" y="107626"/>
                  <a:pt x="1926551" y="118737"/>
                </a:cubicBezTo>
                <a:cubicBezTo>
                  <a:pt x="1869019" y="121558"/>
                  <a:pt x="1822681" y="81559"/>
                  <a:pt x="1778009" y="27046"/>
                </a:cubicBezTo>
                <a:close/>
                <a:moveTo>
                  <a:pt x="0" y="0"/>
                </a:moveTo>
                <a:lnTo>
                  <a:pt x="1712808" y="0"/>
                </a:lnTo>
                <a:lnTo>
                  <a:pt x="1726207" y="17153"/>
                </a:lnTo>
                <a:cubicBezTo>
                  <a:pt x="1800118" y="110720"/>
                  <a:pt x="1874201" y="192946"/>
                  <a:pt x="1941014" y="166029"/>
                </a:cubicBezTo>
                <a:cubicBezTo>
                  <a:pt x="1974420" y="152570"/>
                  <a:pt x="2011297" y="94023"/>
                  <a:pt x="2048608" y="15965"/>
                </a:cubicBezTo>
                <a:lnTo>
                  <a:pt x="2055553" y="0"/>
                </a:lnTo>
                <a:lnTo>
                  <a:pt x="2277942" y="0"/>
                </a:lnTo>
                <a:lnTo>
                  <a:pt x="2275852" y="21887"/>
                </a:lnTo>
                <a:cubicBezTo>
                  <a:pt x="2234972" y="447387"/>
                  <a:pt x="2184963" y="964593"/>
                  <a:pt x="2243389" y="1007761"/>
                </a:cubicBezTo>
                <a:cubicBezTo>
                  <a:pt x="2316064" y="1052297"/>
                  <a:pt x="2353801" y="255499"/>
                  <a:pt x="2544525" y="247903"/>
                </a:cubicBezTo>
                <a:cubicBezTo>
                  <a:pt x="2735249" y="240306"/>
                  <a:pt x="2919422" y="676916"/>
                  <a:pt x="3142528" y="613380"/>
                </a:cubicBezTo>
                <a:cubicBezTo>
                  <a:pt x="3295913" y="569699"/>
                  <a:pt x="3457041" y="235379"/>
                  <a:pt x="3633115" y="29162"/>
                </a:cubicBezTo>
                <a:lnTo>
                  <a:pt x="3659870" y="0"/>
                </a:lnTo>
                <a:lnTo>
                  <a:pt x="4104805" y="0"/>
                </a:lnTo>
                <a:lnTo>
                  <a:pt x="4154320" y="54312"/>
                </a:lnTo>
                <a:cubicBezTo>
                  <a:pt x="4360417" y="292570"/>
                  <a:pt x="4581444" y="663916"/>
                  <a:pt x="4810749" y="585072"/>
                </a:cubicBezTo>
                <a:cubicBezTo>
                  <a:pt x="4935825" y="542066"/>
                  <a:pt x="5084430" y="357755"/>
                  <a:pt x="5229051" y="141900"/>
                </a:cubicBezTo>
                <a:lnTo>
                  <a:pt x="5319866" y="0"/>
                </a:lnTo>
                <a:lnTo>
                  <a:pt x="5703665" y="0"/>
                </a:lnTo>
                <a:lnTo>
                  <a:pt x="5695202" y="41256"/>
                </a:lnTo>
                <a:cubicBezTo>
                  <a:pt x="5667717" y="183831"/>
                  <a:pt x="5655958" y="298399"/>
                  <a:pt x="5689353" y="327264"/>
                </a:cubicBezTo>
                <a:cubicBezTo>
                  <a:pt x="5796219" y="419632"/>
                  <a:pt x="5980702" y="245350"/>
                  <a:pt x="6108930" y="136761"/>
                </a:cubicBezTo>
                <a:cubicBezTo>
                  <a:pt x="6140987" y="109614"/>
                  <a:pt x="6172960" y="79819"/>
                  <a:pt x="6204937" y="50719"/>
                </a:cubicBezTo>
                <a:lnTo>
                  <a:pt x="6264428" y="0"/>
                </a:lnTo>
                <a:lnTo>
                  <a:pt x="6695208" y="0"/>
                </a:lnTo>
                <a:lnTo>
                  <a:pt x="6741130" y="47191"/>
                </a:lnTo>
                <a:cubicBezTo>
                  <a:pt x="6757373" y="69696"/>
                  <a:pt x="6768056" y="92328"/>
                  <a:pt x="6771315" y="113240"/>
                </a:cubicBezTo>
                <a:cubicBezTo>
                  <a:pt x="6784348" y="196892"/>
                  <a:pt x="6506625" y="319342"/>
                  <a:pt x="6573445" y="399747"/>
                </a:cubicBezTo>
                <a:cubicBezTo>
                  <a:pt x="6640265" y="480151"/>
                  <a:pt x="7043505" y="595813"/>
                  <a:pt x="7172238" y="595668"/>
                </a:cubicBezTo>
                <a:cubicBezTo>
                  <a:pt x="7300972" y="595523"/>
                  <a:pt x="7428952" y="628803"/>
                  <a:pt x="7588445" y="446197"/>
                </a:cubicBezTo>
                <a:cubicBezTo>
                  <a:pt x="7648255" y="377720"/>
                  <a:pt x="7720289" y="235914"/>
                  <a:pt x="7794080" y="82268"/>
                </a:cubicBezTo>
                <a:lnTo>
                  <a:pt x="7833269" y="0"/>
                </a:lnTo>
                <a:lnTo>
                  <a:pt x="8318038" y="0"/>
                </a:lnTo>
                <a:lnTo>
                  <a:pt x="8328134" y="24210"/>
                </a:lnTo>
                <a:cubicBezTo>
                  <a:pt x="8346718" y="61863"/>
                  <a:pt x="8369120" y="86404"/>
                  <a:pt x="8397457" y="89184"/>
                </a:cubicBezTo>
                <a:cubicBezTo>
                  <a:pt x="8435240" y="92890"/>
                  <a:pt x="8475952" y="67524"/>
                  <a:pt x="8517703" y="26595"/>
                </a:cubicBezTo>
                <a:lnTo>
                  <a:pt x="8541240" y="0"/>
                </a:lnTo>
                <a:lnTo>
                  <a:pt x="10055321" y="0"/>
                </a:lnTo>
                <a:lnTo>
                  <a:pt x="10093390" y="71724"/>
                </a:lnTo>
                <a:cubicBezTo>
                  <a:pt x="10218629" y="311291"/>
                  <a:pt x="10340858" y="548684"/>
                  <a:pt x="10436774" y="608747"/>
                </a:cubicBezTo>
                <a:cubicBezTo>
                  <a:pt x="10628606" y="728871"/>
                  <a:pt x="10524803" y="191955"/>
                  <a:pt x="10677537" y="140702"/>
                </a:cubicBezTo>
                <a:cubicBezTo>
                  <a:pt x="10830270" y="89449"/>
                  <a:pt x="11147029" y="363002"/>
                  <a:pt x="11353177" y="301229"/>
                </a:cubicBezTo>
                <a:cubicBezTo>
                  <a:pt x="11456251" y="270343"/>
                  <a:pt x="11561970" y="151734"/>
                  <a:pt x="11659217" y="33755"/>
                </a:cubicBezTo>
                <a:lnTo>
                  <a:pt x="11686836" y="0"/>
                </a:lnTo>
                <a:lnTo>
                  <a:pt x="12192000" y="0"/>
                </a:lnTo>
                <a:lnTo>
                  <a:pt x="12192000" y="3429000"/>
                </a:lnTo>
                <a:lnTo>
                  <a:pt x="0" y="3429000"/>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14" name="Friform 13">
            <a:extLst>
              <a:ext uri="{FF2B5EF4-FFF2-40B4-BE49-F238E27FC236}">
                <a16:creationId xmlns:a16="http://schemas.microsoft.com/office/drawing/2014/main" id="{AD3C2B84-57C7-3B49-9BD5-200220E06CBA}"/>
              </a:ext>
            </a:extLst>
          </p:cNvPr>
          <p:cNvSpPr/>
          <p:nvPr userDrawn="1"/>
        </p:nvSpPr>
        <p:spPr>
          <a:xfrm rot="281918">
            <a:off x="-83454" y="2598048"/>
            <a:ext cx="12345572" cy="1188178"/>
          </a:xfrm>
          <a:custGeom>
            <a:avLst/>
            <a:gdLst>
              <a:gd name="connsiteX0" fmla="*/ 6578081 w 12345572"/>
              <a:gd name="connsiteY0" fmla="*/ 655375 h 1188178"/>
              <a:gd name="connsiteX1" fmla="*/ 6772015 w 12345572"/>
              <a:gd name="connsiteY1" fmla="*/ 710930 h 1188178"/>
              <a:gd name="connsiteX2" fmla="*/ 6855569 w 12345572"/>
              <a:gd name="connsiteY2" fmla="*/ 775632 h 1188178"/>
              <a:gd name="connsiteX3" fmla="*/ 6803296 w 12345572"/>
              <a:gd name="connsiteY3" fmla="*/ 779928 h 1188178"/>
              <a:gd name="connsiteX4" fmla="*/ 6776374 w 12345572"/>
              <a:gd name="connsiteY4" fmla="*/ 756457 h 1188178"/>
              <a:gd name="connsiteX5" fmla="*/ 6587751 w 12345572"/>
              <a:gd name="connsiteY5" fmla="*/ 687613 h 1188178"/>
              <a:gd name="connsiteX6" fmla="*/ 6399949 w 12345572"/>
              <a:gd name="connsiteY6" fmla="*/ 774301 h 1188178"/>
              <a:gd name="connsiteX7" fmla="*/ 6357935 w 12345572"/>
              <a:gd name="connsiteY7" fmla="*/ 816533 h 1188178"/>
              <a:gd name="connsiteX8" fmla="*/ 6299958 w 12345572"/>
              <a:gd name="connsiteY8" fmla="*/ 821298 h 1188178"/>
              <a:gd name="connsiteX9" fmla="*/ 6347856 w 12345572"/>
              <a:gd name="connsiteY9" fmla="*/ 775306 h 1188178"/>
              <a:gd name="connsiteX10" fmla="*/ 6510413 w 12345572"/>
              <a:gd name="connsiteY10" fmla="*/ 664684 h 1188178"/>
              <a:gd name="connsiteX11" fmla="*/ 6578081 w 12345572"/>
              <a:gd name="connsiteY11" fmla="*/ 655375 h 1188178"/>
              <a:gd name="connsiteX12" fmla="*/ 3979011 w 12345572"/>
              <a:gd name="connsiteY12" fmla="*/ 832570 h 1188178"/>
              <a:gd name="connsiteX13" fmla="*/ 4040578 w 12345572"/>
              <a:gd name="connsiteY13" fmla="*/ 833508 h 1188178"/>
              <a:gd name="connsiteX14" fmla="*/ 4224179 w 12345572"/>
              <a:gd name="connsiteY14" fmla="*/ 937673 h 1188178"/>
              <a:gd name="connsiteX15" fmla="*/ 4279534 w 12345572"/>
              <a:gd name="connsiteY15" fmla="*/ 987358 h 1188178"/>
              <a:gd name="connsiteX16" fmla="*/ 4221140 w 12345572"/>
              <a:gd name="connsiteY16" fmla="*/ 992158 h 1188178"/>
              <a:gd name="connsiteX17" fmla="*/ 4206852 w 12345572"/>
              <a:gd name="connsiteY17" fmla="*/ 978860 h 1188178"/>
              <a:gd name="connsiteX18" fmla="*/ 3981893 w 12345572"/>
              <a:gd name="connsiteY18" fmla="*/ 870538 h 1188178"/>
              <a:gd name="connsiteX19" fmla="*/ 3789913 w 12345572"/>
              <a:gd name="connsiteY19" fmla="*/ 996414 h 1188178"/>
              <a:gd name="connsiteX20" fmla="*/ 3764038 w 12345572"/>
              <a:gd name="connsiteY20" fmla="*/ 1029728 h 1188178"/>
              <a:gd name="connsiteX21" fmla="*/ 3721545 w 12345572"/>
              <a:gd name="connsiteY21" fmla="*/ 1033220 h 1188178"/>
              <a:gd name="connsiteX22" fmla="*/ 3762659 w 12345572"/>
              <a:gd name="connsiteY22" fmla="*/ 979251 h 1188178"/>
              <a:gd name="connsiteX23" fmla="*/ 3979011 w 12345572"/>
              <a:gd name="connsiteY23" fmla="*/ 832570 h 1188178"/>
              <a:gd name="connsiteX24" fmla="*/ 12037268 w 12345572"/>
              <a:gd name="connsiteY24" fmla="*/ 52753 h 1188178"/>
              <a:gd name="connsiteX25" fmla="*/ 12272043 w 12345572"/>
              <a:gd name="connsiteY25" fmla="*/ 228842 h 1188178"/>
              <a:gd name="connsiteX26" fmla="*/ 12345572 w 12345572"/>
              <a:gd name="connsiteY26" fmla="*/ 324403 h 1188178"/>
              <a:gd name="connsiteX27" fmla="*/ 12298662 w 12345572"/>
              <a:gd name="connsiteY27" fmla="*/ 328259 h 1188178"/>
              <a:gd name="connsiteX28" fmla="*/ 12261940 w 12345572"/>
              <a:gd name="connsiteY28" fmla="*/ 284474 h 1188178"/>
              <a:gd name="connsiteX29" fmla="*/ 11978253 w 12345572"/>
              <a:gd name="connsiteY29" fmla="*/ 116362 h 1188178"/>
              <a:gd name="connsiteX30" fmla="*/ 11809314 w 12345572"/>
              <a:gd name="connsiteY30" fmla="*/ 307550 h 1188178"/>
              <a:gd name="connsiteX31" fmla="*/ 11764769 w 12345572"/>
              <a:gd name="connsiteY31" fmla="*/ 372140 h 1188178"/>
              <a:gd name="connsiteX32" fmla="*/ 11715784 w 12345572"/>
              <a:gd name="connsiteY32" fmla="*/ 376166 h 1188178"/>
              <a:gd name="connsiteX33" fmla="*/ 11756626 w 12345572"/>
              <a:gd name="connsiteY33" fmla="*/ 317299 h 1188178"/>
              <a:gd name="connsiteX34" fmla="*/ 12037268 w 12345572"/>
              <a:gd name="connsiteY34" fmla="*/ 52753 h 1188178"/>
              <a:gd name="connsiteX35" fmla="*/ 9684327 w 12345572"/>
              <a:gd name="connsiteY35" fmla="*/ 645 h 1188178"/>
              <a:gd name="connsiteX36" fmla="*/ 9804613 w 12345572"/>
              <a:gd name="connsiteY36" fmla="*/ 28218 h 1188178"/>
              <a:gd name="connsiteX37" fmla="*/ 10102024 w 12345572"/>
              <a:gd name="connsiteY37" fmla="*/ 374727 h 1188178"/>
              <a:gd name="connsiteX38" fmla="*/ 10185349 w 12345572"/>
              <a:gd name="connsiteY38" fmla="*/ 501954 h 1188178"/>
              <a:gd name="connsiteX39" fmla="*/ 10148812 w 12345572"/>
              <a:gd name="connsiteY39" fmla="*/ 504957 h 1188178"/>
              <a:gd name="connsiteX40" fmla="*/ 10079710 w 12345572"/>
              <a:gd name="connsiteY40" fmla="*/ 397140 h 1188178"/>
              <a:gd name="connsiteX41" fmla="*/ 9782757 w 12345572"/>
              <a:gd name="connsiteY41" fmla="*/ 47578 h 1188178"/>
              <a:gd name="connsiteX42" fmla="*/ 9215510 w 12345572"/>
              <a:gd name="connsiteY42" fmla="*/ 357140 h 1188178"/>
              <a:gd name="connsiteX43" fmla="*/ 8930893 w 12345572"/>
              <a:gd name="connsiteY43" fmla="*/ 198968 h 1188178"/>
              <a:gd name="connsiteX44" fmla="*/ 8671074 w 12345572"/>
              <a:gd name="connsiteY44" fmla="*/ 573960 h 1188178"/>
              <a:gd name="connsiteX45" fmla="*/ 8629245 w 12345572"/>
              <a:gd name="connsiteY45" fmla="*/ 629852 h 1188178"/>
              <a:gd name="connsiteX46" fmla="*/ 8590248 w 12345572"/>
              <a:gd name="connsiteY46" fmla="*/ 633057 h 1188178"/>
              <a:gd name="connsiteX47" fmla="*/ 8607701 w 12345572"/>
              <a:gd name="connsiteY47" fmla="*/ 614212 h 1188178"/>
              <a:gd name="connsiteX48" fmla="*/ 8927725 w 12345572"/>
              <a:gd name="connsiteY48" fmla="*/ 173006 h 1188178"/>
              <a:gd name="connsiteX49" fmla="*/ 9253069 w 12345572"/>
              <a:gd name="connsiteY49" fmla="*/ 306289 h 1188178"/>
              <a:gd name="connsiteX50" fmla="*/ 9684327 w 12345572"/>
              <a:gd name="connsiteY50" fmla="*/ 645 h 1188178"/>
              <a:gd name="connsiteX51" fmla="*/ 8196783 w 12345572"/>
              <a:gd name="connsiteY51" fmla="*/ 112188 h 1188178"/>
              <a:gd name="connsiteX52" fmla="*/ 8440868 w 12345572"/>
              <a:gd name="connsiteY52" fmla="*/ 618529 h 1188178"/>
              <a:gd name="connsiteX53" fmla="*/ 8457052 w 12345572"/>
              <a:gd name="connsiteY53" fmla="*/ 644004 h 1188178"/>
              <a:gd name="connsiteX54" fmla="*/ 8416519 w 12345572"/>
              <a:gd name="connsiteY54" fmla="*/ 647336 h 1188178"/>
              <a:gd name="connsiteX55" fmla="*/ 8404087 w 12345572"/>
              <a:gd name="connsiteY55" fmla="*/ 623287 h 1188178"/>
              <a:gd name="connsiteX56" fmla="*/ 8183629 w 12345572"/>
              <a:gd name="connsiteY56" fmla="*/ 157306 h 1188178"/>
              <a:gd name="connsiteX57" fmla="*/ 7958348 w 12345572"/>
              <a:gd name="connsiteY57" fmla="*/ 604179 h 1188178"/>
              <a:gd name="connsiteX58" fmla="*/ 7926707 w 12345572"/>
              <a:gd name="connsiteY58" fmla="*/ 687594 h 1188178"/>
              <a:gd name="connsiteX59" fmla="*/ 7901900 w 12345572"/>
              <a:gd name="connsiteY59" fmla="*/ 689633 h 1188178"/>
              <a:gd name="connsiteX60" fmla="*/ 7922872 w 12345572"/>
              <a:gd name="connsiteY60" fmla="*/ 636246 h 1188178"/>
              <a:gd name="connsiteX61" fmla="*/ 8169845 w 12345572"/>
              <a:gd name="connsiteY61" fmla="*/ 120730 h 1188178"/>
              <a:gd name="connsiteX62" fmla="*/ 8196783 w 12345572"/>
              <a:gd name="connsiteY62" fmla="*/ 112188 h 1188178"/>
              <a:gd name="connsiteX63" fmla="*/ 2385698 w 12345572"/>
              <a:gd name="connsiteY63" fmla="*/ 524540 h 1188178"/>
              <a:gd name="connsiteX64" fmla="*/ 2399981 w 12345572"/>
              <a:gd name="connsiteY64" fmla="*/ 541354 h 1188178"/>
              <a:gd name="connsiteX65" fmla="*/ 2430892 w 12345572"/>
              <a:gd name="connsiteY65" fmla="*/ 1051727 h 1188178"/>
              <a:gd name="connsiteX66" fmla="*/ 2429935 w 12345572"/>
              <a:gd name="connsiteY66" fmla="*/ 1139379 h 1188178"/>
              <a:gd name="connsiteX67" fmla="*/ 2392893 w 12345572"/>
              <a:gd name="connsiteY67" fmla="*/ 1142423 h 1188178"/>
              <a:gd name="connsiteX68" fmla="*/ 2394350 w 12345572"/>
              <a:gd name="connsiteY68" fmla="*/ 1031992 h 1188178"/>
              <a:gd name="connsiteX69" fmla="*/ 2386288 w 12345572"/>
              <a:gd name="connsiteY69" fmla="*/ 610912 h 1188178"/>
              <a:gd name="connsiteX70" fmla="*/ 2210934 w 12345572"/>
              <a:gd name="connsiteY70" fmla="*/ 1036920 h 1188178"/>
              <a:gd name="connsiteX71" fmla="*/ 2168716 w 12345572"/>
              <a:gd name="connsiteY71" fmla="*/ 1160849 h 1188178"/>
              <a:gd name="connsiteX72" fmla="*/ 2131182 w 12345572"/>
              <a:gd name="connsiteY72" fmla="*/ 1163934 h 1188178"/>
              <a:gd name="connsiteX73" fmla="*/ 2151379 w 12345572"/>
              <a:gd name="connsiteY73" fmla="*/ 1115926 h 1188178"/>
              <a:gd name="connsiteX74" fmla="*/ 2385698 w 12345572"/>
              <a:gd name="connsiteY74" fmla="*/ 524540 h 1188178"/>
              <a:gd name="connsiteX75" fmla="*/ 5847314 w 12345572"/>
              <a:gd name="connsiteY75" fmla="*/ 116089 h 1188178"/>
              <a:gd name="connsiteX76" fmla="*/ 5847503 w 12345572"/>
              <a:gd name="connsiteY76" fmla="*/ 786292 h 1188178"/>
              <a:gd name="connsiteX77" fmla="*/ 5838600 w 12345572"/>
              <a:gd name="connsiteY77" fmla="*/ 859217 h 1188178"/>
              <a:gd name="connsiteX78" fmla="*/ 5806285 w 12345572"/>
              <a:gd name="connsiteY78" fmla="*/ 861873 h 1188178"/>
              <a:gd name="connsiteX79" fmla="*/ 5812985 w 12345572"/>
              <a:gd name="connsiteY79" fmla="*/ 806455 h 1188178"/>
              <a:gd name="connsiteX80" fmla="*/ 5838125 w 12345572"/>
              <a:gd name="connsiteY80" fmla="*/ 157306 h 1188178"/>
              <a:gd name="connsiteX81" fmla="*/ 5469394 w 12345572"/>
              <a:gd name="connsiteY81" fmla="*/ 801367 h 1188178"/>
              <a:gd name="connsiteX82" fmla="*/ 5420528 w 12345572"/>
              <a:gd name="connsiteY82" fmla="*/ 893579 h 1188178"/>
              <a:gd name="connsiteX83" fmla="*/ 5374970 w 12345572"/>
              <a:gd name="connsiteY83" fmla="*/ 897324 h 1188178"/>
              <a:gd name="connsiteX84" fmla="*/ 5447327 w 12345572"/>
              <a:gd name="connsiteY84" fmla="*/ 758026 h 1188178"/>
              <a:gd name="connsiteX85" fmla="*/ 5847314 w 12345572"/>
              <a:gd name="connsiteY85" fmla="*/ 116089 h 1188178"/>
              <a:gd name="connsiteX86" fmla="*/ 910894 w 12345572"/>
              <a:gd name="connsiteY86" fmla="*/ 362554 h 1188178"/>
              <a:gd name="connsiteX87" fmla="*/ 1060362 w 12345572"/>
              <a:gd name="connsiteY87" fmla="*/ 427167 h 1188178"/>
              <a:gd name="connsiteX88" fmla="*/ 1261621 w 12345572"/>
              <a:gd name="connsiteY88" fmla="*/ 1131074 h 1188178"/>
              <a:gd name="connsiteX89" fmla="*/ 1622741 w 12345572"/>
              <a:gd name="connsiteY89" fmla="*/ 961978 h 1188178"/>
              <a:gd name="connsiteX90" fmla="*/ 1847861 w 12345572"/>
              <a:gd name="connsiteY90" fmla="*/ 1148338 h 1188178"/>
              <a:gd name="connsiteX91" fmla="*/ 1880492 w 12345572"/>
              <a:gd name="connsiteY91" fmla="*/ 1184538 h 1188178"/>
              <a:gd name="connsiteX92" fmla="*/ 1836206 w 12345572"/>
              <a:gd name="connsiteY92" fmla="*/ 1188178 h 1188178"/>
              <a:gd name="connsiteX93" fmla="*/ 1783620 w 12345572"/>
              <a:gd name="connsiteY93" fmla="*/ 1131180 h 1188178"/>
              <a:gd name="connsiteX94" fmla="*/ 1613688 w 12345572"/>
              <a:gd name="connsiteY94" fmla="*/ 998509 h 1188178"/>
              <a:gd name="connsiteX95" fmla="*/ 1261803 w 12345572"/>
              <a:gd name="connsiteY95" fmla="*/ 1172381 h 1188178"/>
              <a:gd name="connsiteX96" fmla="*/ 1097029 w 12345572"/>
              <a:gd name="connsiteY96" fmla="*/ 743341 h 1188178"/>
              <a:gd name="connsiteX97" fmla="*/ 900365 w 12345572"/>
              <a:gd name="connsiteY97" fmla="*/ 404194 h 1188178"/>
              <a:gd name="connsiteX98" fmla="*/ 95693 w 12345572"/>
              <a:gd name="connsiteY98" fmla="*/ 971122 h 1188178"/>
              <a:gd name="connsiteX99" fmla="*/ 86503 w 12345572"/>
              <a:gd name="connsiteY99" fmla="*/ 942826 h 1188178"/>
              <a:gd name="connsiteX100" fmla="*/ 699697 w 12345572"/>
              <a:gd name="connsiteY100" fmla="*/ 472069 h 1188178"/>
              <a:gd name="connsiteX101" fmla="*/ 910894 w 12345572"/>
              <a:gd name="connsiteY101" fmla="*/ 362554 h 1188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Lst>
            <a:rect l="l" t="t" r="r" b="b"/>
            <a:pathLst>
              <a:path w="12345572" h="1188178">
                <a:moveTo>
                  <a:pt x="6578081" y="655375"/>
                </a:moveTo>
                <a:cubicBezTo>
                  <a:pt x="6646169" y="654550"/>
                  <a:pt x="6714340" y="677650"/>
                  <a:pt x="6772015" y="710930"/>
                </a:cubicBezTo>
                <a:lnTo>
                  <a:pt x="6855569" y="775632"/>
                </a:lnTo>
                <a:lnTo>
                  <a:pt x="6803296" y="779928"/>
                </a:lnTo>
                <a:lnTo>
                  <a:pt x="6776374" y="756457"/>
                </a:lnTo>
                <a:cubicBezTo>
                  <a:pt x="6722214" y="719953"/>
                  <a:pt x="6653976" y="692511"/>
                  <a:pt x="6587751" y="687613"/>
                </a:cubicBezTo>
                <a:cubicBezTo>
                  <a:pt x="6521525" y="682715"/>
                  <a:pt x="6459891" y="720475"/>
                  <a:pt x="6399949" y="774301"/>
                </a:cubicBezTo>
                <a:lnTo>
                  <a:pt x="6357935" y="816533"/>
                </a:lnTo>
                <a:lnTo>
                  <a:pt x="6299958" y="821298"/>
                </a:lnTo>
                <a:lnTo>
                  <a:pt x="6347856" y="775306"/>
                </a:lnTo>
                <a:cubicBezTo>
                  <a:pt x="6409310" y="719570"/>
                  <a:pt x="6465842" y="676886"/>
                  <a:pt x="6510413" y="664684"/>
                </a:cubicBezTo>
                <a:cubicBezTo>
                  <a:pt x="6532699" y="658583"/>
                  <a:pt x="6555385" y="655650"/>
                  <a:pt x="6578081" y="655375"/>
                </a:cubicBezTo>
                <a:close/>
                <a:moveTo>
                  <a:pt x="3979011" y="832570"/>
                </a:moveTo>
                <a:cubicBezTo>
                  <a:pt x="3998971" y="829878"/>
                  <a:pt x="4019477" y="830066"/>
                  <a:pt x="4040578" y="833508"/>
                </a:cubicBezTo>
                <a:cubicBezTo>
                  <a:pt x="4103882" y="850657"/>
                  <a:pt x="4164874" y="888419"/>
                  <a:pt x="4224179" y="937673"/>
                </a:cubicBezTo>
                <a:lnTo>
                  <a:pt x="4279534" y="987358"/>
                </a:lnTo>
                <a:lnTo>
                  <a:pt x="4221140" y="992158"/>
                </a:lnTo>
                <a:lnTo>
                  <a:pt x="4206852" y="978860"/>
                </a:lnTo>
                <a:cubicBezTo>
                  <a:pt x="4126931" y="909085"/>
                  <a:pt x="4051072" y="863669"/>
                  <a:pt x="3981893" y="870538"/>
                </a:cubicBezTo>
                <a:cubicBezTo>
                  <a:pt x="3912714" y="877407"/>
                  <a:pt x="3849386" y="926045"/>
                  <a:pt x="3789913" y="996414"/>
                </a:cubicBezTo>
                <a:lnTo>
                  <a:pt x="3764038" y="1029728"/>
                </a:lnTo>
                <a:lnTo>
                  <a:pt x="3721545" y="1033220"/>
                </a:lnTo>
                <a:lnTo>
                  <a:pt x="3762659" y="979251"/>
                </a:lnTo>
                <a:cubicBezTo>
                  <a:pt x="3828087" y="900192"/>
                  <a:pt x="3899174" y="843338"/>
                  <a:pt x="3979011" y="832570"/>
                </a:cubicBezTo>
                <a:close/>
                <a:moveTo>
                  <a:pt x="12037268" y="52753"/>
                </a:moveTo>
                <a:cubicBezTo>
                  <a:pt x="12105176" y="52625"/>
                  <a:pt x="12190251" y="130016"/>
                  <a:pt x="12272043" y="228842"/>
                </a:cubicBezTo>
                <a:lnTo>
                  <a:pt x="12345572" y="324403"/>
                </a:lnTo>
                <a:lnTo>
                  <a:pt x="12298662" y="328259"/>
                </a:lnTo>
                <a:lnTo>
                  <a:pt x="12261940" y="284474"/>
                </a:lnTo>
                <a:cubicBezTo>
                  <a:pt x="12169704" y="174132"/>
                  <a:pt x="12111509" y="48488"/>
                  <a:pt x="11978253" y="116362"/>
                </a:cubicBezTo>
                <a:cubicBezTo>
                  <a:pt x="11928282" y="141815"/>
                  <a:pt x="11871428" y="218055"/>
                  <a:pt x="11809314" y="307550"/>
                </a:cubicBezTo>
                <a:lnTo>
                  <a:pt x="11764769" y="372140"/>
                </a:lnTo>
                <a:lnTo>
                  <a:pt x="11715784" y="376166"/>
                </a:lnTo>
                <a:lnTo>
                  <a:pt x="11756626" y="317299"/>
                </a:lnTo>
                <a:cubicBezTo>
                  <a:pt x="11851970" y="179933"/>
                  <a:pt x="11946725" y="52924"/>
                  <a:pt x="12037268" y="52753"/>
                </a:cubicBezTo>
                <a:close/>
                <a:moveTo>
                  <a:pt x="9684327" y="645"/>
                </a:moveTo>
                <a:cubicBezTo>
                  <a:pt x="9723472" y="-2439"/>
                  <a:pt x="9763648" y="5334"/>
                  <a:pt x="9804613" y="28218"/>
                </a:cubicBezTo>
                <a:cubicBezTo>
                  <a:pt x="9886544" y="73985"/>
                  <a:pt x="9993083" y="213211"/>
                  <a:pt x="10102024" y="374727"/>
                </a:cubicBezTo>
                <a:lnTo>
                  <a:pt x="10185349" y="501954"/>
                </a:lnTo>
                <a:lnTo>
                  <a:pt x="10148812" y="504957"/>
                </a:lnTo>
                <a:lnTo>
                  <a:pt x="10079710" y="397140"/>
                </a:lnTo>
                <a:cubicBezTo>
                  <a:pt x="9971947" y="233137"/>
                  <a:pt x="9867680" y="92336"/>
                  <a:pt x="9782757" y="47578"/>
                </a:cubicBezTo>
                <a:cubicBezTo>
                  <a:pt x="9556297" y="-71777"/>
                  <a:pt x="9357487" y="331908"/>
                  <a:pt x="9215510" y="357140"/>
                </a:cubicBezTo>
                <a:cubicBezTo>
                  <a:pt x="9073533" y="382372"/>
                  <a:pt x="9050270" y="138075"/>
                  <a:pt x="8930893" y="198968"/>
                </a:cubicBezTo>
                <a:cubicBezTo>
                  <a:pt x="8856282" y="237027"/>
                  <a:pt x="8765637" y="432953"/>
                  <a:pt x="8671074" y="573960"/>
                </a:cubicBezTo>
                <a:lnTo>
                  <a:pt x="8629245" y="629852"/>
                </a:lnTo>
                <a:lnTo>
                  <a:pt x="8590248" y="633057"/>
                </a:lnTo>
                <a:lnTo>
                  <a:pt x="8607701" y="614212"/>
                </a:lnTo>
                <a:cubicBezTo>
                  <a:pt x="8714884" y="487165"/>
                  <a:pt x="8834346" y="219863"/>
                  <a:pt x="8927725" y="173006"/>
                </a:cubicBezTo>
                <a:cubicBezTo>
                  <a:pt x="9052231" y="110530"/>
                  <a:pt x="9116019" y="398659"/>
                  <a:pt x="9253069" y="306289"/>
                </a:cubicBezTo>
                <a:cubicBezTo>
                  <a:pt x="9364423" y="231238"/>
                  <a:pt x="9514699" y="14006"/>
                  <a:pt x="9684327" y="645"/>
                </a:cubicBezTo>
                <a:close/>
                <a:moveTo>
                  <a:pt x="8196783" y="112188"/>
                </a:moveTo>
                <a:cubicBezTo>
                  <a:pt x="8300705" y="109603"/>
                  <a:pt x="8360484" y="470061"/>
                  <a:pt x="8440868" y="618529"/>
                </a:cubicBezTo>
                <a:lnTo>
                  <a:pt x="8457052" y="644004"/>
                </a:lnTo>
                <a:lnTo>
                  <a:pt x="8416519" y="647336"/>
                </a:lnTo>
                <a:lnTo>
                  <a:pt x="8404087" y="623287"/>
                </a:lnTo>
                <a:cubicBezTo>
                  <a:pt x="8324320" y="447501"/>
                  <a:pt x="8280760" y="104546"/>
                  <a:pt x="8183629" y="157306"/>
                </a:cubicBezTo>
                <a:cubicBezTo>
                  <a:pt x="8118875" y="192480"/>
                  <a:pt x="8039518" y="390535"/>
                  <a:pt x="7958348" y="604179"/>
                </a:cubicBezTo>
                <a:lnTo>
                  <a:pt x="7926707" y="687594"/>
                </a:lnTo>
                <a:lnTo>
                  <a:pt x="7901900" y="689633"/>
                </a:lnTo>
                <a:lnTo>
                  <a:pt x="7922872" y="636246"/>
                </a:lnTo>
                <a:cubicBezTo>
                  <a:pt x="8014424" y="395344"/>
                  <a:pt x="8095359" y="165454"/>
                  <a:pt x="8169845" y="120730"/>
                </a:cubicBezTo>
                <a:cubicBezTo>
                  <a:pt x="8179156" y="115139"/>
                  <a:pt x="8188122" y="112403"/>
                  <a:pt x="8196783" y="112188"/>
                </a:cubicBezTo>
                <a:close/>
                <a:moveTo>
                  <a:pt x="2385698" y="524540"/>
                </a:moveTo>
                <a:cubicBezTo>
                  <a:pt x="2390736" y="526650"/>
                  <a:pt x="2395504" y="532115"/>
                  <a:pt x="2399981" y="541354"/>
                </a:cubicBezTo>
                <a:cubicBezTo>
                  <a:pt x="2426842" y="596789"/>
                  <a:pt x="2432092" y="805110"/>
                  <a:pt x="2430892" y="1051727"/>
                </a:cubicBezTo>
                <a:lnTo>
                  <a:pt x="2429935" y="1139379"/>
                </a:lnTo>
                <a:lnTo>
                  <a:pt x="2392893" y="1142423"/>
                </a:lnTo>
                <a:lnTo>
                  <a:pt x="2394350" y="1031992"/>
                </a:lnTo>
                <a:cubicBezTo>
                  <a:pt x="2396781" y="830364"/>
                  <a:pt x="2397045" y="666110"/>
                  <a:pt x="2386288" y="610912"/>
                </a:cubicBezTo>
                <a:cubicBezTo>
                  <a:pt x="2347714" y="526106"/>
                  <a:pt x="2284419" y="802173"/>
                  <a:pt x="2210934" y="1036920"/>
                </a:cubicBezTo>
                <a:lnTo>
                  <a:pt x="2168716" y="1160849"/>
                </a:lnTo>
                <a:lnTo>
                  <a:pt x="2131182" y="1163934"/>
                </a:lnTo>
                <a:lnTo>
                  <a:pt x="2151379" y="1115926"/>
                </a:lnTo>
                <a:cubicBezTo>
                  <a:pt x="2242271" y="884177"/>
                  <a:pt x="2330282" y="501339"/>
                  <a:pt x="2385698" y="524540"/>
                </a:cubicBezTo>
                <a:close/>
                <a:moveTo>
                  <a:pt x="5847314" y="116089"/>
                </a:moveTo>
                <a:cubicBezTo>
                  <a:pt x="5955364" y="110711"/>
                  <a:pt x="5886994" y="483569"/>
                  <a:pt x="5847503" y="786292"/>
                </a:cubicBezTo>
                <a:lnTo>
                  <a:pt x="5838600" y="859217"/>
                </a:lnTo>
                <a:lnTo>
                  <a:pt x="5806285" y="861873"/>
                </a:lnTo>
                <a:lnTo>
                  <a:pt x="5812985" y="806455"/>
                </a:lnTo>
                <a:cubicBezTo>
                  <a:pt x="5853147" y="499190"/>
                  <a:pt x="5927139" y="123044"/>
                  <a:pt x="5838125" y="157306"/>
                </a:cubicBezTo>
                <a:cubicBezTo>
                  <a:pt x="5766914" y="184716"/>
                  <a:pt x="5629441" y="487616"/>
                  <a:pt x="5469394" y="801367"/>
                </a:cubicBezTo>
                <a:lnTo>
                  <a:pt x="5420528" y="893579"/>
                </a:lnTo>
                <a:lnTo>
                  <a:pt x="5374970" y="897324"/>
                </a:lnTo>
                <a:lnTo>
                  <a:pt x="5447327" y="758026"/>
                </a:lnTo>
                <a:cubicBezTo>
                  <a:pt x="5612116" y="432273"/>
                  <a:pt x="5760875" y="120392"/>
                  <a:pt x="5847314" y="116089"/>
                </a:cubicBezTo>
                <a:close/>
                <a:moveTo>
                  <a:pt x="910894" y="362554"/>
                </a:moveTo>
                <a:cubicBezTo>
                  <a:pt x="970770" y="350617"/>
                  <a:pt x="1020359" y="367700"/>
                  <a:pt x="1060362" y="427167"/>
                </a:cubicBezTo>
                <a:cubicBezTo>
                  <a:pt x="1122171" y="596142"/>
                  <a:pt x="1171682" y="1082124"/>
                  <a:pt x="1261621" y="1131074"/>
                </a:cubicBezTo>
                <a:cubicBezTo>
                  <a:pt x="1392503" y="1125433"/>
                  <a:pt x="1493201" y="934546"/>
                  <a:pt x="1622741" y="961978"/>
                </a:cubicBezTo>
                <a:cubicBezTo>
                  <a:pt x="1712532" y="987067"/>
                  <a:pt x="1781903" y="1072093"/>
                  <a:pt x="1847861" y="1148338"/>
                </a:cubicBezTo>
                <a:lnTo>
                  <a:pt x="1880492" y="1184538"/>
                </a:lnTo>
                <a:lnTo>
                  <a:pt x="1836206" y="1188178"/>
                </a:lnTo>
                <a:lnTo>
                  <a:pt x="1783620" y="1131180"/>
                </a:lnTo>
                <a:cubicBezTo>
                  <a:pt x="1723064" y="1066078"/>
                  <a:pt x="1664250" y="1008233"/>
                  <a:pt x="1613688" y="998509"/>
                </a:cubicBezTo>
                <a:cubicBezTo>
                  <a:pt x="1478856" y="972578"/>
                  <a:pt x="1357769" y="1186855"/>
                  <a:pt x="1261803" y="1172381"/>
                </a:cubicBezTo>
                <a:cubicBezTo>
                  <a:pt x="1152189" y="1139710"/>
                  <a:pt x="1134522" y="907766"/>
                  <a:pt x="1097029" y="743341"/>
                </a:cubicBezTo>
                <a:cubicBezTo>
                  <a:pt x="1059536" y="578916"/>
                  <a:pt x="1067254" y="366231"/>
                  <a:pt x="900365" y="404194"/>
                </a:cubicBezTo>
                <a:cubicBezTo>
                  <a:pt x="733476" y="442157"/>
                  <a:pt x="237425" y="893398"/>
                  <a:pt x="95693" y="971122"/>
                </a:cubicBezTo>
                <a:cubicBezTo>
                  <a:pt x="-46039" y="1048846"/>
                  <a:pt x="-14164" y="1026001"/>
                  <a:pt x="86503" y="942826"/>
                </a:cubicBezTo>
                <a:cubicBezTo>
                  <a:pt x="187170" y="859651"/>
                  <a:pt x="537387" y="585307"/>
                  <a:pt x="699697" y="472069"/>
                </a:cubicBezTo>
                <a:cubicBezTo>
                  <a:pt x="780852" y="415450"/>
                  <a:pt x="851017" y="374491"/>
                  <a:pt x="910894" y="36255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p>
        </p:txBody>
      </p:sp>
    </p:spTree>
    <p:extLst>
      <p:ext uri="{BB962C8B-B14F-4D97-AF65-F5344CB8AC3E}">
        <p14:creationId xmlns:p14="http://schemas.microsoft.com/office/powerpoint/2010/main" val="1999537518"/>
      </p:ext>
    </p:extLst>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Agenda">
    <p:bg>
      <p:bgPr>
        <a:solidFill>
          <a:schemeClr val="tx1"/>
        </a:solidFill>
        <a:effectLst/>
      </p:bgPr>
    </p:bg>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25C213F0-B608-054F-8556-F58641C252E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5" name="Plassholder for innhold 2">
            <a:extLst>
              <a:ext uri="{FF2B5EF4-FFF2-40B4-BE49-F238E27FC236}">
                <a16:creationId xmlns:a16="http://schemas.microsoft.com/office/drawing/2014/main" id="{F692C0B6-9C42-D345-8629-9E0FF19F905B}"/>
              </a:ext>
            </a:extLst>
          </p:cNvPr>
          <p:cNvSpPr>
            <a:spLocks noGrp="1"/>
          </p:cNvSpPr>
          <p:nvPr>
            <p:ph idx="10"/>
          </p:nvPr>
        </p:nvSpPr>
        <p:spPr>
          <a:xfrm>
            <a:off x="1121663" y="2049289"/>
            <a:ext cx="7732059" cy="3507722"/>
          </a:xfrm>
        </p:spPr>
        <p:txBody>
          <a:bodyPr>
            <a:normAutofit/>
          </a:bodyPr>
          <a:lstStyle>
            <a:lvl1pPr marL="342900" indent="-342900">
              <a:spcAft>
                <a:spcPts val="600"/>
              </a:spcAft>
              <a:buClr>
                <a:schemeClr val="accent3"/>
              </a:buClr>
              <a:buSzPct val="100000"/>
              <a:buFont typeface="+mj-lt"/>
              <a:buAutoNum type="arabicPeriod"/>
              <a:defRPr sz="1800">
                <a:solidFill>
                  <a:schemeClr val="bg1"/>
                </a:solidFill>
              </a:defRPr>
            </a:lvl1pPr>
            <a:lvl2pPr marL="577800" indent="-228600">
              <a:spcAft>
                <a:spcPts val="600"/>
              </a:spcAft>
              <a:buClr>
                <a:schemeClr val="accent3"/>
              </a:buClr>
              <a:buSzPct val="100000"/>
              <a:buFont typeface="+mj-lt"/>
              <a:buAutoNum type="alphaLcParenR"/>
              <a:defRPr sz="1500">
                <a:solidFill>
                  <a:schemeClr val="bg1"/>
                </a:solidFill>
              </a:defRPr>
            </a:lvl2pPr>
            <a:lvl3pPr marL="914400" indent="0">
              <a:buNone/>
              <a:defRPr>
                <a:solidFill>
                  <a:schemeClr val="bg1"/>
                </a:solidFill>
              </a:defRPr>
            </a:lvl3pPr>
            <a:lvl4pPr marL="1371600" indent="0">
              <a:buNone/>
              <a:defRPr>
                <a:solidFill>
                  <a:schemeClr val="bg1"/>
                </a:solidFill>
              </a:defRPr>
            </a:lvl4pPr>
            <a:lvl5pPr marL="1828800" indent="0">
              <a:buNone/>
              <a:defRPr>
                <a:solidFill>
                  <a:schemeClr val="bg1"/>
                </a:solidFill>
              </a:defRPr>
            </a:lvl5pPr>
          </a:lstStyle>
          <a:p>
            <a:pPr lvl="0"/>
            <a:r>
              <a:rPr lang="nb-NO" dirty="0"/>
              <a:t>Klikk for å redigere tekststiler i malen</a:t>
            </a:r>
          </a:p>
          <a:p>
            <a:pPr lvl="1"/>
            <a:r>
              <a:rPr lang="nb-NO" dirty="0"/>
              <a:t>Andre nivå</a:t>
            </a:r>
          </a:p>
        </p:txBody>
      </p:sp>
      <p:sp>
        <p:nvSpPr>
          <p:cNvPr id="6" name="TekstSylinder 5">
            <a:extLst>
              <a:ext uri="{FF2B5EF4-FFF2-40B4-BE49-F238E27FC236}">
                <a16:creationId xmlns:a16="http://schemas.microsoft.com/office/drawing/2014/main" id="{2DE1CEFF-EE98-E246-A2CE-CC8C473ED74F}"/>
              </a:ext>
            </a:extLst>
          </p:cNvPr>
          <p:cNvSpPr txBox="1"/>
          <p:nvPr userDrawn="1"/>
        </p:nvSpPr>
        <p:spPr>
          <a:xfrm>
            <a:off x="377371" y="6027289"/>
            <a:ext cx="1754103" cy="477054"/>
          </a:xfrm>
          <a:prstGeom prst="rect">
            <a:avLst/>
          </a:prstGeom>
          <a:noFill/>
        </p:spPr>
        <p:txBody>
          <a:bodyPr wrap="square" rtlCol="0">
            <a:spAutoFit/>
          </a:bodyPr>
          <a:lstStyle/>
          <a:p>
            <a:pPr algn="l"/>
            <a:r>
              <a:rPr lang="nb-NO" sz="2500" b="0" i="0" dirty="0">
                <a:solidFill>
                  <a:schemeClr val="accent3"/>
                </a:solidFill>
                <a:latin typeface="Quire Sans" panose="020B0502040400020003" pitchFamily="34" charset="0"/>
                <a:cs typeface="Quire Sans" panose="020B0502040400020003" pitchFamily="34" charset="0"/>
              </a:rPr>
              <a:t>Agenda</a:t>
            </a:r>
          </a:p>
        </p:txBody>
      </p:sp>
    </p:spTree>
    <p:extLst>
      <p:ext uri="{BB962C8B-B14F-4D97-AF65-F5344CB8AC3E}">
        <p14:creationId xmlns:p14="http://schemas.microsoft.com/office/powerpoint/2010/main" val="4683404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Kapittel-1">
    <p:bg>
      <p:bgPr>
        <a:solidFill>
          <a:schemeClr val="tx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8" name="TekstSylinder 7">
            <a:extLst>
              <a:ext uri="{FF2B5EF4-FFF2-40B4-BE49-F238E27FC236}">
                <a16:creationId xmlns:a16="http://schemas.microsoft.com/office/drawing/2014/main" id="{F99D1BF3-D568-DE4C-A54B-000B8E90950C}"/>
              </a:ext>
            </a:extLst>
          </p:cNvPr>
          <p:cNvSpPr txBox="1"/>
          <p:nvPr userDrawn="1"/>
        </p:nvSpPr>
        <p:spPr>
          <a:xfrm>
            <a:off x="377372" y="6027289"/>
            <a:ext cx="537028" cy="477054"/>
          </a:xfrm>
          <a:prstGeom prst="rect">
            <a:avLst/>
          </a:prstGeom>
          <a:noFill/>
        </p:spPr>
        <p:txBody>
          <a:bodyPr wrap="square" rtlCol="0">
            <a:spAutoFit/>
          </a:bodyPr>
          <a:lstStyle/>
          <a:p>
            <a:pPr algn="l"/>
            <a:r>
              <a:rPr lang="nb-NO" sz="2500" b="0" i="0" dirty="0" err="1">
                <a:solidFill>
                  <a:schemeClr val="accent3"/>
                </a:solidFill>
                <a:latin typeface="Quire Sans" panose="020B0502040400020003" pitchFamily="34" charset="0"/>
                <a:cs typeface="Quire Sans" panose="020B0502040400020003" pitchFamily="34" charset="0"/>
              </a:rPr>
              <a:t>Nr</a:t>
            </a:r>
            <a:endParaRPr lang="nb-NO" sz="2500" b="0" i="0" dirty="0">
              <a:solidFill>
                <a:schemeClr val="accent3"/>
              </a:solidFill>
              <a:latin typeface="Quire Sans" panose="020B0502040400020003" pitchFamily="34" charset="0"/>
              <a:cs typeface="Quire Sans" panose="020B0502040400020003" pitchFamily="34" charset="0"/>
            </a:endParaRPr>
          </a:p>
        </p:txBody>
      </p:sp>
      <p:sp>
        <p:nvSpPr>
          <p:cNvPr id="12" name="Plassholder for tekst 2">
            <a:extLst>
              <a:ext uri="{FF2B5EF4-FFF2-40B4-BE49-F238E27FC236}">
                <a16:creationId xmlns:a16="http://schemas.microsoft.com/office/drawing/2014/main" id="{F9C78274-1549-8447-A599-948D21BEDA98}"/>
              </a:ext>
            </a:extLst>
          </p:cNvPr>
          <p:cNvSpPr>
            <a:spLocks noGrp="1"/>
          </p:cNvSpPr>
          <p:nvPr>
            <p:ph type="body" sz="quarter" idx="14" hasCustomPrompt="1"/>
          </p:nvPr>
        </p:nvSpPr>
        <p:spPr>
          <a:xfrm>
            <a:off x="888129" y="5991259"/>
            <a:ext cx="820737" cy="477054"/>
          </a:xfrm>
        </p:spPr>
        <p:txBody>
          <a:bodyPr>
            <a:noAutofit/>
          </a:bodyPr>
          <a:lstStyle>
            <a:lvl1pPr marL="0" indent="0">
              <a:buNone/>
              <a:defRPr sz="2500" b="0" i="0">
                <a:solidFill>
                  <a:schemeClr val="accent3"/>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Tree>
    <p:extLst>
      <p:ext uri="{BB962C8B-B14F-4D97-AF65-F5344CB8AC3E}">
        <p14:creationId xmlns:p14="http://schemas.microsoft.com/office/powerpoint/2010/main" val="4167416408"/>
      </p:ext>
    </p:extLst>
  </p:cSld>
  <p:clrMapOvr>
    <a:overrideClrMapping bg1="lt1" tx1="dk1" bg2="lt2" tx2="dk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pittel-2">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sp>
        <p:nvSpPr>
          <p:cNvPr id="11" name="Plassholder for bilde 10">
            <a:extLst>
              <a:ext uri="{FF2B5EF4-FFF2-40B4-BE49-F238E27FC236}">
                <a16:creationId xmlns:a16="http://schemas.microsoft.com/office/drawing/2014/main" id="{B60EA6D9-B4D7-424C-A57B-9A9A71230728}"/>
              </a:ext>
            </a:extLst>
          </p:cNvPr>
          <p:cNvSpPr>
            <a:spLocks noGrp="1"/>
          </p:cNvSpPr>
          <p:nvPr>
            <p:ph type="pic" sz="quarter" idx="13" hasCustomPrompt="1"/>
          </p:nvPr>
        </p:nvSpPr>
        <p:spPr>
          <a:xfrm>
            <a:off x="6994525" y="0"/>
            <a:ext cx="5197475" cy="6858000"/>
          </a:xfrm>
          <a:custGeom>
            <a:avLst/>
            <a:gdLst>
              <a:gd name="connsiteX0" fmla="*/ 5197475 w 5197475"/>
              <a:gd name="connsiteY0" fmla="*/ 4967191 h 6858000"/>
              <a:gd name="connsiteX1" fmla="*/ 5197475 w 5197475"/>
              <a:gd name="connsiteY1" fmla="*/ 6858000 h 6858000"/>
              <a:gd name="connsiteX2" fmla="*/ 0 w 5197475"/>
              <a:gd name="connsiteY2" fmla="*/ 6858000 h 6858000"/>
              <a:gd name="connsiteX3" fmla="*/ 0 w 5197475"/>
              <a:gd name="connsiteY3" fmla="*/ 5727222 h 6858000"/>
              <a:gd name="connsiteX4" fmla="*/ 111669 w 5197475"/>
              <a:gd name="connsiteY4" fmla="*/ 5692969 h 6858000"/>
              <a:gd name="connsiteX5" fmla="*/ 684092 w 5197475"/>
              <a:gd name="connsiteY5" fmla="*/ 5530261 h 6858000"/>
              <a:gd name="connsiteX6" fmla="*/ 1102115 w 5197475"/>
              <a:gd name="connsiteY6" fmla="*/ 5592997 h 6858000"/>
              <a:gd name="connsiteX7" fmla="*/ 1366083 w 5197475"/>
              <a:gd name="connsiteY7" fmla="*/ 5304833 h 6858000"/>
              <a:gd name="connsiteX8" fmla="*/ 1688498 w 5197475"/>
              <a:gd name="connsiteY8" fmla="*/ 5354108 h 6858000"/>
              <a:gd name="connsiteX9" fmla="*/ 1925906 w 5197475"/>
              <a:gd name="connsiteY9" fmla="*/ 5163040 h 6858000"/>
              <a:gd name="connsiteX10" fmla="*/ 2515273 w 5197475"/>
              <a:gd name="connsiteY10" fmla="*/ 5406036 h 6858000"/>
              <a:gd name="connsiteX11" fmla="*/ 3098085 w 5197475"/>
              <a:gd name="connsiteY11" fmla="*/ 5586495 h 6858000"/>
              <a:gd name="connsiteX12" fmla="*/ 3806404 w 5197475"/>
              <a:gd name="connsiteY12" fmla="*/ 5308916 h 6858000"/>
              <a:gd name="connsiteX13" fmla="*/ 4866808 w 5197475"/>
              <a:gd name="connsiteY13" fmla="*/ 5019272 h 6858000"/>
              <a:gd name="connsiteX14" fmla="*/ 5101652 w 5197475"/>
              <a:gd name="connsiteY14" fmla="*/ 4978703 h 6858000"/>
              <a:gd name="connsiteX15" fmla="*/ 3823416 w 5197475"/>
              <a:gd name="connsiteY15" fmla="*/ 4054614 h 6858000"/>
              <a:gd name="connsiteX16" fmla="*/ 4118656 w 5197475"/>
              <a:gd name="connsiteY16" fmla="*/ 4082986 h 6858000"/>
              <a:gd name="connsiteX17" fmla="*/ 5192525 w 5197475"/>
              <a:gd name="connsiteY17" fmla="*/ 4265207 h 6858000"/>
              <a:gd name="connsiteX18" fmla="*/ 5197475 w 5197475"/>
              <a:gd name="connsiteY18" fmla="*/ 4266240 h 6858000"/>
              <a:gd name="connsiteX19" fmla="*/ 5197475 w 5197475"/>
              <a:gd name="connsiteY19" fmla="*/ 4941507 h 6858000"/>
              <a:gd name="connsiteX20" fmla="*/ 5145953 w 5197475"/>
              <a:gd name="connsiteY20" fmla="*/ 4946384 h 6858000"/>
              <a:gd name="connsiteX21" fmla="*/ 4915519 w 5197475"/>
              <a:gd name="connsiteY21" fmla="*/ 4981205 h 6858000"/>
              <a:gd name="connsiteX22" fmla="*/ 3793363 w 5197475"/>
              <a:gd name="connsiteY22" fmla="*/ 5286392 h 6858000"/>
              <a:gd name="connsiteX23" fmla="*/ 3312698 w 5197475"/>
              <a:gd name="connsiteY23" fmla="*/ 5499827 h 6858000"/>
              <a:gd name="connsiteX24" fmla="*/ 2942225 w 5197475"/>
              <a:gd name="connsiteY24" fmla="*/ 5541486 h 6858000"/>
              <a:gd name="connsiteX25" fmla="*/ 2193331 w 5197475"/>
              <a:gd name="connsiteY25" fmla="*/ 5229518 h 6858000"/>
              <a:gd name="connsiteX26" fmla="*/ 1922497 w 5197475"/>
              <a:gd name="connsiteY26" fmla="*/ 5135287 h 6858000"/>
              <a:gd name="connsiteX27" fmla="*/ 1787762 w 5197475"/>
              <a:gd name="connsiteY27" fmla="*/ 5205296 h 6858000"/>
              <a:gd name="connsiteX28" fmla="*/ 1704589 w 5197475"/>
              <a:gd name="connsiteY28" fmla="*/ 5316900 h 6858000"/>
              <a:gd name="connsiteX29" fmla="*/ 1541016 w 5197475"/>
              <a:gd name="connsiteY29" fmla="*/ 5336705 h 6858000"/>
              <a:gd name="connsiteX30" fmla="*/ 1357030 w 5197475"/>
              <a:gd name="connsiteY30" fmla="*/ 5271586 h 6858000"/>
              <a:gd name="connsiteX31" fmla="*/ 1172669 w 5197475"/>
              <a:gd name="connsiteY31" fmla="*/ 5505316 h 6858000"/>
              <a:gd name="connsiteX32" fmla="*/ 1033151 w 5197475"/>
              <a:gd name="connsiteY32" fmla="*/ 5563271 h 6858000"/>
              <a:gd name="connsiteX33" fmla="*/ 715692 w 5197475"/>
              <a:gd name="connsiteY33" fmla="*/ 5499464 h 6858000"/>
              <a:gd name="connsiteX34" fmla="*/ 165208 w 5197475"/>
              <a:gd name="connsiteY34" fmla="*/ 5648472 h 6858000"/>
              <a:gd name="connsiteX35" fmla="*/ 4800 w 5197475"/>
              <a:gd name="connsiteY35" fmla="*/ 5696835 h 6858000"/>
              <a:gd name="connsiteX36" fmla="*/ 0 w 5197475"/>
              <a:gd name="connsiteY36" fmla="*/ 5698348 h 6858000"/>
              <a:gd name="connsiteX37" fmla="*/ 0 w 5197475"/>
              <a:gd name="connsiteY37" fmla="*/ 4947095 h 6858000"/>
              <a:gd name="connsiteX38" fmla="*/ 23679 w 5197475"/>
              <a:gd name="connsiteY38" fmla="*/ 4953604 h 6858000"/>
              <a:gd name="connsiteX39" fmla="*/ 116232 w 5197475"/>
              <a:gd name="connsiteY39" fmla="*/ 4972523 h 6858000"/>
              <a:gd name="connsiteX40" fmla="*/ 332100 w 5197475"/>
              <a:gd name="connsiteY40" fmla="*/ 4964956 h 6858000"/>
              <a:gd name="connsiteX41" fmla="*/ 539669 w 5197475"/>
              <a:gd name="connsiteY41" fmla="*/ 4831444 h 6858000"/>
              <a:gd name="connsiteX42" fmla="*/ 1311356 w 5197475"/>
              <a:gd name="connsiteY42" fmla="*/ 4923730 h 6858000"/>
              <a:gd name="connsiteX43" fmla="*/ 1888627 w 5197475"/>
              <a:gd name="connsiteY43" fmla="*/ 4995539 h 6858000"/>
              <a:gd name="connsiteX44" fmla="*/ 2154146 w 5197475"/>
              <a:gd name="connsiteY44" fmla="*/ 4781648 h 6858000"/>
              <a:gd name="connsiteX45" fmla="*/ 2859340 w 5197475"/>
              <a:gd name="connsiteY45" fmla="*/ 4572072 h 6858000"/>
              <a:gd name="connsiteX46" fmla="*/ 3567118 w 5197475"/>
              <a:gd name="connsiteY46" fmla="*/ 4387537 h 6858000"/>
              <a:gd name="connsiteX47" fmla="*/ 3651822 w 5197475"/>
              <a:gd name="connsiteY47" fmla="*/ 4086632 h 6858000"/>
              <a:gd name="connsiteX48" fmla="*/ 3823416 w 5197475"/>
              <a:gd name="connsiteY48" fmla="*/ 4054614 h 6858000"/>
              <a:gd name="connsiteX49" fmla="*/ 0 w 5197475"/>
              <a:gd name="connsiteY49" fmla="*/ 0 h 6858000"/>
              <a:gd name="connsiteX50" fmla="*/ 5197475 w 5197475"/>
              <a:gd name="connsiteY50" fmla="*/ 0 h 6858000"/>
              <a:gd name="connsiteX51" fmla="*/ 5197475 w 5197475"/>
              <a:gd name="connsiteY51" fmla="*/ 4234692 h 6858000"/>
              <a:gd name="connsiteX52" fmla="*/ 5051260 w 5197475"/>
              <a:gd name="connsiteY52" fmla="*/ 4203366 h 6858000"/>
              <a:gd name="connsiteX53" fmla="*/ 4847613 w 5197475"/>
              <a:gd name="connsiteY53" fmla="*/ 4164645 h 6858000"/>
              <a:gd name="connsiteX54" fmla="*/ 3885740 w 5197475"/>
              <a:gd name="connsiteY54" fmla="*/ 4025285 h 6858000"/>
              <a:gd name="connsiteX55" fmla="*/ 3596942 w 5197475"/>
              <a:gd name="connsiteY55" fmla="*/ 4084138 h 6858000"/>
              <a:gd name="connsiteX56" fmla="*/ 3537364 w 5197475"/>
              <a:gd name="connsiteY56" fmla="*/ 4354301 h 6858000"/>
              <a:gd name="connsiteX57" fmla="*/ 2857156 w 5197475"/>
              <a:gd name="connsiteY57" fmla="*/ 4538929 h 6858000"/>
              <a:gd name="connsiteX58" fmla="*/ 2132295 w 5197475"/>
              <a:gd name="connsiteY58" fmla="*/ 4753129 h 6858000"/>
              <a:gd name="connsiteX59" fmla="*/ 1870091 w 5197475"/>
              <a:gd name="connsiteY59" fmla="*/ 4966801 h 6858000"/>
              <a:gd name="connsiteX60" fmla="*/ 1326181 w 5197475"/>
              <a:gd name="connsiteY60" fmla="*/ 4896123 h 6858000"/>
              <a:gd name="connsiteX61" fmla="*/ 528197 w 5197475"/>
              <a:gd name="connsiteY61" fmla="*/ 4808899 h 6858000"/>
              <a:gd name="connsiteX62" fmla="*/ 248368 w 5197475"/>
              <a:gd name="connsiteY62" fmla="*/ 4957159 h 6858000"/>
              <a:gd name="connsiteX63" fmla="*/ 117903 w 5197475"/>
              <a:gd name="connsiteY63" fmla="*/ 4943807 h 6858000"/>
              <a:gd name="connsiteX64" fmla="*/ 0 w 5197475"/>
              <a:gd name="connsiteY64" fmla="*/ 4914938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Lst>
            <a:rect l="l" t="t" r="r" b="b"/>
            <a:pathLst>
              <a:path w="5197475" h="6858000">
                <a:moveTo>
                  <a:pt x="5197475" y="4967191"/>
                </a:moveTo>
                <a:lnTo>
                  <a:pt x="5197475" y="6858000"/>
                </a:lnTo>
                <a:lnTo>
                  <a:pt x="0" y="6858000"/>
                </a:lnTo>
                <a:lnTo>
                  <a:pt x="0" y="5727222"/>
                </a:lnTo>
                <a:lnTo>
                  <a:pt x="111669" y="5692969"/>
                </a:lnTo>
                <a:cubicBezTo>
                  <a:pt x="307252" y="5629558"/>
                  <a:pt x="537850" y="5549640"/>
                  <a:pt x="684092" y="5530261"/>
                </a:cubicBezTo>
                <a:cubicBezTo>
                  <a:pt x="879081" y="5504423"/>
                  <a:pt x="988450" y="5630569"/>
                  <a:pt x="1102115" y="5592997"/>
                </a:cubicBezTo>
                <a:cubicBezTo>
                  <a:pt x="1215780" y="5555426"/>
                  <a:pt x="1301486" y="5366533"/>
                  <a:pt x="1366083" y="5304833"/>
                </a:cubicBezTo>
                <a:cubicBezTo>
                  <a:pt x="1512119" y="5377839"/>
                  <a:pt x="1595194" y="5377740"/>
                  <a:pt x="1688498" y="5354108"/>
                </a:cubicBezTo>
                <a:cubicBezTo>
                  <a:pt x="1781802" y="5330475"/>
                  <a:pt x="1788110" y="5154386"/>
                  <a:pt x="1925906" y="5163040"/>
                </a:cubicBezTo>
                <a:cubicBezTo>
                  <a:pt x="2063701" y="5171695"/>
                  <a:pt x="2319909" y="5335460"/>
                  <a:pt x="2515273" y="5406036"/>
                </a:cubicBezTo>
                <a:cubicBezTo>
                  <a:pt x="2710636" y="5476612"/>
                  <a:pt x="2882896" y="5602682"/>
                  <a:pt x="3098085" y="5586495"/>
                </a:cubicBezTo>
                <a:cubicBezTo>
                  <a:pt x="3313274" y="5570309"/>
                  <a:pt x="3511617" y="5403453"/>
                  <a:pt x="3806404" y="5308916"/>
                </a:cubicBezTo>
                <a:cubicBezTo>
                  <a:pt x="4101192" y="5214379"/>
                  <a:pt x="4571325" y="5083064"/>
                  <a:pt x="4866808" y="5019272"/>
                </a:cubicBezTo>
                <a:cubicBezTo>
                  <a:pt x="4940679" y="5003324"/>
                  <a:pt x="5021638" y="4989927"/>
                  <a:pt x="5101652" y="4978703"/>
                </a:cubicBezTo>
                <a:close/>
                <a:moveTo>
                  <a:pt x="3823416" y="4054614"/>
                </a:moveTo>
                <a:cubicBezTo>
                  <a:pt x="3896536" y="4056327"/>
                  <a:pt x="3990264" y="4068105"/>
                  <a:pt x="4118656" y="4082986"/>
                </a:cubicBezTo>
                <a:cubicBezTo>
                  <a:pt x="4375440" y="4112749"/>
                  <a:pt x="4959317" y="4220103"/>
                  <a:pt x="5192525" y="4265207"/>
                </a:cubicBezTo>
                <a:lnTo>
                  <a:pt x="5197475" y="4266240"/>
                </a:lnTo>
                <a:lnTo>
                  <a:pt x="5197475" y="4941507"/>
                </a:lnTo>
                <a:lnTo>
                  <a:pt x="5145953" y="4946384"/>
                </a:lnTo>
                <a:cubicBezTo>
                  <a:pt x="5069136" y="4954854"/>
                  <a:pt x="4989934" y="4966196"/>
                  <a:pt x="4915519" y="4981205"/>
                </a:cubicBezTo>
                <a:cubicBezTo>
                  <a:pt x="4617861" y="5041244"/>
                  <a:pt x="4067204" y="5200201"/>
                  <a:pt x="3793363" y="5286392"/>
                </a:cubicBezTo>
                <a:cubicBezTo>
                  <a:pt x="3581905" y="5350986"/>
                  <a:pt x="3417943" y="5461807"/>
                  <a:pt x="3312698" y="5499827"/>
                </a:cubicBezTo>
                <a:cubicBezTo>
                  <a:pt x="3207454" y="5537847"/>
                  <a:pt x="3128786" y="5586538"/>
                  <a:pt x="2942225" y="5541486"/>
                </a:cubicBezTo>
                <a:cubicBezTo>
                  <a:pt x="2755665" y="5496435"/>
                  <a:pt x="2363286" y="5297217"/>
                  <a:pt x="2193331" y="5229518"/>
                </a:cubicBezTo>
                <a:cubicBezTo>
                  <a:pt x="2023376" y="5161818"/>
                  <a:pt x="1990092" y="5139324"/>
                  <a:pt x="1922497" y="5135287"/>
                </a:cubicBezTo>
                <a:cubicBezTo>
                  <a:pt x="1854903" y="5131250"/>
                  <a:pt x="1826970" y="5160736"/>
                  <a:pt x="1787762" y="5205296"/>
                </a:cubicBezTo>
                <a:cubicBezTo>
                  <a:pt x="1748554" y="5249855"/>
                  <a:pt x="1745713" y="5294999"/>
                  <a:pt x="1704589" y="5316900"/>
                </a:cubicBezTo>
                <a:cubicBezTo>
                  <a:pt x="1663465" y="5338802"/>
                  <a:pt x="1598942" y="5344258"/>
                  <a:pt x="1541016" y="5336705"/>
                </a:cubicBezTo>
                <a:cubicBezTo>
                  <a:pt x="1483089" y="5329153"/>
                  <a:pt x="1409250" y="5286311"/>
                  <a:pt x="1357030" y="5271586"/>
                </a:cubicBezTo>
                <a:cubicBezTo>
                  <a:pt x="1284476" y="5357726"/>
                  <a:pt x="1226649" y="5456702"/>
                  <a:pt x="1172669" y="5505316"/>
                </a:cubicBezTo>
                <a:cubicBezTo>
                  <a:pt x="1118689" y="5553930"/>
                  <a:pt x="1109314" y="5564246"/>
                  <a:pt x="1033151" y="5563271"/>
                </a:cubicBezTo>
                <a:cubicBezTo>
                  <a:pt x="956989" y="5562296"/>
                  <a:pt x="860349" y="5485264"/>
                  <a:pt x="715692" y="5499464"/>
                </a:cubicBezTo>
                <a:cubicBezTo>
                  <a:pt x="571036" y="5513664"/>
                  <a:pt x="363709" y="5592277"/>
                  <a:pt x="165208" y="5648472"/>
                </a:cubicBezTo>
                <a:cubicBezTo>
                  <a:pt x="115583" y="5662521"/>
                  <a:pt x="61145" y="5679197"/>
                  <a:pt x="4800" y="5696835"/>
                </a:cubicBezTo>
                <a:lnTo>
                  <a:pt x="0" y="5698348"/>
                </a:lnTo>
                <a:lnTo>
                  <a:pt x="0" y="4947095"/>
                </a:lnTo>
                <a:lnTo>
                  <a:pt x="23679" y="4953604"/>
                </a:lnTo>
                <a:cubicBezTo>
                  <a:pt x="57408" y="4962807"/>
                  <a:pt x="88478" y="4970191"/>
                  <a:pt x="116232" y="4972523"/>
                </a:cubicBezTo>
                <a:cubicBezTo>
                  <a:pt x="227249" y="4981851"/>
                  <a:pt x="261527" y="4988470"/>
                  <a:pt x="332100" y="4964956"/>
                </a:cubicBezTo>
                <a:cubicBezTo>
                  <a:pt x="402673" y="4941443"/>
                  <a:pt x="376460" y="4838316"/>
                  <a:pt x="539669" y="4831444"/>
                </a:cubicBezTo>
                <a:cubicBezTo>
                  <a:pt x="702878" y="4824573"/>
                  <a:pt x="1088534" y="4876276"/>
                  <a:pt x="1311356" y="4923730"/>
                </a:cubicBezTo>
                <a:cubicBezTo>
                  <a:pt x="1534178" y="4971183"/>
                  <a:pt x="1748162" y="5019218"/>
                  <a:pt x="1888627" y="4995539"/>
                </a:cubicBezTo>
                <a:cubicBezTo>
                  <a:pt x="2029093" y="4971859"/>
                  <a:pt x="1992361" y="4852226"/>
                  <a:pt x="2154146" y="4781648"/>
                </a:cubicBezTo>
                <a:cubicBezTo>
                  <a:pt x="2315932" y="4711070"/>
                  <a:pt x="2623846" y="4637758"/>
                  <a:pt x="2859340" y="4572072"/>
                </a:cubicBezTo>
                <a:cubicBezTo>
                  <a:pt x="3094836" y="4506387"/>
                  <a:pt x="3435037" y="4468443"/>
                  <a:pt x="3567118" y="4387537"/>
                </a:cubicBezTo>
                <a:cubicBezTo>
                  <a:pt x="3699199" y="4306630"/>
                  <a:pt x="3559898" y="4137390"/>
                  <a:pt x="3651822" y="4086632"/>
                </a:cubicBezTo>
                <a:cubicBezTo>
                  <a:pt x="3697783" y="4061253"/>
                  <a:pt x="3750296" y="4052901"/>
                  <a:pt x="3823416" y="4054614"/>
                </a:cubicBezTo>
                <a:close/>
                <a:moveTo>
                  <a:pt x="0" y="0"/>
                </a:moveTo>
                <a:lnTo>
                  <a:pt x="5197475" y="0"/>
                </a:lnTo>
                <a:lnTo>
                  <a:pt x="5197475" y="4234692"/>
                </a:lnTo>
                <a:lnTo>
                  <a:pt x="5051260" y="4203366"/>
                </a:lnTo>
                <a:cubicBezTo>
                  <a:pt x="4984458" y="4189787"/>
                  <a:pt x="4915594" y="4176586"/>
                  <a:pt x="4847613" y="4164645"/>
                </a:cubicBezTo>
                <a:cubicBezTo>
                  <a:pt x="4575686" y="4116885"/>
                  <a:pt x="4094186" y="4038702"/>
                  <a:pt x="3885740" y="4025285"/>
                </a:cubicBezTo>
                <a:cubicBezTo>
                  <a:pt x="3677295" y="4011867"/>
                  <a:pt x="3655005" y="4029302"/>
                  <a:pt x="3596942" y="4084138"/>
                </a:cubicBezTo>
                <a:cubicBezTo>
                  <a:pt x="3538880" y="4138974"/>
                  <a:pt x="3660662" y="4278502"/>
                  <a:pt x="3537364" y="4354301"/>
                </a:cubicBezTo>
                <a:cubicBezTo>
                  <a:pt x="3414066" y="4430100"/>
                  <a:pt x="3091335" y="4472458"/>
                  <a:pt x="2857156" y="4538929"/>
                </a:cubicBezTo>
                <a:cubicBezTo>
                  <a:pt x="2622977" y="4605400"/>
                  <a:pt x="2296806" y="4681817"/>
                  <a:pt x="2132295" y="4753129"/>
                </a:cubicBezTo>
                <a:cubicBezTo>
                  <a:pt x="1967784" y="4824441"/>
                  <a:pt x="2004444" y="4942970"/>
                  <a:pt x="1870091" y="4966801"/>
                </a:cubicBezTo>
                <a:cubicBezTo>
                  <a:pt x="1735738" y="4990633"/>
                  <a:pt x="1544512" y="4942762"/>
                  <a:pt x="1326181" y="4896123"/>
                </a:cubicBezTo>
                <a:cubicBezTo>
                  <a:pt x="1107850" y="4849484"/>
                  <a:pt x="707833" y="4798726"/>
                  <a:pt x="528197" y="4808899"/>
                </a:cubicBezTo>
                <a:cubicBezTo>
                  <a:pt x="348562" y="4819072"/>
                  <a:pt x="402229" y="4943137"/>
                  <a:pt x="248368" y="4957159"/>
                </a:cubicBezTo>
                <a:cubicBezTo>
                  <a:pt x="209903" y="4960664"/>
                  <a:pt x="166002" y="4954299"/>
                  <a:pt x="117903" y="4943807"/>
                </a:cubicBezTo>
                <a:lnTo>
                  <a:pt x="0" y="4914938"/>
                </a:lnTo>
                <a:close/>
              </a:path>
            </a:pathLst>
          </a:custGeom>
          <a:solidFill>
            <a:schemeClr val="bg2"/>
          </a:solidFill>
        </p:spPr>
        <p:txBody>
          <a:bodyPr wrap="square" anchor="ctr">
            <a:noAutofit/>
          </a:bodyPr>
          <a:lstStyle>
            <a:lvl1pPr marL="2160000" indent="0" algn="ctr">
              <a:buNone/>
              <a:defRPr>
                <a:solidFill>
                  <a:sysClr val="windowText" lastClr="000000"/>
                </a:solidFill>
              </a:defRPr>
            </a:lvl1pPr>
          </a:lstStyle>
          <a:p>
            <a:r>
              <a:rPr lang="nb-NO" dirty="0"/>
              <a:t>	Sett inn bilde her</a:t>
            </a:r>
          </a:p>
        </p:txBody>
      </p:sp>
      <p:sp>
        <p:nvSpPr>
          <p:cNvPr id="36" name="Friform 35">
            <a:extLst>
              <a:ext uri="{FF2B5EF4-FFF2-40B4-BE49-F238E27FC236}">
                <a16:creationId xmlns:a16="http://schemas.microsoft.com/office/drawing/2014/main" id="{F7609B6C-735B-5544-B9EA-9824407BB7AD}"/>
              </a:ext>
            </a:extLst>
          </p:cNvPr>
          <p:cNvSpPr/>
          <p:nvPr userDrawn="1"/>
        </p:nvSpPr>
        <p:spPr>
          <a:xfrm>
            <a:off x="5012769" y="4906724"/>
            <a:ext cx="1981756" cy="1951277"/>
          </a:xfrm>
          <a:custGeom>
            <a:avLst/>
            <a:gdLst>
              <a:gd name="connsiteX0" fmla="*/ 1874028 w 1981756"/>
              <a:gd name="connsiteY0" fmla="*/ 743 h 1951277"/>
              <a:gd name="connsiteX1" fmla="*/ 1980716 w 1981756"/>
              <a:gd name="connsiteY1" fmla="*/ 10648 h 1951277"/>
              <a:gd name="connsiteX2" fmla="*/ 1981756 w 1981756"/>
              <a:gd name="connsiteY2" fmla="*/ 10946 h 1951277"/>
              <a:gd name="connsiteX3" fmla="*/ 1981756 w 1981756"/>
              <a:gd name="connsiteY3" fmla="*/ 40433 h 1951277"/>
              <a:gd name="connsiteX4" fmla="*/ 1950658 w 1981756"/>
              <a:gd name="connsiteY4" fmla="*/ 31508 h 1951277"/>
              <a:gd name="connsiteX5" fmla="*/ 1859478 w 1981756"/>
              <a:gd name="connsiteY5" fmla="*/ 33381 h 1951277"/>
              <a:gd name="connsiteX6" fmla="*/ 1821349 w 1981756"/>
              <a:gd name="connsiteY6" fmla="*/ 439038 h 1951277"/>
              <a:gd name="connsiteX7" fmla="*/ 1754297 w 1981756"/>
              <a:gd name="connsiteY7" fmla="*/ 652893 h 1951277"/>
              <a:gd name="connsiteX8" fmla="*/ 1569428 w 1981756"/>
              <a:gd name="connsiteY8" fmla="*/ 707906 h 1951277"/>
              <a:gd name="connsiteX9" fmla="*/ 1216313 w 1981756"/>
              <a:gd name="connsiteY9" fmla="*/ 692849 h 1951277"/>
              <a:gd name="connsiteX10" fmla="*/ 1085675 w 1981756"/>
              <a:gd name="connsiteY10" fmla="*/ 1019113 h 1951277"/>
              <a:gd name="connsiteX11" fmla="*/ 925921 w 1981756"/>
              <a:gd name="connsiteY11" fmla="*/ 1569484 h 1951277"/>
              <a:gd name="connsiteX12" fmla="*/ 708239 w 1981756"/>
              <a:gd name="connsiteY12" fmla="*/ 1803309 h 1951277"/>
              <a:gd name="connsiteX13" fmla="*/ 184070 w 1981756"/>
              <a:gd name="connsiteY13" fmla="*/ 1948517 h 1951277"/>
              <a:gd name="connsiteX14" fmla="*/ 170205 w 1981756"/>
              <a:gd name="connsiteY14" fmla="*/ 1951277 h 1951277"/>
              <a:gd name="connsiteX15" fmla="*/ 0 w 1981756"/>
              <a:gd name="connsiteY15" fmla="*/ 1951277 h 1951277"/>
              <a:gd name="connsiteX16" fmla="*/ 107953 w 1981756"/>
              <a:gd name="connsiteY16" fmla="*/ 1927675 h 1951277"/>
              <a:gd name="connsiteX17" fmla="*/ 471574 w 1981756"/>
              <a:gd name="connsiteY17" fmla="*/ 1849782 h 1951277"/>
              <a:gd name="connsiteX18" fmla="*/ 742824 w 1981756"/>
              <a:gd name="connsiteY18" fmla="*/ 1753711 h 1951277"/>
              <a:gd name="connsiteX19" fmla="*/ 909663 w 1981756"/>
              <a:gd name="connsiteY19" fmla="*/ 1515363 h 1951277"/>
              <a:gd name="connsiteX20" fmla="*/ 1088445 w 1981756"/>
              <a:gd name="connsiteY20" fmla="*/ 922245 h 1951277"/>
              <a:gd name="connsiteX21" fmla="*/ 1190009 w 1981756"/>
              <a:gd name="connsiteY21" fmla="*/ 682960 h 1951277"/>
              <a:gd name="connsiteX22" fmla="*/ 1393016 w 1981756"/>
              <a:gd name="connsiteY22" fmla="*/ 674641 h 1951277"/>
              <a:gd name="connsiteX23" fmla="*/ 1585397 w 1981756"/>
              <a:gd name="connsiteY23" fmla="*/ 682704 h 1951277"/>
              <a:gd name="connsiteX24" fmla="*/ 1758574 w 1981756"/>
              <a:gd name="connsiteY24" fmla="*/ 599293 h 1951277"/>
              <a:gd name="connsiteX25" fmla="*/ 1789462 w 1981756"/>
              <a:gd name="connsiteY25" fmla="*/ 364774 h 1951277"/>
              <a:gd name="connsiteX26" fmla="*/ 1804297 w 1981756"/>
              <a:gd name="connsiteY26" fmla="*/ 45122 h 1951277"/>
              <a:gd name="connsiteX27" fmla="*/ 1874028 w 1981756"/>
              <a:gd name="connsiteY27" fmla="*/ 743 h 1951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981756" h="1951277">
                <a:moveTo>
                  <a:pt x="1874028" y="743"/>
                </a:moveTo>
                <a:cubicBezTo>
                  <a:pt x="1904004" y="-2167"/>
                  <a:pt x="1940140" y="3970"/>
                  <a:pt x="1980716" y="10648"/>
                </a:cubicBezTo>
                <a:lnTo>
                  <a:pt x="1981756" y="10946"/>
                </a:lnTo>
                <a:lnTo>
                  <a:pt x="1981756" y="40433"/>
                </a:lnTo>
                <a:lnTo>
                  <a:pt x="1950658" y="31508"/>
                </a:lnTo>
                <a:cubicBezTo>
                  <a:pt x="1913133" y="23212"/>
                  <a:pt x="1881533" y="22204"/>
                  <a:pt x="1859478" y="33381"/>
                </a:cubicBezTo>
                <a:cubicBezTo>
                  <a:pt x="1771259" y="78089"/>
                  <a:pt x="1827378" y="317234"/>
                  <a:pt x="1821349" y="439038"/>
                </a:cubicBezTo>
                <a:cubicBezTo>
                  <a:pt x="1815321" y="560842"/>
                  <a:pt x="1796283" y="608082"/>
                  <a:pt x="1754297" y="652893"/>
                </a:cubicBezTo>
                <a:cubicBezTo>
                  <a:pt x="1712310" y="697703"/>
                  <a:pt x="1659092" y="701247"/>
                  <a:pt x="1569428" y="707906"/>
                </a:cubicBezTo>
                <a:cubicBezTo>
                  <a:pt x="1479765" y="714566"/>
                  <a:pt x="1322073" y="674899"/>
                  <a:pt x="1216313" y="692849"/>
                </a:cubicBezTo>
                <a:cubicBezTo>
                  <a:pt x="1166391" y="716174"/>
                  <a:pt x="1134074" y="873007"/>
                  <a:pt x="1085675" y="1019113"/>
                </a:cubicBezTo>
                <a:cubicBezTo>
                  <a:pt x="1037275" y="1165219"/>
                  <a:pt x="988826" y="1438784"/>
                  <a:pt x="925921" y="1569484"/>
                </a:cubicBezTo>
                <a:cubicBezTo>
                  <a:pt x="863015" y="1700183"/>
                  <a:pt x="831880" y="1740137"/>
                  <a:pt x="708239" y="1803309"/>
                </a:cubicBezTo>
                <a:cubicBezTo>
                  <a:pt x="584597" y="1866480"/>
                  <a:pt x="354204" y="1906705"/>
                  <a:pt x="184070" y="1948517"/>
                </a:cubicBezTo>
                <a:lnTo>
                  <a:pt x="170205" y="1951277"/>
                </a:lnTo>
                <a:lnTo>
                  <a:pt x="0" y="1951277"/>
                </a:lnTo>
                <a:lnTo>
                  <a:pt x="107953" y="1927675"/>
                </a:lnTo>
                <a:cubicBezTo>
                  <a:pt x="232840" y="1901837"/>
                  <a:pt x="377769" y="1874686"/>
                  <a:pt x="471574" y="1849782"/>
                </a:cubicBezTo>
                <a:cubicBezTo>
                  <a:pt x="596648" y="1816576"/>
                  <a:pt x="669809" y="1809447"/>
                  <a:pt x="742824" y="1753711"/>
                </a:cubicBezTo>
                <a:cubicBezTo>
                  <a:pt x="815839" y="1697974"/>
                  <a:pt x="852060" y="1653940"/>
                  <a:pt x="909663" y="1515363"/>
                </a:cubicBezTo>
                <a:cubicBezTo>
                  <a:pt x="967266" y="1376786"/>
                  <a:pt x="1041721" y="1060978"/>
                  <a:pt x="1088445" y="922245"/>
                </a:cubicBezTo>
                <a:cubicBezTo>
                  <a:pt x="1135168" y="783511"/>
                  <a:pt x="1139247" y="724228"/>
                  <a:pt x="1190009" y="682960"/>
                </a:cubicBezTo>
                <a:cubicBezTo>
                  <a:pt x="1240771" y="641692"/>
                  <a:pt x="1327118" y="674684"/>
                  <a:pt x="1393016" y="674641"/>
                </a:cubicBezTo>
                <a:cubicBezTo>
                  <a:pt x="1458914" y="674597"/>
                  <a:pt x="1496340" y="687520"/>
                  <a:pt x="1585397" y="682704"/>
                </a:cubicBezTo>
                <a:cubicBezTo>
                  <a:pt x="1674455" y="677888"/>
                  <a:pt x="1724563" y="652282"/>
                  <a:pt x="1758574" y="599293"/>
                </a:cubicBezTo>
                <a:cubicBezTo>
                  <a:pt x="1792585" y="546305"/>
                  <a:pt x="1796404" y="448107"/>
                  <a:pt x="1789462" y="364774"/>
                </a:cubicBezTo>
                <a:cubicBezTo>
                  <a:pt x="1782520" y="281441"/>
                  <a:pt x="1772421" y="104143"/>
                  <a:pt x="1804297" y="45122"/>
                </a:cubicBezTo>
                <a:cubicBezTo>
                  <a:pt x="1820235" y="15611"/>
                  <a:pt x="1844052" y="3654"/>
                  <a:pt x="1874028" y="743"/>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sp>
        <p:nvSpPr>
          <p:cNvPr id="40" name="Friform 39">
            <a:extLst>
              <a:ext uri="{FF2B5EF4-FFF2-40B4-BE49-F238E27FC236}">
                <a16:creationId xmlns:a16="http://schemas.microsoft.com/office/drawing/2014/main" id="{FF45861A-AE00-0048-9745-462402E539DC}"/>
              </a:ext>
            </a:extLst>
          </p:cNvPr>
          <p:cNvSpPr/>
          <p:nvPr userDrawn="1"/>
        </p:nvSpPr>
        <p:spPr>
          <a:xfrm>
            <a:off x="3479291" y="5697721"/>
            <a:ext cx="3515235" cy="1160279"/>
          </a:xfrm>
          <a:custGeom>
            <a:avLst/>
            <a:gdLst>
              <a:gd name="connsiteX0" fmla="*/ 3515235 w 3515235"/>
              <a:gd name="connsiteY0" fmla="*/ 0 h 1160279"/>
              <a:gd name="connsiteX1" fmla="*/ 3515235 w 3515235"/>
              <a:gd name="connsiteY1" fmla="*/ 34185 h 1160279"/>
              <a:gd name="connsiteX2" fmla="*/ 3491597 w 3515235"/>
              <a:gd name="connsiteY2" fmla="*/ 44016 h 1160279"/>
              <a:gd name="connsiteX3" fmla="*/ 3358817 w 3515235"/>
              <a:gd name="connsiteY3" fmla="*/ 109289 h 1160279"/>
              <a:gd name="connsiteX4" fmla="*/ 3127943 w 3515235"/>
              <a:gd name="connsiteY4" fmla="*/ 339325 h 1160279"/>
              <a:gd name="connsiteX5" fmla="*/ 2571976 w 3515235"/>
              <a:gd name="connsiteY5" fmla="*/ 329150 h 1160279"/>
              <a:gd name="connsiteX6" fmla="*/ 1829142 w 3515235"/>
              <a:gd name="connsiteY6" fmla="*/ 319073 h 1160279"/>
              <a:gd name="connsiteX7" fmla="*/ 1645265 w 3515235"/>
              <a:gd name="connsiteY7" fmla="*/ 466872 h 1160279"/>
              <a:gd name="connsiteX8" fmla="*/ 1440827 w 3515235"/>
              <a:gd name="connsiteY8" fmla="*/ 495786 h 1160279"/>
              <a:gd name="connsiteX9" fmla="*/ 1006450 w 3515235"/>
              <a:gd name="connsiteY9" fmla="*/ 480693 h 1160279"/>
              <a:gd name="connsiteX10" fmla="*/ 463498 w 3515235"/>
              <a:gd name="connsiteY10" fmla="*/ 806591 h 1160279"/>
              <a:gd name="connsiteX11" fmla="*/ 147982 w 3515235"/>
              <a:gd name="connsiteY11" fmla="*/ 1060731 h 1160279"/>
              <a:gd name="connsiteX12" fmla="*/ 37333 w 3515235"/>
              <a:gd name="connsiteY12" fmla="*/ 1160279 h 1160279"/>
              <a:gd name="connsiteX13" fmla="*/ 0 w 3515235"/>
              <a:gd name="connsiteY13" fmla="*/ 1160279 h 1160279"/>
              <a:gd name="connsiteX14" fmla="*/ 7189 w 3515235"/>
              <a:gd name="connsiteY14" fmla="*/ 1153149 h 1160279"/>
              <a:gd name="connsiteX15" fmla="*/ 186423 w 3515235"/>
              <a:gd name="connsiteY15" fmla="*/ 993064 h 1160279"/>
              <a:gd name="connsiteX16" fmla="*/ 946889 w 3515235"/>
              <a:gd name="connsiteY16" fmla="*/ 471661 h 1160279"/>
              <a:gd name="connsiteX17" fmla="*/ 1564887 w 3515235"/>
              <a:gd name="connsiteY17" fmla="*/ 467885 h 1160279"/>
              <a:gd name="connsiteX18" fmla="*/ 1815968 w 3515235"/>
              <a:gd name="connsiteY18" fmla="*/ 298797 h 1160279"/>
              <a:gd name="connsiteX19" fmla="*/ 2583290 w 3515235"/>
              <a:gd name="connsiteY19" fmla="*/ 301416 h 1160279"/>
              <a:gd name="connsiteX20" fmla="*/ 3107430 w 3515235"/>
              <a:gd name="connsiteY20" fmla="*/ 313874 h 1160279"/>
              <a:gd name="connsiteX21" fmla="*/ 3335176 w 3515235"/>
              <a:gd name="connsiteY21" fmla="*/ 84378 h 1160279"/>
              <a:gd name="connsiteX22" fmla="*/ 3472053 w 3515235"/>
              <a:gd name="connsiteY22" fmla="*/ 17785 h 11602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3515235" h="1160279">
                <a:moveTo>
                  <a:pt x="3515235" y="0"/>
                </a:moveTo>
                <a:lnTo>
                  <a:pt x="3515235" y="34185"/>
                </a:lnTo>
                <a:lnTo>
                  <a:pt x="3491597" y="44016"/>
                </a:lnTo>
                <a:cubicBezTo>
                  <a:pt x="3440825" y="66523"/>
                  <a:pt x="3395489" y="88447"/>
                  <a:pt x="3358817" y="109289"/>
                </a:cubicBezTo>
                <a:cubicBezTo>
                  <a:pt x="3212129" y="192657"/>
                  <a:pt x="3259083" y="302682"/>
                  <a:pt x="3127943" y="339325"/>
                </a:cubicBezTo>
                <a:cubicBezTo>
                  <a:pt x="2996802" y="375968"/>
                  <a:pt x="2788561" y="351838"/>
                  <a:pt x="2571976" y="329150"/>
                </a:cubicBezTo>
                <a:cubicBezTo>
                  <a:pt x="2355391" y="306462"/>
                  <a:pt x="1983593" y="296120"/>
                  <a:pt x="1829142" y="319073"/>
                </a:cubicBezTo>
                <a:cubicBezTo>
                  <a:pt x="1674690" y="342027"/>
                  <a:pt x="1709984" y="437420"/>
                  <a:pt x="1645265" y="466872"/>
                </a:cubicBezTo>
                <a:cubicBezTo>
                  <a:pt x="1580545" y="496325"/>
                  <a:pt x="1547296" y="493483"/>
                  <a:pt x="1440827" y="495786"/>
                </a:cubicBezTo>
                <a:cubicBezTo>
                  <a:pt x="1334358" y="498089"/>
                  <a:pt x="1169338" y="428892"/>
                  <a:pt x="1006450" y="480693"/>
                </a:cubicBezTo>
                <a:cubicBezTo>
                  <a:pt x="843562" y="532493"/>
                  <a:pt x="657572" y="661862"/>
                  <a:pt x="463498" y="806591"/>
                </a:cubicBezTo>
                <a:cubicBezTo>
                  <a:pt x="366461" y="878956"/>
                  <a:pt x="256426" y="966994"/>
                  <a:pt x="147982" y="1060731"/>
                </a:cubicBezTo>
                <a:lnTo>
                  <a:pt x="37333" y="1160279"/>
                </a:lnTo>
                <a:lnTo>
                  <a:pt x="0" y="1160279"/>
                </a:lnTo>
                <a:lnTo>
                  <a:pt x="7189" y="1153149"/>
                </a:lnTo>
                <a:cubicBezTo>
                  <a:pt x="67928" y="1095252"/>
                  <a:pt x="128902" y="1040067"/>
                  <a:pt x="186423" y="993064"/>
                </a:cubicBezTo>
                <a:cubicBezTo>
                  <a:pt x="416510" y="805051"/>
                  <a:pt x="717146" y="559191"/>
                  <a:pt x="946889" y="471661"/>
                </a:cubicBezTo>
                <a:cubicBezTo>
                  <a:pt x="1176633" y="384131"/>
                  <a:pt x="1420041" y="496696"/>
                  <a:pt x="1564887" y="467885"/>
                </a:cubicBezTo>
                <a:cubicBezTo>
                  <a:pt x="1709733" y="439075"/>
                  <a:pt x="1646235" y="326542"/>
                  <a:pt x="1815968" y="298797"/>
                </a:cubicBezTo>
                <a:cubicBezTo>
                  <a:pt x="1985702" y="271051"/>
                  <a:pt x="2371056" y="279051"/>
                  <a:pt x="2583290" y="301416"/>
                </a:cubicBezTo>
                <a:cubicBezTo>
                  <a:pt x="2795523" y="323782"/>
                  <a:pt x="2982116" y="350046"/>
                  <a:pt x="3107430" y="313874"/>
                </a:cubicBezTo>
                <a:cubicBezTo>
                  <a:pt x="3232745" y="277701"/>
                  <a:pt x="3185971" y="168719"/>
                  <a:pt x="3335176" y="84378"/>
                </a:cubicBezTo>
                <a:cubicBezTo>
                  <a:pt x="3372477" y="63293"/>
                  <a:pt x="3419351" y="40888"/>
                  <a:pt x="3472053" y="17785"/>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nb-NO">
              <a:solidFill>
                <a:schemeClr val="bg1"/>
              </a:solidFill>
            </a:endParaRP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sp>
        <p:nvSpPr>
          <p:cNvPr id="8" name="TekstSylinder 7">
            <a:extLst>
              <a:ext uri="{FF2B5EF4-FFF2-40B4-BE49-F238E27FC236}">
                <a16:creationId xmlns:a16="http://schemas.microsoft.com/office/drawing/2014/main" id="{F99D1BF3-D568-DE4C-A54B-000B8E90950C}"/>
              </a:ext>
            </a:extLst>
          </p:cNvPr>
          <p:cNvSpPr txBox="1"/>
          <p:nvPr userDrawn="1"/>
        </p:nvSpPr>
        <p:spPr>
          <a:xfrm>
            <a:off x="377372" y="6027289"/>
            <a:ext cx="537028" cy="477054"/>
          </a:xfrm>
          <a:prstGeom prst="rect">
            <a:avLst/>
          </a:prstGeom>
          <a:noFill/>
        </p:spPr>
        <p:txBody>
          <a:bodyPr wrap="square" rtlCol="0">
            <a:spAutoFit/>
          </a:bodyPr>
          <a:lstStyle/>
          <a:p>
            <a:pPr algn="l"/>
            <a:r>
              <a:rPr lang="nb-NO" sz="2500" b="0" i="0" dirty="0" err="1">
                <a:solidFill>
                  <a:schemeClr val="bg1"/>
                </a:solidFill>
                <a:latin typeface="Quire Sans" panose="020B0502040400020003" pitchFamily="34" charset="0"/>
                <a:cs typeface="Quire Sans" panose="020B0502040400020003" pitchFamily="34" charset="0"/>
              </a:rPr>
              <a:t>Nr</a:t>
            </a:r>
            <a:endParaRPr lang="nb-NO" sz="2500" b="0" i="0" dirty="0">
              <a:solidFill>
                <a:schemeClr val="bg1"/>
              </a:solidFill>
              <a:latin typeface="Quire Sans" panose="020B0502040400020003" pitchFamily="34" charset="0"/>
              <a:cs typeface="Quire Sans" panose="020B0502040400020003" pitchFamily="34" charset="0"/>
            </a:endParaRPr>
          </a:p>
        </p:txBody>
      </p:sp>
      <p:sp>
        <p:nvSpPr>
          <p:cNvPr id="12" name="Plassholder for tekst 2">
            <a:extLst>
              <a:ext uri="{FF2B5EF4-FFF2-40B4-BE49-F238E27FC236}">
                <a16:creationId xmlns:a16="http://schemas.microsoft.com/office/drawing/2014/main" id="{CD8A8691-4199-8E4A-BD26-66A6A1C70FFA}"/>
              </a:ext>
            </a:extLst>
          </p:cNvPr>
          <p:cNvSpPr>
            <a:spLocks noGrp="1"/>
          </p:cNvSpPr>
          <p:nvPr>
            <p:ph type="body" sz="quarter" idx="14" hasCustomPrompt="1"/>
          </p:nvPr>
        </p:nvSpPr>
        <p:spPr>
          <a:xfrm>
            <a:off x="888129" y="5991259"/>
            <a:ext cx="820737" cy="477054"/>
          </a:xfrm>
        </p:spPr>
        <p:txBody>
          <a:bodyPr>
            <a:noAutofit/>
          </a:bodyPr>
          <a:lstStyle>
            <a:lvl1pPr marL="0" indent="0">
              <a:buNone/>
              <a:defRPr sz="2500" b="0" i="0">
                <a:solidFill>
                  <a:schemeClr val="bg1"/>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Tree>
    <p:extLst>
      <p:ext uri="{BB962C8B-B14F-4D97-AF65-F5344CB8AC3E}">
        <p14:creationId xmlns:p14="http://schemas.microsoft.com/office/powerpoint/2010/main" val="805704310"/>
      </p:ext>
    </p:extLst>
  </p:cSld>
  <p:clrMapOvr>
    <a:overrideClrMapping bg1="lt1" tx1="dk1" bg2="lt2" tx2="dk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Kapittel-3">
    <p:bg>
      <p:bgPr>
        <a:solidFill>
          <a:schemeClr val="accent1"/>
        </a:solidFill>
        <a:effectLst/>
      </p:bgPr>
    </p:bg>
    <p:spTree>
      <p:nvGrpSpPr>
        <p:cNvPr id="1" name=""/>
        <p:cNvGrpSpPr/>
        <p:nvPr/>
      </p:nvGrpSpPr>
      <p:grpSpPr>
        <a:xfrm>
          <a:off x="0" y="0"/>
          <a:ext cx="0" cy="0"/>
          <a:chOff x="0" y="0"/>
          <a:chExt cx="0" cy="0"/>
        </a:xfrm>
      </p:grpSpPr>
      <p:sp>
        <p:nvSpPr>
          <p:cNvPr id="19" name="Plassholder for tekst 18">
            <a:extLst>
              <a:ext uri="{FF2B5EF4-FFF2-40B4-BE49-F238E27FC236}">
                <a16:creationId xmlns:a16="http://schemas.microsoft.com/office/drawing/2014/main" id="{EAC7750D-9E37-7E43-B555-B894C39CEA0E}"/>
              </a:ext>
            </a:extLst>
          </p:cNvPr>
          <p:cNvSpPr>
            <a:spLocks noGrp="1"/>
          </p:cNvSpPr>
          <p:nvPr>
            <p:ph type="body" sz="quarter" idx="11" hasCustomPrompt="1"/>
          </p:nvPr>
        </p:nvSpPr>
        <p:spPr>
          <a:xfrm>
            <a:off x="1121664" y="1333240"/>
            <a:ext cx="3970473" cy="1828800"/>
          </a:xfrm>
        </p:spPr>
        <p:txBody>
          <a:bodyPr anchor="b">
            <a:normAutofit/>
          </a:bodyPr>
          <a:lstStyle>
            <a:lvl1pPr marL="0" indent="0" algn="l">
              <a:buNone/>
              <a:defRPr sz="3500" b="0" i="0">
                <a:solidFill>
                  <a:schemeClr val="bg1"/>
                </a:solidFill>
                <a:latin typeface="Quire Sans" panose="020B0502040400020003" pitchFamily="34" charset="0"/>
                <a:cs typeface="Quire Sans" panose="020B0502040400020003" pitchFamily="34" charset="0"/>
              </a:defRPr>
            </a:lvl1pPr>
          </a:lstStyle>
          <a:p>
            <a:pPr lvl="0"/>
            <a:r>
              <a:rPr lang="nb-NO" dirty="0"/>
              <a:t>Kapittel</a:t>
            </a:r>
          </a:p>
        </p:txBody>
      </p:sp>
      <p:sp>
        <p:nvSpPr>
          <p:cNvPr id="6" name="Plassholder for tekst 38">
            <a:extLst>
              <a:ext uri="{FF2B5EF4-FFF2-40B4-BE49-F238E27FC236}">
                <a16:creationId xmlns:a16="http://schemas.microsoft.com/office/drawing/2014/main" id="{F3230CA1-32CB-004C-8059-0F31054C23DA}"/>
              </a:ext>
            </a:extLst>
          </p:cNvPr>
          <p:cNvSpPr>
            <a:spLocks noGrp="1"/>
          </p:cNvSpPr>
          <p:nvPr>
            <p:ph type="body" sz="quarter" idx="12" hasCustomPrompt="1"/>
          </p:nvPr>
        </p:nvSpPr>
        <p:spPr>
          <a:xfrm>
            <a:off x="1121664" y="3330304"/>
            <a:ext cx="3970473" cy="2194456"/>
          </a:xfrm>
        </p:spPr>
        <p:txBody>
          <a:bodyPr>
            <a:normAutofit/>
          </a:bodyPr>
          <a:lstStyle>
            <a:lvl1pPr marL="0" indent="0">
              <a:buNone/>
              <a:defRPr sz="1800">
                <a:solidFill>
                  <a:schemeClr val="bg1"/>
                </a:solidFill>
              </a:defRPr>
            </a:lvl1pPr>
          </a:lstStyle>
          <a:p>
            <a:pPr lvl="0"/>
            <a:r>
              <a:rPr lang="nb-NO" dirty="0"/>
              <a:t>Ingress</a:t>
            </a:r>
          </a:p>
        </p:txBody>
      </p:sp>
      <p:pic>
        <p:nvPicPr>
          <p:cNvPr id="9" name="Bilde 8">
            <a:extLst>
              <a:ext uri="{FF2B5EF4-FFF2-40B4-BE49-F238E27FC236}">
                <a16:creationId xmlns:a16="http://schemas.microsoft.com/office/drawing/2014/main" id="{156D4EB9-0C84-834E-937D-2AFBF44DF4C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86193" y="451846"/>
            <a:ext cx="1034494" cy="234225"/>
          </a:xfrm>
          <a:prstGeom prst="rect">
            <a:avLst/>
          </a:prstGeom>
        </p:spPr>
      </p:pic>
      <p:pic>
        <p:nvPicPr>
          <p:cNvPr id="8" name="Bilde 7">
            <a:extLst>
              <a:ext uri="{FF2B5EF4-FFF2-40B4-BE49-F238E27FC236}">
                <a16:creationId xmlns:a16="http://schemas.microsoft.com/office/drawing/2014/main" id="{CB756723-DE05-2841-BF18-BA8CA1C0EA6E}"/>
              </a:ext>
            </a:extLst>
          </p:cNvPr>
          <p:cNvPicPr>
            <a:picLocks noChangeAspect="1"/>
          </p:cNvPicPr>
          <p:nvPr userDrawn="1"/>
        </p:nvPicPr>
        <p:blipFill>
          <a:blip r:embed="rId3"/>
          <a:stretch>
            <a:fillRect/>
          </a:stretch>
        </p:blipFill>
        <p:spPr>
          <a:xfrm>
            <a:off x="5882599" y="1063657"/>
            <a:ext cx="4827892" cy="4730686"/>
          </a:xfrm>
          <a:prstGeom prst="rect">
            <a:avLst/>
          </a:prstGeom>
        </p:spPr>
      </p:pic>
      <p:sp>
        <p:nvSpPr>
          <p:cNvPr id="11" name="TekstSylinder 10">
            <a:extLst>
              <a:ext uri="{FF2B5EF4-FFF2-40B4-BE49-F238E27FC236}">
                <a16:creationId xmlns:a16="http://schemas.microsoft.com/office/drawing/2014/main" id="{CC19CF60-22A8-A64E-99BD-416AD8DE5FFF}"/>
              </a:ext>
            </a:extLst>
          </p:cNvPr>
          <p:cNvSpPr txBox="1"/>
          <p:nvPr userDrawn="1"/>
        </p:nvSpPr>
        <p:spPr>
          <a:xfrm>
            <a:off x="377372" y="6027289"/>
            <a:ext cx="537028" cy="477054"/>
          </a:xfrm>
          <a:prstGeom prst="rect">
            <a:avLst/>
          </a:prstGeom>
          <a:noFill/>
        </p:spPr>
        <p:txBody>
          <a:bodyPr wrap="square" rtlCol="0">
            <a:spAutoFit/>
          </a:bodyPr>
          <a:lstStyle/>
          <a:p>
            <a:pPr algn="l"/>
            <a:r>
              <a:rPr lang="nb-NO" sz="2500" b="0" i="0" dirty="0" err="1">
                <a:solidFill>
                  <a:schemeClr val="accent2"/>
                </a:solidFill>
                <a:latin typeface="Quire Sans" panose="020B0502040400020003" pitchFamily="34" charset="0"/>
                <a:cs typeface="Quire Sans" panose="020B0502040400020003" pitchFamily="34" charset="0"/>
              </a:rPr>
              <a:t>Nr</a:t>
            </a:r>
            <a:endParaRPr lang="nb-NO" sz="2500" b="0" i="0" dirty="0">
              <a:solidFill>
                <a:schemeClr val="accent2"/>
              </a:solidFill>
              <a:latin typeface="Quire Sans" panose="020B0502040400020003" pitchFamily="34" charset="0"/>
              <a:cs typeface="Quire Sans" panose="020B0502040400020003" pitchFamily="34" charset="0"/>
            </a:endParaRPr>
          </a:p>
        </p:txBody>
      </p:sp>
      <p:sp>
        <p:nvSpPr>
          <p:cNvPr id="10" name="Plassholder for tekst 2">
            <a:extLst>
              <a:ext uri="{FF2B5EF4-FFF2-40B4-BE49-F238E27FC236}">
                <a16:creationId xmlns:a16="http://schemas.microsoft.com/office/drawing/2014/main" id="{5B3667D0-00A8-8B4B-9646-337DED70A2CB}"/>
              </a:ext>
            </a:extLst>
          </p:cNvPr>
          <p:cNvSpPr>
            <a:spLocks noGrp="1"/>
          </p:cNvSpPr>
          <p:nvPr>
            <p:ph type="body" sz="quarter" idx="14" hasCustomPrompt="1"/>
          </p:nvPr>
        </p:nvSpPr>
        <p:spPr>
          <a:xfrm>
            <a:off x="888129" y="5991259"/>
            <a:ext cx="820737" cy="477054"/>
          </a:xfrm>
        </p:spPr>
        <p:txBody>
          <a:bodyPr>
            <a:noAutofit/>
          </a:bodyPr>
          <a:lstStyle>
            <a:lvl1pPr marL="0" indent="0">
              <a:buNone/>
              <a:defRPr sz="2500" b="0" i="0">
                <a:solidFill>
                  <a:schemeClr val="accent2"/>
                </a:solidFill>
                <a:latin typeface="Verdana" panose="020B0604030504040204" pitchFamily="34" charset="0"/>
                <a:ea typeface="Verdana" panose="020B0604030504040204" pitchFamily="34" charset="0"/>
                <a:cs typeface="Verdana" panose="020B0604030504040204" pitchFamily="34" charset="0"/>
              </a:defRPr>
            </a:lvl1pPr>
          </a:lstStyle>
          <a:p>
            <a:pPr lvl="0"/>
            <a:r>
              <a:rPr lang="nb-NO" dirty="0"/>
              <a:t>1</a:t>
            </a:r>
          </a:p>
        </p:txBody>
      </p:sp>
    </p:spTree>
    <p:extLst>
      <p:ext uri="{BB962C8B-B14F-4D97-AF65-F5344CB8AC3E}">
        <p14:creationId xmlns:p14="http://schemas.microsoft.com/office/powerpoint/2010/main" val="1904681844"/>
      </p:ext>
    </p:extLst>
  </p:cSld>
  <p:clrMapOvr>
    <a:overrideClrMapping bg1="lt1" tx1="dk1" bg2="lt2" tx2="dk2" accent1="accent1" accent2="accent2" accent3="accent3" accent4="accent4" accent5="accent5" accent6="accent6" hlink="hlink" folHlink="folHlink"/>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Innhold-1">
    <p:spTree>
      <p:nvGrpSpPr>
        <p:cNvPr id="1" name=""/>
        <p:cNvGrpSpPr/>
        <p:nvPr/>
      </p:nvGrpSpPr>
      <p:grpSpPr>
        <a:xfrm>
          <a:off x="0" y="0"/>
          <a:ext cx="0" cy="0"/>
          <a:chOff x="0" y="0"/>
          <a:chExt cx="0" cy="0"/>
        </a:xfrm>
      </p:grpSpPr>
      <p:pic>
        <p:nvPicPr>
          <p:cNvPr id="14" name="Bilde 13">
            <a:extLst>
              <a:ext uri="{FF2B5EF4-FFF2-40B4-BE49-F238E27FC236}">
                <a16:creationId xmlns:a16="http://schemas.microsoft.com/office/drawing/2014/main" id="{2CF0B0A3-678B-7141-9F0A-C48D15216575}"/>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15" name="Tittel 1">
            <a:extLst>
              <a:ext uri="{FF2B5EF4-FFF2-40B4-BE49-F238E27FC236}">
                <a16:creationId xmlns:a16="http://schemas.microsoft.com/office/drawing/2014/main" id="{FC968602-4A92-1242-97A2-776203AB7AE2}"/>
              </a:ext>
            </a:extLst>
          </p:cNvPr>
          <p:cNvSpPr>
            <a:spLocks noGrp="1"/>
          </p:cNvSpPr>
          <p:nvPr>
            <p:ph type="title"/>
          </p:nvPr>
        </p:nvSpPr>
        <p:spPr>
          <a:xfrm>
            <a:off x="1121663" y="1038148"/>
            <a:ext cx="8689687" cy="1455365"/>
          </a:xfrm>
        </p:spPr>
        <p:txBody>
          <a:bodyPr/>
          <a:lstStyle/>
          <a:p>
            <a:r>
              <a:rPr lang="nb-NO" dirty="0"/>
              <a:t>Klikk for å redigere tittelstil</a:t>
            </a:r>
          </a:p>
        </p:txBody>
      </p:sp>
      <p:sp>
        <p:nvSpPr>
          <p:cNvPr id="16" name="Plassholder for innhold 2">
            <a:extLst>
              <a:ext uri="{FF2B5EF4-FFF2-40B4-BE49-F238E27FC236}">
                <a16:creationId xmlns:a16="http://schemas.microsoft.com/office/drawing/2014/main" id="{FDB4C252-8EAE-4F45-A5B1-25461466FADA}"/>
              </a:ext>
            </a:extLst>
          </p:cNvPr>
          <p:cNvSpPr>
            <a:spLocks noGrp="1"/>
          </p:cNvSpPr>
          <p:nvPr>
            <p:ph idx="1"/>
          </p:nvPr>
        </p:nvSpPr>
        <p:spPr>
          <a:xfrm>
            <a:off x="1113340" y="2860225"/>
            <a:ext cx="8689687" cy="330167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32352548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Innhold-2">
    <p:spTree>
      <p:nvGrpSpPr>
        <p:cNvPr id="1" name=""/>
        <p:cNvGrpSpPr/>
        <p:nvPr/>
      </p:nvGrpSpPr>
      <p:grpSpPr>
        <a:xfrm>
          <a:off x="0" y="0"/>
          <a:ext cx="0" cy="0"/>
          <a:chOff x="0" y="0"/>
          <a:chExt cx="0" cy="0"/>
        </a:xfrm>
      </p:grpSpPr>
      <p:pic>
        <p:nvPicPr>
          <p:cNvPr id="6" name="Bilde 5">
            <a:extLst>
              <a:ext uri="{FF2B5EF4-FFF2-40B4-BE49-F238E27FC236}">
                <a16:creationId xmlns:a16="http://schemas.microsoft.com/office/drawing/2014/main" id="{B1CD9F78-4CFC-B94A-AA99-1BE9F0533378}"/>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441443" y="437586"/>
            <a:ext cx="275250" cy="259786"/>
          </a:xfrm>
          <a:prstGeom prst="rect">
            <a:avLst/>
          </a:prstGeom>
        </p:spPr>
      </p:pic>
      <p:sp>
        <p:nvSpPr>
          <p:cNvPr id="7" name="Tittel 1">
            <a:extLst>
              <a:ext uri="{FF2B5EF4-FFF2-40B4-BE49-F238E27FC236}">
                <a16:creationId xmlns:a16="http://schemas.microsoft.com/office/drawing/2014/main" id="{5A64D38E-6988-5744-9FD5-0310932FCE85}"/>
              </a:ext>
            </a:extLst>
          </p:cNvPr>
          <p:cNvSpPr>
            <a:spLocks noGrp="1"/>
          </p:cNvSpPr>
          <p:nvPr>
            <p:ph type="title"/>
          </p:nvPr>
        </p:nvSpPr>
        <p:spPr>
          <a:xfrm>
            <a:off x="1121663" y="1038148"/>
            <a:ext cx="8689687" cy="1455365"/>
          </a:xfrm>
        </p:spPr>
        <p:txBody>
          <a:bodyPr/>
          <a:lstStyle/>
          <a:p>
            <a:r>
              <a:rPr lang="nb-NO" dirty="0"/>
              <a:t>Klikk for å redigere tittelstil</a:t>
            </a:r>
          </a:p>
        </p:txBody>
      </p:sp>
      <p:sp>
        <p:nvSpPr>
          <p:cNvPr id="11" name="Plassholder for innhold 2">
            <a:extLst>
              <a:ext uri="{FF2B5EF4-FFF2-40B4-BE49-F238E27FC236}">
                <a16:creationId xmlns:a16="http://schemas.microsoft.com/office/drawing/2014/main" id="{63B1E38E-6ED7-5340-B50F-6C97E1D4EE53}"/>
              </a:ext>
            </a:extLst>
          </p:cNvPr>
          <p:cNvSpPr>
            <a:spLocks noGrp="1"/>
          </p:cNvSpPr>
          <p:nvPr>
            <p:ph idx="1"/>
          </p:nvPr>
        </p:nvSpPr>
        <p:spPr>
          <a:xfrm>
            <a:off x="1113340" y="2860225"/>
            <a:ext cx="4438963" cy="330167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5" name="Plassholder for innhold 2">
            <a:extLst>
              <a:ext uri="{FF2B5EF4-FFF2-40B4-BE49-F238E27FC236}">
                <a16:creationId xmlns:a16="http://schemas.microsoft.com/office/drawing/2014/main" id="{F563D6D3-8566-2244-83CC-8BCAE1C0FD29}"/>
              </a:ext>
            </a:extLst>
          </p:cNvPr>
          <p:cNvSpPr>
            <a:spLocks noGrp="1"/>
          </p:cNvSpPr>
          <p:nvPr>
            <p:ph idx="10"/>
          </p:nvPr>
        </p:nvSpPr>
        <p:spPr>
          <a:xfrm>
            <a:off x="5916000" y="2860225"/>
            <a:ext cx="4438963" cy="3301678"/>
          </a:xfrm>
        </p:spPr>
        <p:txBody>
          <a:bodyPr/>
          <a:lstStyle>
            <a:lvl1pPr marL="0" indent="0">
              <a:buNone/>
              <a:defRPr/>
            </a:lvl1pPr>
            <a:lvl2pPr marL="628650" indent="-171450">
              <a:buFont typeface="Arial" panose="020B0604020202020204" pitchFamily="34" charset="0"/>
              <a:buChar char="•"/>
              <a:defRPr/>
            </a:lvl2pPr>
            <a:lvl3pPr marL="1085850" indent="-171450">
              <a:buFont typeface="Arial" panose="020B0604020202020204" pitchFamily="34" charset="0"/>
              <a:buChar char="•"/>
              <a:defRPr/>
            </a:lvl3pPr>
            <a:lvl4pPr marL="1543050" indent="-171450">
              <a:buFont typeface="Arial" panose="020B0604020202020204" pitchFamily="34" charset="0"/>
              <a:buChar char="•"/>
              <a:defRPr/>
            </a:lvl4pPr>
            <a:lvl5pPr marL="2000250" indent="-171450">
              <a:buFont typeface="Arial" panose="020B0604020202020204" pitchFamily="34" charset="0"/>
              <a:buChar char="•"/>
              <a:defRPr/>
            </a:lvl5p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Tree>
    <p:extLst>
      <p:ext uri="{BB962C8B-B14F-4D97-AF65-F5344CB8AC3E}">
        <p14:creationId xmlns:p14="http://schemas.microsoft.com/office/powerpoint/2010/main" val="26477908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_rels/slideMaster2.xml.rels><?xml version="1.0" encoding="UTF-8" standalone="yes"?>
<Relationships xmlns="http://schemas.openxmlformats.org/package/2006/relationships"><Relationship Id="rId2" Type="http://schemas.openxmlformats.org/officeDocument/2006/relationships/theme" Target="../theme/theme2.xml"/><Relationship Id="rId1" Type="http://schemas.openxmlformats.org/officeDocument/2006/relationships/slideLayout" Target="../slideLayouts/slideLayout2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22.09.2022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1711736167"/>
      </p:ext>
    </p:extLst>
  </p:cSld>
  <p:clrMap bg1="lt1" tx1="dk1" bg2="lt2" tx2="dk2" accent1="accent1" accent2="accent2" accent3="accent3" accent4="accent4" accent5="accent5" accent6="accent6" hlink="hlink" folHlink="folHlink"/>
  <p:sldLayoutIdLst>
    <p:sldLayoutId id="2147483716" r:id="rId1"/>
    <p:sldLayoutId id="2147483703" r:id="rId2"/>
    <p:sldLayoutId id="2147483704" r:id="rId3"/>
    <p:sldLayoutId id="2147483689" r:id="rId4"/>
    <p:sldLayoutId id="2147483708" r:id="rId5"/>
    <p:sldLayoutId id="2147483693" r:id="rId6"/>
    <p:sldLayoutId id="2147483697" r:id="rId7"/>
    <p:sldLayoutId id="2147483694" r:id="rId8"/>
    <p:sldLayoutId id="2147483719" r:id="rId9"/>
    <p:sldLayoutId id="2147483720" r:id="rId10"/>
    <p:sldLayoutId id="2147483722" r:id="rId11"/>
    <p:sldLayoutId id="2147483707" r:id="rId12"/>
    <p:sldLayoutId id="2147483710" r:id="rId13"/>
    <p:sldLayoutId id="2147483695" r:id="rId14"/>
    <p:sldLayoutId id="2147483712" r:id="rId15"/>
    <p:sldLayoutId id="2147483700" r:id="rId16"/>
    <p:sldLayoutId id="2147483723" r:id="rId17"/>
    <p:sldLayoutId id="2147483724" r:id="rId18"/>
    <p:sldLayoutId id="2147483725" r:id="rId19"/>
    <p:sldLayoutId id="2147483726" r:id="rId20"/>
    <p:sldLayoutId id="2147483727" r:id="rId21"/>
    <p:sldLayoutId id="2147483728" r:id="rId22"/>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a:extLst>
              <a:ext uri="{FF2B5EF4-FFF2-40B4-BE49-F238E27FC236}">
                <a16:creationId xmlns:a16="http://schemas.microsoft.com/office/drawing/2014/main" id="{A8D4E1A7-53A2-2B47-AE6B-7A267CF0E152}"/>
              </a:ext>
            </a:extLst>
          </p:cNvPr>
          <p:cNvSpPr>
            <a:spLocks noGrp="1"/>
          </p:cNvSpPr>
          <p:nvPr>
            <p:ph type="title"/>
          </p:nvPr>
        </p:nvSpPr>
        <p:spPr>
          <a:xfrm>
            <a:off x="838200" y="365125"/>
            <a:ext cx="10515600" cy="1325563"/>
          </a:xfrm>
          <a:prstGeom prst="rect">
            <a:avLst/>
          </a:prstGeom>
        </p:spPr>
        <p:txBody>
          <a:bodyPr vert="horz" lIns="91440" tIns="45720" rIns="91440" bIns="45720" rtlCol="0" anchor="b">
            <a:normAutofit/>
          </a:bodyPr>
          <a:lstStyle/>
          <a:p>
            <a:r>
              <a:rPr lang="nb-NO" dirty="0"/>
              <a:t>Klikk for å redigere tittelstil</a:t>
            </a:r>
          </a:p>
        </p:txBody>
      </p:sp>
      <p:sp>
        <p:nvSpPr>
          <p:cNvPr id="3" name="Plassholder for tekst 2">
            <a:extLst>
              <a:ext uri="{FF2B5EF4-FFF2-40B4-BE49-F238E27FC236}">
                <a16:creationId xmlns:a16="http://schemas.microsoft.com/office/drawing/2014/main" id="{3BB34814-0620-0249-B276-7BB52ECC058C}"/>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nb-NO" dirty="0"/>
              <a:t>Klikk for å redigere tekststiler i malen</a:t>
            </a:r>
          </a:p>
          <a:p>
            <a:pPr lvl="1"/>
            <a:r>
              <a:rPr lang="nb-NO" dirty="0"/>
              <a:t>Andre nivå</a:t>
            </a:r>
          </a:p>
          <a:p>
            <a:pPr lvl="2"/>
            <a:r>
              <a:rPr lang="nb-NO" dirty="0"/>
              <a:t>Tredje nivå</a:t>
            </a:r>
          </a:p>
          <a:p>
            <a:pPr lvl="3"/>
            <a:r>
              <a:rPr lang="nb-NO" dirty="0"/>
              <a:t>Fjerde nivå</a:t>
            </a:r>
          </a:p>
          <a:p>
            <a:pPr lvl="4"/>
            <a:r>
              <a:rPr lang="nb-NO" dirty="0"/>
              <a:t>Femte nivå</a:t>
            </a:r>
          </a:p>
        </p:txBody>
      </p:sp>
      <p:sp>
        <p:nvSpPr>
          <p:cNvPr id="4" name="Plassholder for dato 3">
            <a:extLst>
              <a:ext uri="{FF2B5EF4-FFF2-40B4-BE49-F238E27FC236}">
                <a16:creationId xmlns:a16="http://schemas.microsoft.com/office/drawing/2014/main" id="{1F87C9B7-E5DB-3740-B6A1-FA9A600498B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2"/>
                </a:solidFill>
              </a:defRPr>
            </a:lvl1pPr>
          </a:lstStyle>
          <a:p>
            <a:fld id="{B985C243-E824-F540-B214-357C1FA2683A}" type="datetimeFigureOut">
              <a:rPr lang="nb-NO" smtClean="0"/>
              <a:pPr/>
              <a:t>22.09.2022</a:t>
            </a:fld>
            <a:endParaRPr lang="nb-NO" dirty="0"/>
          </a:p>
        </p:txBody>
      </p:sp>
      <p:sp>
        <p:nvSpPr>
          <p:cNvPr id="5" name="Plassholder for bunntekst 4">
            <a:extLst>
              <a:ext uri="{FF2B5EF4-FFF2-40B4-BE49-F238E27FC236}">
                <a16:creationId xmlns:a16="http://schemas.microsoft.com/office/drawing/2014/main" id="{937AC5DF-DC3F-604D-A634-3F3E75FB004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2"/>
                </a:solidFill>
              </a:defRPr>
            </a:lvl1pPr>
          </a:lstStyle>
          <a:p>
            <a:endParaRPr lang="nb-NO" dirty="0"/>
          </a:p>
        </p:txBody>
      </p:sp>
      <p:sp>
        <p:nvSpPr>
          <p:cNvPr id="6" name="Plassholder for lysbildenummer 5">
            <a:extLst>
              <a:ext uri="{FF2B5EF4-FFF2-40B4-BE49-F238E27FC236}">
                <a16:creationId xmlns:a16="http://schemas.microsoft.com/office/drawing/2014/main" id="{149190CC-D49B-C742-95C9-0B57593861D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2"/>
                </a:solidFill>
              </a:defRPr>
            </a:lvl1pPr>
          </a:lstStyle>
          <a:p>
            <a:fld id="{62C3261B-7634-D94C-885F-047CD96198FD}" type="slidenum">
              <a:rPr lang="nb-NO" smtClean="0"/>
              <a:pPr/>
              <a:t>‹#›</a:t>
            </a:fld>
            <a:endParaRPr lang="nb-NO" dirty="0"/>
          </a:p>
        </p:txBody>
      </p:sp>
    </p:spTree>
    <p:extLst>
      <p:ext uri="{BB962C8B-B14F-4D97-AF65-F5344CB8AC3E}">
        <p14:creationId xmlns:p14="http://schemas.microsoft.com/office/powerpoint/2010/main" val="2887039895"/>
      </p:ext>
    </p:extLst>
  </p:cSld>
  <p:clrMap bg1="lt1" tx1="dk1" bg2="lt2" tx2="dk2" accent1="accent1" accent2="accent2" accent3="accent3" accent4="accent4" accent5="accent5" accent6="accent6" hlink="hlink" folHlink="folHlink"/>
  <p:sldLayoutIdLst>
    <p:sldLayoutId id="2147483670" r:id="rId1"/>
  </p:sldLayoutIdLst>
  <p:txStyles>
    <p:titleStyle>
      <a:lvl1pPr algn="l" defTabSz="914400" rtl="0" eaLnBrk="1" latinLnBrk="0" hangingPunct="1">
        <a:lnSpc>
          <a:spcPct val="110000"/>
        </a:lnSpc>
        <a:spcBef>
          <a:spcPct val="0"/>
        </a:spcBef>
        <a:buNone/>
        <a:defRPr sz="3000" b="0" i="0" kern="1200">
          <a:solidFill>
            <a:schemeClr val="tx1"/>
          </a:solidFill>
          <a:latin typeface="Quire Sans" panose="020F0502020204030204" pitchFamily="34" charset="0"/>
          <a:ea typeface="+mj-ea"/>
          <a:cs typeface="Quire Sans" panose="020F0502020204030204" pitchFamily="34" charset="0"/>
        </a:defRPr>
      </a:lvl1pPr>
    </p:titleStyle>
    <p:bodyStyle>
      <a:lvl1pPr marL="228600" indent="-228600" algn="l" defTabSz="914400" rtl="0" eaLnBrk="1" latinLnBrk="0" hangingPunct="1">
        <a:lnSpc>
          <a:spcPct val="120000"/>
        </a:lnSpc>
        <a:spcBef>
          <a:spcPts val="1000"/>
        </a:spcBef>
        <a:spcAft>
          <a:spcPts val="600"/>
        </a:spcAft>
        <a:buFont typeface="Arial" panose="020B0604020202020204" pitchFamily="34" charset="0"/>
        <a:buChar char="•"/>
        <a:defRPr sz="18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spcAft>
          <a:spcPts val="600"/>
        </a:spcAft>
        <a:buFont typeface="Arial" panose="020B0604020202020204" pitchFamily="34" charset="0"/>
        <a:buChar char="•"/>
        <a:defRPr sz="15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1.xml.rels><?xml version="1.0" encoding="UTF-8" standalone="yes"?>
<Relationships xmlns="http://schemas.openxmlformats.org/package/2006/relationships"><Relationship Id="rId8" Type="http://schemas.openxmlformats.org/officeDocument/2006/relationships/image" Target="../media/image15.png"/><Relationship Id="rId13" Type="http://schemas.openxmlformats.org/officeDocument/2006/relationships/image" Target="../media/image20.svg"/><Relationship Id="rId18" Type="http://schemas.openxmlformats.org/officeDocument/2006/relationships/image" Target="../media/image25.png"/><Relationship Id="rId3" Type="http://schemas.openxmlformats.org/officeDocument/2006/relationships/image" Target="../media/image10.jpeg"/><Relationship Id="rId21" Type="http://schemas.openxmlformats.org/officeDocument/2006/relationships/image" Target="../media/image28.svg"/><Relationship Id="rId7" Type="http://schemas.openxmlformats.org/officeDocument/2006/relationships/image" Target="../media/image14.svg"/><Relationship Id="rId12" Type="http://schemas.openxmlformats.org/officeDocument/2006/relationships/image" Target="../media/image19.png"/><Relationship Id="rId17" Type="http://schemas.openxmlformats.org/officeDocument/2006/relationships/image" Target="../media/image24.svg"/><Relationship Id="rId25" Type="http://schemas.openxmlformats.org/officeDocument/2006/relationships/image" Target="../media/image32.svg"/><Relationship Id="rId2" Type="http://schemas.openxmlformats.org/officeDocument/2006/relationships/notesSlide" Target="../notesSlides/notesSlide3.xml"/><Relationship Id="rId16" Type="http://schemas.openxmlformats.org/officeDocument/2006/relationships/image" Target="../media/image23.png"/><Relationship Id="rId20" Type="http://schemas.openxmlformats.org/officeDocument/2006/relationships/image" Target="../media/image27.png"/><Relationship Id="rId1" Type="http://schemas.openxmlformats.org/officeDocument/2006/relationships/slideLayout" Target="../slideLayouts/slideLayout18.xml"/><Relationship Id="rId6" Type="http://schemas.openxmlformats.org/officeDocument/2006/relationships/image" Target="../media/image13.png"/><Relationship Id="rId11" Type="http://schemas.openxmlformats.org/officeDocument/2006/relationships/image" Target="../media/image18.svg"/><Relationship Id="rId24" Type="http://schemas.openxmlformats.org/officeDocument/2006/relationships/image" Target="../media/image31.png"/><Relationship Id="rId5" Type="http://schemas.openxmlformats.org/officeDocument/2006/relationships/image" Target="../media/image12.svg"/><Relationship Id="rId15" Type="http://schemas.openxmlformats.org/officeDocument/2006/relationships/image" Target="../media/image22.svg"/><Relationship Id="rId23" Type="http://schemas.openxmlformats.org/officeDocument/2006/relationships/image" Target="../media/image30.svg"/><Relationship Id="rId10" Type="http://schemas.openxmlformats.org/officeDocument/2006/relationships/image" Target="../media/image17.png"/><Relationship Id="rId19" Type="http://schemas.openxmlformats.org/officeDocument/2006/relationships/image" Target="../media/image26.svg"/><Relationship Id="rId4" Type="http://schemas.openxmlformats.org/officeDocument/2006/relationships/image" Target="../media/image11.png"/><Relationship Id="rId9" Type="http://schemas.openxmlformats.org/officeDocument/2006/relationships/image" Target="../media/image16.svg"/><Relationship Id="rId14" Type="http://schemas.openxmlformats.org/officeDocument/2006/relationships/image" Target="../media/image21.png"/><Relationship Id="rId22" Type="http://schemas.openxmlformats.org/officeDocument/2006/relationships/image" Target="../media/image29.png"/></Relationships>
</file>

<file path=ppt/slides/_rels/slide12.xml.rels><?xml version="1.0" encoding="UTF-8" standalone="yes"?>
<Relationships xmlns="http://schemas.openxmlformats.org/package/2006/relationships"><Relationship Id="rId8" Type="http://schemas.openxmlformats.org/officeDocument/2006/relationships/image" Target="../media/image16.svg"/><Relationship Id="rId13" Type="http://schemas.openxmlformats.org/officeDocument/2006/relationships/image" Target="../media/image23.png"/><Relationship Id="rId18" Type="http://schemas.openxmlformats.org/officeDocument/2006/relationships/image" Target="../media/image28.svg"/><Relationship Id="rId3" Type="http://schemas.openxmlformats.org/officeDocument/2006/relationships/image" Target="../media/image11.png"/><Relationship Id="rId7" Type="http://schemas.openxmlformats.org/officeDocument/2006/relationships/image" Target="../media/image15.png"/><Relationship Id="rId12" Type="http://schemas.openxmlformats.org/officeDocument/2006/relationships/image" Target="../media/image22.sv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svg"/><Relationship Id="rId1" Type="http://schemas.openxmlformats.org/officeDocument/2006/relationships/slideLayout" Target="../slideLayouts/slideLayout18.xml"/><Relationship Id="rId6" Type="http://schemas.openxmlformats.org/officeDocument/2006/relationships/image" Target="../media/image14.svg"/><Relationship Id="rId11" Type="http://schemas.openxmlformats.org/officeDocument/2006/relationships/image" Target="../media/image21.png"/><Relationship Id="rId5" Type="http://schemas.openxmlformats.org/officeDocument/2006/relationships/image" Target="../media/image13.png"/><Relationship Id="rId15" Type="http://schemas.openxmlformats.org/officeDocument/2006/relationships/image" Target="../media/image25.png"/><Relationship Id="rId10" Type="http://schemas.openxmlformats.org/officeDocument/2006/relationships/image" Target="../media/image20.svg"/><Relationship Id="rId4" Type="http://schemas.openxmlformats.org/officeDocument/2006/relationships/image" Target="../media/image12.svg"/><Relationship Id="rId9" Type="http://schemas.openxmlformats.org/officeDocument/2006/relationships/image" Target="../media/image19.png"/><Relationship Id="rId14" Type="http://schemas.openxmlformats.org/officeDocument/2006/relationships/image" Target="../media/image24.sv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14.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5.xml"/><Relationship Id="rId1" Type="http://schemas.openxmlformats.org/officeDocument/2006/relationships/slideLayout" Target="../slideLayouts/slideLayout2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16.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18.xm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hyperlink" Target="https://www.ks.no/fagomrader/innovasjon/sosiale-investeringer/utenfor-regnskapet/slik-er-beregningene-gjort/" TargetMode="External"/><Relationship Id="rId1" Type="http://schemas.openxmlformats.org/officeDocument/2006/relationships/slideLayout" Target="../slideLayouts/slideLayout21.xml"/></Relationships>
</file>

<file path=ppt/slides/_rels/slide18.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7.xml"/><Relationship Id="rId1" Type="http://schemas.openxmlformats.org/officeDocument/2006/relationships/slideLayout" Target="../slideLayouts/slideLayout2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8.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8.xml"/></Relationships>
</file>

<file path=ppt/slides/_rels/slide25.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10.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1.xml"/><Relationship Id="rId1" Type="http://schemas.openxmlformats.org/officeDocument/2006/relationships/slideLayout" Target="../slideLayouts/slideLayout1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8.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3.xml"/><Relationship Id="rId1" Type="http://schemas.openxmlformats.org/officeDocument/2006/relationships/slideLayout" Target="../slideLayouts/slideLayout18.xml"/></Relationships>
</file>

<file path=ppt/slides/_rels/slide36.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4.xml"/><Relationship Id="rId1" Type="http://schemas.openxmlformats.org/officeDocument/2006/relationships/slideLayout" Target="../slideLayouts/slideLayout22.xml"/><Relationship Id="rId4" Type="http://schemas.openxmlformats.org/officeDocument/2006/relationships/hyperlink" Target="http://forskning.no/barn-og-ungdom-kommunikasjon-pedagogiske-fag-sosiale-relasjoner/2014/05/voksne-i-barnehagen-snakker" TargetMode="Externa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8.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18.xml"/></Relationships>
</file>

<file path=ppt/slides/_rels/slide39.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0.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16.xml"/><Relationship Id="rId1" Type="http://schemas.openxmlformats.org/officeDocument/2006/relationships/slideLayout" Target="../slideLayouts/slideLayout18.xml"/></Relationships>
</file>

<file path=ppt/slides/_rels/slide41.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20.xml"/></Relationships>
</file>

<file path=ppt/slides/_rels/slide43.xml.rels><?xml version="1.0" encoding="UTF-8" standalone="yes"?>
<Relationships xmlns="http://schemas.openxmlformats.org/package/2006/relationships"><Relationship Id="rId3" Type="http://schemas.openxmlformats.org/officeDocument/2006/relationships/image" Target="../media/image48.jpeg"/><Relationship Id="rId2" Type="http://schemas.openxmlformats.org/officeDocument/2006/relationships/notesSlide" Target="../notesSlides/notesSlide18.xml"/><Relationship Id="rId1" Type="http://schemas.openxmlformats.org/officeDocument/2006/relationships/slideLayout" Target="../slideLayouts/slideLayout18.xml"/></Relationships>
</file>

<file path=ppt/slides/_rels/slide44.xml.rels><?xml version="1.0" encoding="UTF-8" standalone="yes"?>
<Relationships xmlns="http://schemas.openxmlformats.org/package/2006/relationships"><Relationship Id="rId3" Type="http://schemas.openxmlformats.org/officeDocument/2006/relationships/image" Target="../media/image49.jpeg"/><Relationship Id="rId2" Type="http://schemas.openxmlformats.org/officeDocument/2006/relationships/notesSlide" Target="../notesSlides/notesSlide19.xml"/><Relationship Id="rId1" Type="http://schemas.openxmlformats.org/officeDocument/2006/relationships/slideLayout" Target="../slideLayouts/slideLayout18.xml"/></Relationships>
</file>

<file path=ppt/slides/_rels/slide45.xml.rels><?xml version="1.0" encoding="UTF-8" standalone="yes"?>
<Relationships xmlns="http://schemas.openxmlformats.org/package/2006/relationships"><Relationship Id="rId3" Type="http://schemas.openxmlformats.org/officeDocument/2006/relationships/hyperlink" Target="http://www.robustungdom.no/" TargetMode="External"/><Relationship Id="rId2" Type="http://schemas.openxmlformats.org/officeDocument/2006/relationships/notesSlide" Target="../notesSlides/notesSlide20.xml"/><Relationship Id="rId1" Type="http://schemas.openxmlformats.org/officeDocument/2006/relationships/slideLayout" Target="../slideLayouts/slideLayout18.xml"/><Relationship Id="rId5" Type="http://schemas.openxmlformats.org/officeDocument/2006/relationships/hyperlink" Target="https://www.io.kommune.no/tjenester/skole-og-utdanning/robust-ungdom/" TargetMode="External"/><Relationship Id="rId4" Type="http://schemas.openxmlformats.org/officeDocument/2006/relationships/image" Target="../media/image50.png"/></Relationships>
</file>

<file path=ppt/slides/_rels/slide4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1.xml"/><Relationship Id="rId1" Type="http://schemas.openxmlformats.org/officeDocument/2006/relationships/slideLayout" Target="../slideLayouts/slideLayout22.xml"/><Relationship Id="rId6" Type="http://schemas.openxmlformats.org/officeDocument/2006/relationships/image" Target="../media/image54.jpeg"/><Relationship Id="rId5" Type="http://schemas.openxmlformats.org/officeDocument/2006/relationships/image" Target="../media/image53.gif"/><Relationship Id="rId4" Type="http://schemas.openxmlformats.org/officeDocument/2006/relationships/image" Target="../media/image52.jpeg"/></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1.xml.rels><?xml version="1.0" encoding="UTF-8" standalone="yes"?>
<Relationships xmlns="http://schemas.openxmlformats.org/package/2006/relationships"><Relationship Id="rId3" Type="http://schemas.openxmlformats.org/officeDocument/2006/relationships/hyperlink" Target="https://www.regjeringen.no/no/dokumenter/forsok-med-ny-ansvarsfordeling-mellom-stat-og-kommune-pa-barnevernomradet/id2702569/" TargetMode="External"/><Relationship Id="rId2" Type="http://schemas.openxmlformats.org/officeDocument/2006/relationships/notesSlide" Target="../notesSlides/notesSlide23.xml"/><Relationship Id="rId1" Type="http://schemas.openxmlformats.org/officeDocument/2006/relationships/slideLayout" Target="../slideLayouts/slideLayout18.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5.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24.xml"/><Relationship Id="rId1" Type="http://schemas.openxmlformats.org/officeDocument/2006/relationships/slideLayout" Target="../slideLayouts/slideLayout20.xml"/></Relationships>
</file>

<file path=ppt/slides/_rels/slide56.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0.xml"/></Relationships>
</file>

<file path=ppt/slides/_rels/slide57.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25.xml"/><Relationship Id="rId1" Type="http://schemas.openxmlformats.org/officeDocument/2006/relationships/slideLayout" Target="../slideLayouts/slideLayout21.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61.xml.rels><?xml version="1.0" encoding="UTF-8" standalone="yes"?>
<Relationships xmlns="http://schemas.openxmlformats.org/package/2006/relationships"><Relationship Id="rId3" Type="http://schemas.openxmlformats.org/officeDocument/2006/relationships/hyperlink" Target="http://www.psyologimenes.no/" TargetMode="External"/><Relationship Id="rId2" Type="http://schemas.openxmlformats.org/officeDocument/2006/relationships/hyperlink" Target="mailto:Anne-kristin.imenes@gmail.com" TargetMode="External"/><Relationship Id="rId1" Type="http://schemas.openxmlformats.org/officeDocument/2006/relationships/slideLayout" Target="../slideLayouts/slideLayout21.xml"/><Relationship Id="rId6" Type="http://schemas.openxmlformats.org/officeDocument/2006/relationships/image" Target="../media/image60.png"/><Relationship Id="rId5" Type="http://schemas.openxmlformats.org/officeDocument/2006/relationships/image" Target="../media/image59.jpeg"/><Relationship Id="rId4" Type="http://schemas.openxmlformats.org/officeDocument/2006/relationships/image" Target="../media/image58.jpe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tekst 2">
            <a:extLst>
              <a:ext uri="{FF2B5EF4-FFF2-40B4-BE49-F238E27FC236}">
                <a16:creationId xmlns:a16="http://schemas.microsoft.com/office/drawing/2014/main" id="{F0BC19B2-383D-8E4D-8147-C971A3081EE8}"/>
              </a:ext>
            </a:extLst>
          </p:cNvPr>
          <p:cNvSpPr>
            <a:spLocks noGrp="1"/>
          </p:cNvSpPr>
          <p:nvPr>
            <p:ph type="body" sz="quarter" idx="11"/>
          </p:nvPr>
        </p:nvSpPr>
        <p:spPr/>
        <p:txBody>
          <a:bodyPr>
            <a:normAutofit lnSpcReduction="10000"/>
          </a:bodyPr>
          <a:lstStyle/>
          <a:p>
            <a:r>
              <a:rPr lang="nb-NO" dirty="0"/>
              <a:t>Hvordan kan vi jobbe bedre med det vi har?</a:t>
            </a:r>
          </a:p>
        </p:txBody>
      </p:sp>
      <p:sp>
        <p:nvSpPr>
          <p:cNvPr id="4" name="Plassholder for tekst 3">
            <a:extLst>
              <a:ext uri="{FF2B5EF4-FFF2-40B4-BE49-F238E27FC236}">
                <a16:creationId xmlns:a16="http://schemas.microsoft.com/office/drawing/2014/main" id="{C9AE9AD4-FAC6-E64D-B904-8DD87C000D0E}"/>
              </a:ext>
            </a:extLst>
          </p:cNvPr>
          <p:cNvSpPr>
            <a:spLocks noGrp="1"/>
          </p:cNvSpPr>
          <p:nvPr>
            <p:ph type="body" sz="quarter" idx="12"/>
          </p:nvPr>
        </p:nvSpPr>
        <p:spPr/>
        <p:txBody>
          <a:bodyPr/>
          <a:lstStyle/>
          <a:p>
            <a:r>
              <a:rPr lang="nb-NO" dirty="0"/>
              <a:t>Anne-Kristin Imenes,</a:t>
            </a:r>
          </a:p>
          <a:p>
            <a:r>
              <a:rPr lang="nb-NO" dirty="0"/>
              <a:t>Psykologspesialist  og seniorrådgiver KORUS SØR</a:t>
            </a:r>
          </a:p>
        </p:txBody>
      </p:sp>
      <p:sp>
        <p:nvSpPr>
          <p:cNvPr id="6" name="Plassholder for tekst 5">
            <a:extLst>
              <a:ext uri="{FF2B5EF4-FFF2-40B4-BE49-F238E27FC236}">
                <a16:creationId xmlns:a16="http://schemas.microsoft.com/office/drawing/2014/main" id="{72D22062-0069-D047-A56F-BA045DB1572F}"/>
              </a:ext>
            </a:extLst>
          </p:cNvPr>
          <p:cNvSpPr>
            <a:spLocks noGrp="1"/>
          </p:cNvSpPr>
          <p:nvPr>
            <p:ph type="body" sz="quarter" idx="14"/>
          </p:nvPr>
        </p:nvSpPr>
        <p:spPr/>
        <p:txBody>
          <a:bodyPr/>
          <a:lstStyle/>
          <a:p>
            <a:endParaRPr lang="nb-NO"/>
          </a:p>
        </p:txBody>
      </p:sp>
      <p:pic>
        <p:nvPicPr>
          <p:cNvPr id="7" name="Plassholder for bilde 6">
            <a:extLst>
              <a:ext uri="{FF2B5EF4-FFF2-40B4-BE49-F238E27FC236}">
                <a16:creationId xmlns:a16="http://schemas.microsoft.com/office/drawing/2014/main" id="{6C675193-5C3B-C54F-9831-F71C0352D5BF}"/>
              </a:ext>
            </a:extLst>
          </p:cNvPr>
          <p:cNvPicPr>
            <a:picLocks noGrp="1" noChangeAspect="1"/>
          </p:cNvPicPr>
          <p:nvPr>
            <p:ph type="pic" sz="quarter" idx="13"/>
          </p:nvPr>
        </p:nvPicPr>
        <p:blipFill>
          <a:blip r:embed="rId2" cstate="email">
            <a:extLst>
              <a:ext uri="{28A0092B-C50C-407E-A947-70E740481C1C}">
                <a14:useLocalDpi xmlns:a14="http://schemas.microsoft.com/office/drawing/2010/main"/>
              </a:ext>
            </a:extLst>
          </a:blip>
          <a:srcRect/>
          <a:stretch>
            <a:fillRect/>
          </a:stretch>
        </p:blipFill>
        <p:spPr>
          <a:prstGeom prst="rect">
            <a:avLst/>
          </a:prstGeom>
        </p:spPr>
      </p:pic>
    </p:spTree>
    <p:extLst>
      <p:ext uri="{BB962C8B-B14F-4D97-AF65-F5344CB8AC3E}">
        <p14:creationId xmlns:p14="http://schemas.microsoft.com/office/powerpoint/2010/main" val="367495422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For hvem?</a:t>
            </a:r>
          </a:p>
          <a:p>
            <a:pPr marL="0" indent="0" algn="ctr">
              <a:buNone/>
            </a:pPr>
            <a:r>
              <a:rPr lang="nb-NO" sz="5867" b="1" dirty="0">
                <a:solidFill>
                  <a:schemeClr val="bg1"/>
                </a:solidFill>
              </a:rPr>
              <a:t>Hvordan?</a:t>
            </a:r>
          </a:p>
        </p:txBody>
      </p:sp>
    </p:spTree>
    <p:extLst>
      <p:ext uri="{BB962C8B-B14F-4D97-AF65-F5344CB8AC3E}">
        <p14:creationId xmlns:p14="http://schemas.microsoft.com/office/powerpoint/2010/main" val="21117697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de 4" descr="TRIST JENTE.jpg">
            <a:extLst>
              <a:ext uri="{FF2B5EF4-FFF2-40B4-BE49-F238E27FC236}">
                <a16:creationId xmlns:a16="http://schemas.microsoft.com/office/drawing/2014/main" id="{5649746D-C929-3C47-B4BF-2AC4678DACE4}"/>
              </a:ext>
            </a:extLst>
          </p:cNvPr>
          <p:cNvPicPr>
            <a:picLocks noGrp="1" noChangeAspect="1"/>
          </p:cNvPicPr>
          <p:nvPr>
            <p:ph idx="1"/>
          </p:nvPr>
        </p:nvPicPr>
        <p:blipFill>
          <a:blip r:embed="rId3" cstate="email">
            <a:extLst>
              <a:ext uri="{28A0092B-C50C-407E-A947-70E740481C1C}">
                <a14:useLocalDpi xmlns:a14="http://schemas.microsoft.com/office/drawing/2010/main"/>
              </a:ext>
            </a:extLst>
          </a:blip>
          <a:srcRect/>
          <a:stretch>
            <a:fillRect/>
          </a:stretch>
        </p:blipFill>
        <p:spPr bwMode="auto">
          <a:xfrm>
            <a:off x="5284882" y="2319562"/>
            <a:ext cx="1774332" cy="25005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Grafikk 10" descr="Kvinneprofil">
            <a:extLst>
              <a:ext uri="{FF2B5EF4-FFF2-40B4-BE49-F238E27FC236}">
                <a16:creationId xmlns:a16="http://schemas.microsoft.com/office/drawing/2014/main" id="{EE3ADA22-4538-3944-9D00-341000BFAEF7}"/>
              </a:ext>
            </a:extLst>
          </p:cNvPr>
          <p:cNvPicPr>
            <a:picLocks noChangeAspect="1"/>
          </p:cNvPicPr>
          <p:nvPr/>
        </p:nvPicPr>
        <p:blipFill>
          <a:blip r:embed="rId4">
            <a:extLst>
              <a:ext uri="{28A0092B-C50C-407E-A947-70E740481C1C}">
                <a14:useLocalDpi xmlns:a14="http://schemas.microsoft.com/office/drawing/2010/main"/>
              </a:ext>
              <a:ext uri="{96DAC541-7B7A-43D3-8B79-37D633B846F1}">
                <asvg:svgBlip xmlns:asvg="http://schemas.microsoft.com/office/drawing/2016/SVG/main" r:embed="rId5"/>
              </a:ext>
            </a:extLst>
          </a:blip>
          <a:stretch>
            <a:fillRect/>
          </a:stretch>
        </p:blipFill>
        <p:spPr>
          <a:xfrm>
            <a:off x="4841063" y="567997"/>
            <a:ext cx="1219200" cy="1219200"/>
          </a:xfrm>
          <a:prstGeom prst="rect">
            <a:avLst/>
          </a:prstGeom>
        </p:spPr>
      </p:pic>
      <p:pic>
        <p:nvPicPr>
          <p:cNvPr id="13" name="Grafikk 12" descr="Kvinneprofil">
            <a:extLst>
              <a:ext uri="{FF2B5EF4-FFF2-40B4-BE49-F238E27FC236}">
                <a16:creationId xmlns:a16="http://schemas.microsoft.com/office/drawing/2014/main" id="{7A9F01B3-9AF4-5E4A-89DC-FD32B78124D1}"/>
              </a:ext>
            </a:extLst>
          </p:cNvPr>
          <p:cNvPicPr>
            <a:picLocks noChangeAspect="1"/>
          </p:cNvPicPr>
          <p:nvPr/>
        </p:nvPicPr>
        <p:blipFill>
          <a:blip r:embed="rId6">
            <a:extLst>
              <a:ext uri="{28A0092B-C50C-407E-A947-70E740481C1C}">
                <a14:useLocalDpi xmlns:a14="http://schemas.microsoft.com/office/drawing/2010/main"/>
              </a:ext>
              <a:ext uri="{96DAC541-7B7A-43D3-8B79-37D633B846F1}">
                <asvg:svgBlip xmlns:asvg="http://schemas.microsoft.com/office/drawing/2016/SVG/main" r:embed="rId7"/>
              </a:ext>
            </a:extLst>
          </a:blip>
          <a:stretch>
            <a:fillRect/>
          </a:stretch>
        </p:blipFill>
        <p:spPr>
          <a:xfrm>
            <a:off x="4688220" y="4742897"/>
            <a:ext cx="1219200" cy="1219200"/>
          </a:xfrm>
          <a:prstGeom prst="rect">
            <a:avLst/>
          </a:prstGeom>
        </p:spPr>
      </p:pic>
      <p:pic>
        <p:nvPicPr>
          <p:cNvPr id="17" name="Grafikk 16" descr="Mannsprofil">
            <a:extLst>
              <a:ext uri="{FF2B5EF4-FFF2-40B4-BE49-F238E27FC236}">
                <a16:creationId xmlns:a16="http://schemas.microsoft.com/office/drawing/2014/main" id="{56A55D1D-5793-8F45-B58C-6C9FB8B77A9B}"/>
              </a:ext>
            </a:extLst>
          </p:cNvPr>
          <p:cNvPicPr>
            <a:picLocks noChangeAspect="1"/>
          </p:cNvPicPr>
          <p:nvPr/>
        </p:nvPicPr>
        <p:blipFill>
          <a:blip r:embed="rId8">
            <a:extLst>
              <a:ext uri="{28A0092B-C50C-407E-A947-70E740481C1C}">
                <a14:useLocalDpi xmlns:a14="http://schemas.microsoft.com/office/drawing/2010/main"/>
              </a:ext>
              <a:ext uri="{96DAC541-7B7A-43D3-8B79-37D633B846F1}">
                <asvg:svgBlip xmlns:asvg="http://schemas.microsoft.com/office/drawing/2016/SVG/main" r:embed="rId9"/>
              </a:ext>
            </a:extLst>
          </a:blip>
          <a:stretch>
            <a:fillRect/>
          </a:stretch>
        </p:blipFill>
        <p:spPr>
          <a:xfrm>
            <a:off x="3811508" y="1994225"/>
            <a:ext cx="1219200" cy="1219200"/>
          </a:xfrm>
          <a:prstGeom prst="rect">
            <a:avLst/>
          </a:prstGeom>
        </p:spPr>
      </p:pic>
      <p:pic>
        <p:nvPicPr>
          <p:cNvPr id="21" name="Grafikk 20" descr="Møte">
            <a:extLst>
              <a:ext uri="{FF2B5EF4-FFF2-40B4-BE49-F238E27FC236}">
                <a16:creationId xmlns:a16="http://schemas.microsoft.com/office/drawing/2014/main" id="{98B33822-000C-1642-9469-7F842F42D401}"/>
              </a:ext>
            </a:extLst>
          </p:cNvPr>
          <p:cNvPicPr>
            <a:picLocks noChangeAspect="1"/>
          </p:cNvPicPr>
          <p:nvPr/>
        </p:nvPicPr>
        <p:blipFill>
          <a:blip r:embed="rId10">
            <a:extLst>
              <a:ext uri="{28A0092B-C50C-407E-A947-70E740481C1C}">
                <a14:useLocalDpi xmlns:a14="http://schemas.microsoft.com/office/drawing/2010/main"/>
              </a:ext>
              <a:ext uri="{96DAC541-7B7A-43D3-8B79-37D633B846F1}">
                <asvg:svgBlip xmlns:asvg="http://schemas.microsoft.com/office/drawing/2016/SVG/main" r:embed="rId11"/>
              </a:ext>
            </a:extLst>
          </a:blip>
          <a:stretch>
            <a:fillRect/>
          </a:stretch>
        </p:blipFill>
        <p:spPr>
          <a:xfrm>
            <a:off x="8624290" y="1634131"/>
            <a:ext cx="1219200" cy="1219200"/>
          </a:xfrm>
          <a:prstGeom prst="rect">
            <a:avLst/>
          </a:prstGeom>
        </p:spPr>
      </p:pic>
      <p:pic>
        <p:nvPicPr>
          <p:cNvPr id="23" name="Grafikk 22" descr="Stetoskop">
            <a:extLst>
              <a:ext uri="{FF2B5EF4-FFF2-40B4-BE49-F238E27FC236}">
                <a16:creationId xmlns:a16="http://schemas.microsoft.com/office/drawing/2014/main" id="{05D81727-D6CE-2542-8263-FD56232B8CD6}"/>
              </a:ext>
            </a:extLst>
          </p:cNvPr>
          <p:cNvPicPr>
            <a:picLocks noChangeAspect="1"/>
          </p:cNvPicPr>
          <p:nvPr/>
        </p:nvPicPr>
        <p:blipFill>
          <a:blip r:embed="rId12">
            <a:extLst>
              <a:ext uri="{28A0092B-C50C-407E-A947-70E740481C1C}">
                <a14:useLocalDpi xmlns:a14="http://schemas.microsoft.com/office/drawing/2010/main"/>
              </a:ext>
              <a:ext uri="{96DAC541-7B7A-43D3-8B79-37D633B846F1}">
                <asvg:svgBlip xmlns:asvg="http://schemas.microsoft.com/office/drawing/2016/SVG/main" r:embed="rId13"/>
              </a:ext>
            </a:extLst>
          </a:blip>
          <a:stretch>
            <a:fillRect/>
          </a:stretch>
        </p:blipFill>
        <p:spPr>
          <a:xfrm>
            <a:off x="7046275" y="1756775"/>
            <a:ext cx="1219200" cy="1219200"/>
          </a:xfrm>
          <a:prstGeom prst="rect">
            <a:avLst/>
          </a:prstGeom>
        </p:spPr>
      </p:pic>
      <p:pic>
        <p:nvPicPr>
          <p:cNvPr id="27" name="Grafikk 26" descr="Klasserom">
            <a:extLst>
              <a:ext uri="{FF2B5EF4-FFF2-40B4-BE49-F238E27FC236}">
                <a16:creationId xmlns:a16="http://schemas.microsoft.com/office/drawing/2014/main" id="{B760C07D-F9C1-FA40-9215-9069C1DAFA78}"/>
              </a:ext>
            </a:extLst>
          </p:cNvPr>
          <p:cNvPicPr>
            <a:picLocks noChangeAspect="1"/>
          </p:cNvPicPr>
          <p:nvPr/>
        </p:nvPicPr>
        <p:blipFill>
          <a:blip r:embed="rId14">
            <a:extLst>
              <a:ext uri="{28A0092B-C50C-407E-A947-70E740481C1C}">
                <a14:useLocalDpi xmlns:a14="http://schemas.microsoft.com/office/drawing/2010/main"/>
              </a:ext>
              <a:ext uri="{96DAC541-7B7A-43D3-8B79-37D633B846F1}">
                <asvg:svgBlip xmlns:asvg="http://schemas.microsoft.com/office/drawing/2016/SVG/main" r:embed="rId15"/>
              </a:ext>
            </a:extLst>
          </a:blip>
          <a:stretch>
            <a:fillRect/>
          </a:stretch>
        </p:blipFill>
        <p:spPr>
          <a:xfrm>
            <a:off x="3391692" y="3459868"/>
            <a:ext cx="1219200" cy="1219200"/>
          </a:xfrm>
          <a:prstGeom prst="rect">
            <a:avLst/>
          </a:prstGeom>
        </p:spPr>
      </p:pic>
      <p:pic>
        <p:nvPicPr>
          <p:cNvPr id="29" name="Grafikk 28" descr="Gruppe med menn">
            <a:extLst>
              <a:ext uri="{FF2B5EF4-FFF2-40B4-BE49-F238E27FC236}">
                <a16:creationId xmlns:a16="http://schemas.microsoft.com/office/drawing/2014/main" id="{AD95D7C7-7A6B-A34C-A4F2-767E711443AF}"/>
              </a:ext>
            </a:extLst>
          </p:cNvPr>
          <p:cNvPicPr>
            <a:picLocks noChangeAspect="1"/>
          </p:cNvPicPr>
          <p:nvPr/>
        </p:nvPicPr>
        <p:blipFill>
          <a:blip r:embed="rId16">
            <a:extLst>
              <a:ext uri="{28A0092B-C50C-407E-A947-70E740481C1C}">
                <a14:useLocalDpi xmlns:a14="http://schemas.microsoft.com/office/drawing/2010/main"/>
              </a:ext>
              <a:ext uri="{96DAC541-7B7A-43D3-8B79-37D633B846F1}">
                <asvg:svgBlip xmlns:asvg="http://schemas.microsoft.com/office/drawing/2016/SVG/main" r:embed="rId17"/>
              </a:ext>
            </a:extLst>
          </a:blip>
          <a:stretch>
            <a:fillRect/>
          </a:stretch>
        </p:blipFill>
        <p:spPr>
          <a:xfrm>
            <a:off x="7668813" y="3138163"/>
            <a:ext cx="1219200" cy="1219200"/>
          </a:xfrm>
          <a:prstGeom prst="rect">
            <a:avLst/>
          </a:prstGeom>
        </p:spPr>
      </p:pic>
      <p:pic>
        <p:nvPicPr>
          <p:cNvPr id="41" name="Grafikk 40" descr="Mann og kvinne">
            <a:extLst>
              <a:ext uri="{FF2B5EF4-FFF2-40B4-BE49-F238E27FC236}">
                <a16:creationId xmlns:a16="http://schemas.microsoft.com/office/drawing/2014/main" id="{5EC845DE-41B7-4D42-8C8C-11FEB8B2D008}"/>
              </a:ext>
            </a:extLst>
          </p:cNvPr>
          <p:cNvPicPr>
            <a:picLocks noChangeAspect="1"/>
          </p:cNvPicPr>
          <p:nvPr/>
        </p:nvPicPr>
        <p:blipFill>
          <a:blip r:embed="rId18">
            <a:extLst>
              <a:ext uri="{28A0092B-C50C-407E-A947-70E740481C1C}">
                <a14:useLocalDpi xmlns:a14="http://schemas.microsoft.com/office/drawing/2010/main"/>
              </a:ext>
              <a:ext uri="{96DAC541-7B7A-43D3-8B79-37D633B846F1}">
                <asvg:svgBlip xmlns:asvg="http://schemas.microsoft.com/office/drawing/2016/SVG/main" r:embed="rId19"/>
              </a:ext>
            </a:extLst>
          </a:blip>
          <a:stretch>
            <a:fillRect/>
          </a:stretch>
        </p:blipFill>
        <p:spPr>
          <a:xfrm>
            <a:off x="6686184" y="4586801"/>
            <a:ext cx="1219200" cy="1219200"/>
          </a:xfrm>
          <a:prstGeom prst="rect">
            <a:avLst/>
          </a:prstGeom>
        </p:spPr>
      </p:pic>
      <p:pic>
        <p:nvPicPr>
          <p:cNvPr id="43" name="Grafikk 42" descr="Sykehus">
            <a:extLst>
              <a:ext uri="{FF2B5EF4-FFF2-40B4-BE49-F238E27FC236}">
                <a16:creationId xmlns:a16="http://schemas.microsoft.com/office/drawing/2014/main" id="{7F5EB14A-BED0-8D47-89AE-8B4F89F5E70E}"/>
              </a:ext>
            </a:extLst>
          </p:cNvPr>
          <p:cNvPicPr>
            <a:picLocks noChangeAspect="1"/>
          </p:cNvPicPr>
          <p:nvPr/>
        </p:nvPicPr>
        <p:blipFill>
          <a:blip r:embed="rId20">
            <a:extLst>
              <a:ext uri="{28A0092B-C50C-407E-A947-70E740481C1C}">
                <a14:useLocalDpi xmlns:a14="http://schemas.microsoft.com/office/drawing/2010/main"/>
              </a:ext>
              <a:ext uri="{96DAC541-7B7A-43D3-8B79-37D633B846F1}">
                <asvg:svgBlip xmlns:asvg="http://schemas.microsoft.com/office/drawing/2016/SVG/main" r:embed="rId21"/>
              </a:ext>
            </a:extLst>
          </a:blip>
          <a:stretch>
            <a:fillRect/>
          </a:stretch>
        </p:blipFill>
        <p:spPr>
          <a:xfrm>
            <a:off x="5819079" y="375387"/>
            <a:ext cx="1219200" cy="1219200"/>
          </a:xfrm>
          <a:prstGeom prst="rect">
            <a:avLst/>
          </a:prstGeom>
        </p:spPr>
      </p:pic>
      <p:sp>
        <p:nvSpPr>
          <p:cNvPr id="48" name="Smultring 47">
            <a:extLst>
              <a:ext uri="{FF2B5EF4-FFF2-40B4-BE49-F238E27FC236}">
                <a16:creationId xmlns:a16="http://schemas.microsoft.com/office/drawing/2014/main" id="{846FE775-54C2-A248-BA18-F7E9A76ABEA3}"/>
              </a:ext>
            </a:extLst>
          </p:cNvPr>
          <p:cNvSpPr/>
          <p:nvPr/>
        </p:nvSpPr>
        <p:spPr>
          <a:xfrm>
            <a:off x="3171825" y="1349298"/>
            <a:ext cx="5844631" cy="5152495"/>
          </a:xfrm>
          <a:prstGeom prst="donut">
            <a:avLst>
              <a:gd name="adj" fmla="val 307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schemeClr val="tx1"/>
              </a:solidFill>
            </a:endParaRPr>
          </a:p>
        </p:txBody>
      </p:sp>
      <p:pic>
        <p:nvPicPr>
          <p:cNvPr id="61" name="Grafikk 60" descr="Malerkost">
            <a:extLst>
              <a:ext uri="{FF2B5EF4-FFF2-40B4-BE49-F238E27FC236}">
                <a16:creationId xmlns:a16="http://schemas.microsoft.com/office/drawing/2014/main" id="{60BAB403-EDE3-CE4E-A87E-37FDD720F35F}"/>
              </a:ext>
            </a:extLst>
          </p:cNvPr>
          <p:cNvPicPr>
            <a:picLocks noChangeAspect="1"/>
          </p:cNvPicPr>
          <p:nvPr/>
        </p:nvPicPr>
        <p:blipFill>
          <a:blip r:embed="rId22">
            <a:extLst>
              <a:ext uri="{28A0092B-C50C-407E-A947-70E740481C1C}">
                <a14:useLocalDpi xmlns:a14="http://schemas.microsoft.com/office/drawing/2010/main"/>
              </a:ext>
              <a:ext uri="{96DAC541-7B7A-43D3-8B79-37D633B846F1}">
                <asvg:svgBlip xmlns:asvg="http://schemas.microsoft.com/office/drawing/2016/SVG/main" r:embed="rId23"/>
              </a:ext>
            </a:extLst>
          </a:blip>
          <a:stretch>
            <a:fillRect/>
          </a:stretch>
        </p:blipFill>
        <p:spPr>
          <a:xfrm>
            <a:off x="3076280" y="4866724"/>
            <a:ext cx="914541" cy="914541"/>
          </a:xfrm>
          <a:prstGeom prst="rect">
            <a:avLst/>
          </a:prstGeom>
        </p:spPr>
      </p:pic>
      <p:pic>
        <p:nvPicPr>
          <p:cNvPr id="63" name="Grafikk 62" descr="Polaroidbilder">
            <a:extLst>
              <a:ext uri="{FF2B5EF4-FFF2-40B4-BE49-F238E27FC236}">
                <a16:creationId xmlns:a16="http://schemas.microsoft.com/office/drawing/2014/main" id="{BA163CB1-D301-974A-B571-40D12767854F}"/>
              </a:ext>
            </a:extLst>
          </p:cNvPr>
          <p:cNvPicPr>
            <a:picLocks noChangeAspect="1"/>
          </p:cNvPicPr>
          <p:nvPr/>
        </p:nvPicPr>
        <p:blipFill>
          <a:blip r:embed="rId24">
            <a:extLst>
              <a:ext uri="{28A0092B-C50C-407E-A947-70E740481C1C}">
                <a14:useLocalDpi xmlns:a14="http://schemas.microsoft.com/office/drawing/2010/main"/>
              </a:ext>
              <a:ext uri="{96DAC541-7B7A-43D3-8B79-37D633B846F1}">
                <asvg:svgBlip xmlns:asvg="http://schemas.microsoft.com/office/drawing/2016/SVG/main" r:embed="rId25"/>
              </a:ext>
            </a:extLst>
          </a:blip>
          <a:stretch>
            <a:fillRect/>
          </a:stretch>
        </p:blipFill>
        <p:spPr>
          <a:xfrm>
            <a:off x="8102056" y="4764840"/>
            <a:ext cx="1219200" cy="1219200"/>
          </a:xfrm>
          <a:prstGeom prst="rect">
            <a:avLst/>
          </a:prstGeom>
        </p:spPr>
      </p:pic>
      <p:sp>
        <p:nvSpPr>
          <p:cNvPr id="64" name="Ellipse 63">
            <a:extLst>
              <a:ext uri="{FF2B5EF4-FFF2-40B4-BE49-F238E27FC236}">
                <a16:creationId xmlns:a16="http://schemas.microsoft.com/office/drawing/2014/main" id="{E9F6FBC7-5972-EB4A-936C-0F7EF09CF183}"/>
              </a:ext>
            </a:extLst>
          </p:cNvPr>
          <p:cNvSpPr/>
          <p:nvPr/>
        </p:nvSpPr>
        <p:spPr>
          <a:xfrm flipH="1" flipV="1">
            <a:off x="7668814" y="3666017"/>
            <a:ext cx="470453" cy="4924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12" name="TekstSylinder 11">
            <a:extLst>
              <a:ext uri="{FF2B5EF4-FFF2-40B4-BE49-F238E27FC236}">
                <a16:creationId xmlns:a16="http://schemas.microsoft.com/office/drawing/2014/main" id="{0A038864-68EC-C445-A36F-E53DEAB2D94D}"/>
              </a:ext>
            </a:extLst>
          </p:cNvPr>
          <p:cNvSpPr txBox="1"/>
          <p:nvPr/>
        </p:nvSpPr>
        <p:spPr>
          <a:xfrm>
            <a:off x="868876" y="999996"/>
            <a:ext cx="2850965" cy="1569660"/>
          </a:xfrm>
          <a:prstGeom prst="rect">
            <a:avLst/>
          </a:prstGeom>
          <a:noFill/>
        </p:spPr>
        <p:txBody>
          <a:bodyPr wrap="square" rtlCol="0">
            <a:spAutoFit/>
          </a:bodyPr>
          <a:lstStyle/>
          <a:p>
            <a:r>
              <a:rPr lang="nb-NO" sz="2400" dirty="0">
                <a:solidFill>
                  <a:schemeClr val="accent6">
                    <a:lumMod val="50000"/>
                  </a:schemeClr>
                </a:solidFill>
              </a:rPr>
              <a:t>Barnets behov </a:t>
            </a:r>
          </a:p>
          <a:p>
            <a:r>
              <a:rPr lang="nb-NO" sz="2400" dirty="0">
                <a:solidFill>
                  <a:schemeClr val="accent6">
                    <a:lumMod val="50000"/>
                  </a:schemeClr>
                </a:solidFill>
              </a:rPr>
              <a:t>i midten</a:t>
            </a:r>
          </a:p>
          <a:p>
            <a:r>
              <a:rPr lang="nb-NO" sz="2400" dirty="0">
                <a:solidFill>
                  <a:schemeClr val="accent6">
                    <a:lumMod val="50000"/>
                  </a:schemeClr>
                </a:solidFill>
              </a:rPr>
              <a:t>Bygge tjenester rundt</a:t>
            </a:r>
          </a:p>
        </p:txBody>
      </p:sp>
    </p:spTree>
    <p:extLst>
      <p:ext uri="{BB962C8B-B14F-4D97-AF65-F5344CB8AC3E}">
        <p14:creationId xmlns:p14="http://schemas.microsoft.com/office/powerpoint/2010/main" val="425796696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k 10" descr="Kvinneprofil">
            <a:extLst>
              <a:ext uri="{FF2B5EF4-FFF2-40B4-BE49-F238E27FC236}">
                <a16:creationId xmlns:a16="http://schemas.microsoft.com/office/drawing/2014/main" id="{EE3ADA22-4538-3944-9D00-341000BFAEF7}"/>
              </a:ext>
            </a:extLst>
          </p:cNvPr>
          <p:cNvPicPr>
            <a:picLocks noChangeAspect="1"/>
          </p:cNvPicPr>
          <p:nvPr/>
        </p:nvPicPr>
        <p:blipFill>
          <a:blip r:embed="rId3">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4841063" y="567997"/>
            <a:ext cx="1219200" cy="1219200"/>
          </a:xfrm>
          <a:prstGeom prst="rect">
            <a:avLst/>
          </a:prstGeom>
        </p:spPr>
      </p:pic>
      <p:pic>
        <p:nvPicPr>
          <p:cNvPr id="13" name="Grafikk 12" descr="Kvinneprofil">
            <a:extLst>
              <a:ext uri="{FF2B5EF4-FFF2-40B4-BE49-F238E27FC236}">
                <a16:creationId xmlns:a16="http://schemas.microsoft.com/office/drawing/2014/main" id="{7A9F01B3-9AF4-5E4A-89DC-FD32B78124D1}"/>
              </a:ext>
            </a:extLst>
          </p:cNvPr>
          <p:cNvPicPr>
            <a:picLocks noChangeAspect="1"/>
          </p:cNvPicPr>
          <p:nvPr/>
        </p:nvPicPr>
        <p:blipFill>
          <a:blip r:embed="rId5">
            <a:extLst>
              <a:ext uri="{28A0092B-C50C-407E-A947-70E740481C1C}">
                <a14:useLocalDpi xmlns:a14="http://schemas.microsoft.com/office/drawing/2010/main"/>
              </a:ext>
              <a:ext uri="{96DAC541-7B7A-43D3-8B79-37D633B846F1}">
                <asvg:svgBlip xmlns:asvg="http://schemas.microsoft.com/office/drawing/2016/SVG/main" r:embed="rId6"/>
              </a:ext>
            </a:extLst>
          </a:blip>
          <a:stretch>
            <a:fillRect/>
          </a:stretch>
        </p:blipFill>
        <p:spPr>
          <a:xfrm>
            <a:off x="4688220" y="4742897"/>
            <a:ext cx="1219200" cy="1219200"/>
          </a:xfrm>
          <a:prstGeom prst="rect">
            <a:avLst/>
          </a:prstGeom>
        </p:spPr>
      </p:pic>
      <p:pic>
        <p:nvPicPr>
          <p:cNvPr id="17" name="Grafikk 16" descr="Mannsprofil">
            <a:extLst>
              <a:ext uri="{FF2B5EF4-FFF2-40B4-BE49-F238E27FC236}">
                <a16:creationId xmlns:a16="http://schemas.microsoft.com/office/drawing/2014/main" id="{56A55D1D-5793-8F45-B58C-6C9FB8B77A9B}"/>
              </a:ext>
            </a:extLst>
          </p:cNvPr>
          <p:cNvPicPr>
            <a:picLocks noChangeAspect="1"/>
          </p:cNvPicPr>
          <p:nvPr/>
        </p:nvPicPr>
        <p:blipFill>
          <a:blip r:embed="rId7">
            <a:extLst>
              <a:ext uri="{28A0092B-C50C-407E-A947-70E740481C1C}">
                <a14:useLocalDpi xmlns:a14="http://schemas.microsoft.com/office/drawing/2010/main"/>
              </a:ext>
              <a:ext uri="{96DAC541-7B7A-43D3-8B79-37D633B846F1}">
                <asvg:svgBlip xmlns:asvg="http://schemas.microsoft.com/office/drawing/2016/SVG/main" r:embed="rId8"/>
              </a:ext>
            </a:extLst>
          </a:blip>
          <a:stretch>
            <a:fillRect/>
          </a:stretch>
        </p:blipFill>
        <p:spPr>
          <a:xfrm>
            <a:off x="3811508" y="1994225"/>
            <a:ext cx="1219200" cy="1219200"/>
          </a:xfrm>
          <a:prstGeom prst="rect">
            <a:avLst/>
          </a:prstGeom>
        </p:spPr>
      </p:pic>
      <p:pic>
        <p:nvPicPr>
          <p:cNvPr id="23" name="Grafikk 22" descr="Stetoskop">
            <a:extLst>
              <a:ext uri="{FF2B5EF4-FFF2-40B4-BE49-F238E27FC236}">
                <a16:creationId xmlns:a16="http://schemas.microsoft.com/office/drawing/2014/main" id="{05D81727-D6CE-2542-8263-FD56232B8CD6}"/>
              </a:ext>
            </a:extLst>
          </p:cNvPr>
          <p:cNvPicPr>
            <a:picLocks noChangeAspect="1"/>
          </p:cNvPicPr>
          <p:nvPr/>
        </p:nvPicPr>
        <p:blipFill>
          <a:blip r:embed="rId9">
            <a:extLst>
              <a:ext uri="{28A0092B-C50C-407E-A947-70E740481C1C}">
                <a14:useLocalDpi xmlns:a14="http://schemas.microsoft.com/office/drawing/2010/main"/>
              </a:ext>
              <a:ext uri="{96DAC541-7B7A-43D3-8B79-37D633B846F1}">
                <asvg:svgBlip xmlns:asvg="http://schemas.microsoft.com/office/drawing/2016/SVG/main" r:embed="rId10"/>
              </a:ext>
            </a:extLst>
          </a:blip>
          <a:stretch>
            <a:fillRect/>
          </a:stretch>
        </p:blipFill>
        <p:spPr>
          <a:xfrm>
            <a:off x="7046275" y="1756775"/>
            <a:ext cx="1219200" cy="1219200"/>
          </a:xfrm>
          <a:prstGeom prst="rect">
            <a:avLst/>
          </a:prstGeom>
        </p:spPr>
      </p:pic>
      <p:pic>
        <p:nvPicPr>
          <p:cNvPr id="27" name="Grafikk 26" descr="Klasserom">
            <a:extLst>
              <a:ext uri="{FF2B5EF4-FFF2-40B4-BE49-F238E27FC236}">
                <a16:creationId xmlns:a16="http://schemas.microsoft.com/office/drawing/2014/main" id="{B760C07D-F9C1-FA40-9215-9069C1DAFA78}"/>
              </a:ext>
            </a:extLst>
          </p:cNvPr>
          <p:cNvPicPr>
            <a:picLocks noChangeAspect="1"/>
          </p:cNvPicPr>
          <p:nvPr/>
        </p:nvPicPr>
        <p:blipFill>
          <a:blip r:embed="rId11">
            <a:extLst>
              <a:ext uri="{28A0092B-C50C-407E-A947-70E740481C1C}">
                <a14:useLocalDpi xmlns:a14="http://schemas.microsoft.com/office/drawing/2010/main"/>
              </a:ext>
              <a:ext uri="{96DAC541-7B7A-43D3-8B79-37D633B846F1}">
                <asvg:svgBlip xmlns:asvg="http://schemas.microsoft.com/office/drawing/2016/SVG/main" r:embed="rId12"/>
              </a:ext>
            </a:extLst>
          </a:blip>
          <a:stretch>
            <a:fillRect/>
          </a:stretch>
        </p:blipFill>
        <p:spPr>
          <a:xfrm>
            <a:off x="3391692" y="3459868"/>
            <a:ext cx="1219200" cy="1219200"/>
          </a:xfrm>
          <a:prstGeom prst="rect">
            <a:avLst/>
          </a:prstGeom>
        </p:spPr>
      </p:pic>
      <p:pic>
        <p:nvPicPr>
          <p:cNvPr id="29" name="Grafikk 28" descr="Gruppe med menn">
            <a:extLst>
              <a:ext uri="{FF2B5EF4-FFF2-40B4-BE49-F238E27FC236}">
                <a16:creationId xmlns:a16="http://schemas.microsoft.com/office/drawing/2014/main" id="{AD95D7C7-7A6B-A34C-A4F2-767E711443AF}"/>
              </a:ext>
            </a:extLst>
          </p:cNvPr>
          <p:cNvPicPr>
            <a:picLocks noChangeAspect="1"/>
          </p:cNvPicPr>
          <p:nvPr/>
        </p:nvPicPr>
        <p:blipFill>
          <a:blip r:embed="rId13">
            <a:extLst>
              <a:ext uri="{28A0092B-C50C-407E-A947-70E740481C1C}">
                <a14:useLocalDpi xmlns:a14="http://schemas.microsoft.com/office/drawing/2010/main"/>
              </a:ext>
              <a:ext uri="{96DAC541-7B7A-43D3-8B79-37D633B846F1}">
                <asvg:svgBlip xmlns:asvg="http://schemas.microsoft.com/office/drawing/2016/SVG/main" r:embed="rId14"/>
              </a:ext>
            </a:extLst>
          </a:blip>
          <a:stretch>
            <a:fillRect/>
          </a:stretch>
        </p:blipFill>
        <p:spPr>
          <a:xfrm>
            <a:off x="7668813" y="3138163"/>
            <a:ext cx="1219200" cy="1219200"/>
          </a:xfrm>
          <a:prstGeom prst="rect">
            <a:avLst/>
          </a:prstGeom>
        </p:spPr>
      </p:pic>
      <p:pic>
        <p:nvPicPr>
          <p:cNvPr id="41" name="Grafikk 40" descr="Mann og kvinne">
            <a:extLst>
              <a:ext uri="{FF2B5EF4-FFF2-40B4-BE49-F238E27FC236}">
                <a16:creationId xmlns:a16="http://schemas.microsoft.com/office/drawing/2014/main" id="{5EC845DE-41B7-4D42-8C8C-11FEB8B2D008}"/>
              </a:ext>
            </a:extLst>
          </p:cNvPr>
          <p:cNvPicPr>
            <a:picLocks noChangeAspect="1"/>
          </p:cNvPicPr>
          <p:nvPr/>
        </p:nvPicPr>
        <p:blipFill>
          <a:blip r:embed="rId15">
            <a:extLst>
              <a:ext uri="{28A0092B-C50C-407E-A947-70E740481C1C}">
                <a14:useLocalDpi xmlns:a14="http://schemas.microsoft.com/office/drawing/2010/main"/>
              </a:ext>
              <a:ext uri="{96DAC541-7B7A-43D3-8B79-37D633B846F1}">
                <asvg:svgBlip xmlns:asvg="http://schemas.microsoft.com/office/drawing/2016/SVG/main" r:embed="rId16"/>
              </a:ext>
            </a:extLst>
          </a:blip>
          <a:stretch>
            <a:fillRect/>
          </a:stretch>
        </p:blipFill>
        <p:spPr>
          <a:xfrm>
            <a:off x="6686184" y="4586801"/>
            <a:ext cx="1219200" cy="1219200"/>
          </a:xfrm>
          <a:prstGeom prst="rect">
            <a:avLst/>
          </a:prstGeom>
        </p:spPr>
      </p:pic>
      <p:pic>
        <p:nvPicPr>
          <p:cNvPr id="43" name="Grafikk 42" descr="Sykehus">
            <a:extLst>
              <a:ext uri="{FF2B5EF4-FFF2-40B4-BE49-F238E27FC236}">
                <a16:creationId xmlns:a16="http://schemas.microsoft.com/office/drawing/2014/main" id="{7F5EB14A-BED0-8D47-89AE-8B4F89F5E70E}"/>
              </a:ext>
            </a:extLst>
          </p:cNvPr>
          <p:cNvPicPr>
            <a:picLocks noChangeAspect="1"/>
          </p:cNvPicPr>
          <p:nvPr/>
        </p:nvPicPr>
        <p:blipFill>
          <a:blip r:embed="rId17">
            <a:extLst>
              <a:ext uri="{28A0092B-C50C-407E-A947-70E740481C1C}">
                <a14:useLocalDpi xmlns:a14="http://schemas.microsoft.com/office/drawing/2010/main"/>
              </a:ext>
              <a:ext uri="{96DAC541-7B7A-43D3-8B79-37D633B846F1}">
                <asvg:svgBlip xmlns:asvg="http://schemas.microsoft.com/office/drawing/2016/SVG/main" r:embed="rId18"/>
              </a:ext>
            </a:extLst>
          </a:blip>
          <a:stretch>
            <a:fillRect/>
          </a:stretch>
        </p:blipFill>
        <p:spPr>
          <a:xfrm>
            <a:off x="5819079" y="375387"/>
            <a:ext cx="1219200" cy="1219200"/>
          </a:xfrm>
          <a:prstGeom prst="rect">
            <a:avLst/>
          </a:prstGeom>
        </p:spPr>
      </p:pic>
      <p:sp>
        <p:nvSpPr>
          <p:cNvPr id="48" name="Smultring 47">
            <a:extLst>
              <a:ext uri="{FF2B5EF4-FFF2-40B4-BE49-F238E27FC236}">
                <a16:creationId xmlns:a16="http://schemas.microsoft.com/office/drawing/2014/main" id="{846FE775-54C2-A248-BA18-F7E9A76ABEA3}"/>
              </a:ext>
            </a:extLst>
          </p:cNvPr>
          <p:cNvSpPr/>
          <p:nvPr/>
        </p:nvSpPr>
        <p:spPr>
          <a:xfrm>
            <a:off x="3171825" y="1349298"/>
            <a:ext cx="5844631" cy="5152495"/>
          </a:xfrm>
          <a:prstGeom prst="donut">
            <a:avLst>
              <a:gd name="adj" fmla="val 3076"/>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solidFill>
                <a:schemeClr val="tx1"/>
              </a:solidFill>
            </a:endParaRPr>
          </a:p>
        </p:txBody>
      </p:sp>
      <p:sp>
        <p:nvSpPr>
          <p:cNvPr id="64" name="Ellipse 63">
            <a:extLst>
              <a:ext uri="{FF2B5EF4-FFF2-40B4-BE49-F238E27FC236}">
                <a16:creationId xmlns:a16="http://schemas.microsoft.com/office/drawing/2014/main" id="{E9F6FBC7-5972-EB4A-936C-0F7EF09CF183}"/>
              </a:ext>
            </a:extLst>
          </p:cNvPr>
          <p:cNvSpPr/>
          <p:nvPr/>
        </p:nvSpPr>
        <p:spPr>
          <a:xfrm flipH="1" flipV="1">
            <a:off x="7668814" y="3666017"/>
            <a:ext cx="470453" cy="492443"/>
          </a:xfrm>
          <a:prstGeom prst="ellipse">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b-NO" sz="2400"/>
          </a:p>
        </p:txBody>
      </p:sp>
      <p:sp>
        <p:nvSpPr>
          <p:cNvPr id="3" name="Plassholder for innhold 2">
            <a:extLst>
              <a:ext uri="{FF2B5EF4-FFF2-40B4-BE49-F238E27FC236}">
                <a16:creationId xmlns:a16="http://schemas.microsoft.com/office/drawing/2014/main" id="{7B91CB3B-6B3D-5C47-BBDE-50323C172B84}"/>
              </a:ext>
            </a:extLst>
          </p:cNvPr>
          <p:cNvSpPr>
            <a:spLocks noGrp="1"/>
          </p:cNvSpPr>
          <p:nvPr>
            <p:ph idx="1"/>
          </p:nvPr>
        </p:nvSpPr>
        <p:spPr>
          <a:xfrm>
            <a:off x="4841063" y="3101044"/>
            <a:ext cx="2706242" cy="1232615"/>
          </a:xfrm>
        </p:spPr>
        <p:txBody>
          <a:bodyPr>
            <a:normAutofit lnSpcReduction="10000"/>
          </a:bodyPr>
          <a:lstStyle/>
          <a:p>
            <a:pPr marL="0" indent="0">
              <a:buNone/>
            </a:pPr>
            <a:r>
              <a:rPr lang="nb-NO" dirty="0">
                <a:solidFill>
                  <a:srgbClr val="FF0000"/>
                </a:solidFill>
              </a:rPr>
              <a:t>Barnevernsreformen:</a:t>
            </a:r>
          </a:p>
          <a:p>
            <a:pPr marL="0" indent="0">
              <a:buNone/>
            </a:pPr>
            <a:r>
              <a:rPr lang="nb-NO" b="1" dirty="0">
                <a:solidFill>
                  <a:srgbClr val="FF0000"/>
                </a:solidFill>
              </a:rPr>
              <a:t>Omsorgssvikt og atferdsvansker</a:t>
            </a:r>
          </a:p>
        </p:txBody>
      </p:sp>
    </p:spTree>
    <p:extLst>
      <p:ext uri="{BB962C8B-B14F-4D97-AF65-F5344CB8AC3E}">
        <p14:creationId xmlns:p14="http://schemas.microsoft.com/office/powerpoint/2010/main" val="9202629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a:extLst>
              <a:ext uri="{FF2B5EF4-FFF2-40B4-BE49-F238E27FC236}">
                <a16:creationId xmlns:a16="http://schemas.microsoft.com/office/drawing/2014/main" id="{82F2B9E6-3304-D349-AB9D-56D1F1BD635A}"/>
              </a:ext>
            </a:extLst>
          </p:cNvPr>
          <p:cNvSpPr>
            <a:spLocks noGrp="1"/>
          </p:cNvSpPr>
          <p:nvPr>
            <p:ph idx="4294967295"/>
          </p:nvPr>
        </p:nvSpPr>
        <p:spPr>
          <a:xfrm>
            <a:off x="1022889" y="561860"/>
            <a:ext cx="10515600" cy="5563517"/>
          </a:xfrm>
        </p:spPr>
        <p:txBody>
          <a:bodyPr>
            <a:normAutofit fontScale="62500" lnSpcReduction="20000"/>
          </a:bodyPr>
          <a:lstStyle/>
          <a:p>
            <a:pPr marL="0" indent="0" algn="ctr">
              <a:buNone/>
            </a:pPr>
            <a:r>
              <a:rPr lang="nb-NO" sz="4400" dirty="0">
                <a:solidFill>
                  <a:srgbClr val="7030A0"/>
                </a:solidFill>
              </a:rPr>
              <a:t>Barn som </a:t>
            </a:r>
          </a:p>
          <a:p>
            <a:pPr marL="0" indent="0" algn="ctr">
              <a:buNone/>
            </a:pPr>
            <a:r>
              <a:rPr lang="nb-NO" sz="4400" dirty="0">
                <a:solidFill>
                  <a:srgbClr val="7030A0"/>
                </a:solidFill>
              </a:rPr>
              <a:t>deltar lite i fritidsaktiviteter, </a:t>
            </a:r>
          </a:p>
          <a:p>
            <a:pPr marL="0" indent="0" algn="ctr">
              <a:buNone/>
            </a:pPr>
            <a:r>
              <a:rPr lang="nb-NO" sz="4400" dirty="0">
                <a:solidFill>
                  <a:srgbClr val="7030A0"/>
                </a:solidFill>
              </a:rPr>
              <a:t>virker sosial isolert, </a:t>
            </a:r>
          </a:p>
          <a:p>
            <a:pPr marL="0" indent="0" algn="ctr">
              <a:buNone/>
            </a:pPr>
            <a:r>
              <a:rPr lang="nb-NO" sz="4400" dirty="0">
                <a:solidFill>
                  <a:srgbClr val="7030A0"/>
                </a:solidFill>
              </a:rPr>
              <a:t>har sosiale vansker</a:t>
            </a:r>
          </a:p>
          <a:p>
            <a:pPr marL="0" indent="0" algn="ctr">
              <a:buNone/>
            </a:pPr>
            <a:r>
              <a:rPr lang="nb-NO" sz="4400" dirty="0">
                <a:solidFill>
                  <a:srgbClr val="7030A0"/>
                </a:solidFill>
              </a:rPr>
              <a:t>mangler utstyr og klær, </a:t>
            </a:r>
          </a:p>
          <a:p>
            <a:pPr marL="0" indent="0" algn="ctr">
              <a:buNone/>
            </a:pPr>
            <a:r>
              <a:rPr lang="nb-NO" sz="4400" dirty="0">
                <a:solidFill>
                  <a:srgbClr val="7030A0"/>
                </a:solidFill>
              </a:rPr>
              <a:t>foreldre følger lite opp, </a:t>
            </a:r>
          </a:p>
          <a:p>
            <a:pPr marL="0" indent="0" algn="ctr">
              <a:buNone/>
            </a:pPr>
            <a:r>
              <a:rPr lang="nb-NO" sz="4400" dirty="0">
                <a:solidFill>
                  <a:srgbClr val="7030A0"/>
                </a:solidFill>
              </a:rPr>
              <a:t>kan lite norsk, </a:t>
            </a:r>
          </a:p>
          <a:p>
            <a:pPr marL="0" indent="0" algn="ctr">
              <a:buNone/>
            </a:pPr>
            <a:r>
              <a:rPr lang="nb-NO" sz="4400" dirty="0">
                <a:solidFill>
                  <a:srgbClr val="7030A0"/>
                </a:solidFill>
              </a:rPr>
              <a:t>har dårlig helse, </a:t>
            </a:r>
          </a:p>
          <a:p>
            <a:pPr marL="0" indent="0" algn="ctr">
              <a:buNone/>
            </a:pPr>
            <a:r>
              <a:rPr lang="nb-NO" sz="4400" dirty="0">
                <a:solidFill>
                  <a:srgbClr val="7030A0"/>
                </a:solidFill>
              </a:rPr>
              <a:t>har flyttet mye...</a:t>
            </a:r>
          </a:p>
        </p:txBody>
      </p:sp>
    </p:spTree>
    <p:extLst>
      <p:ext uri="{BB962C8B-B14F-4D97-AF65-F5344CB8AC3E}">
        <p14:creationId xmlns:p14="http://schemas.microsoft.com/office/powerpoint/2010/main" val="11095906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18FD3DF-FF1D-B940-B253-2ED136BC1B91}"/>
              </a:ext>
            </a:extLst>
          </p:cNvPr>
          <p:cNvSpPr>
            <a:spLocks noGrp="1"/>
          </p:cNvSpPr>
          <p:nvPr>
            <p:ph type="title"/>
          </p:nvPr>
        </p:nvSpPr>
        <p:spPr>
          <a:xfrm>
            <a:off x="4965430" y="629268"/>
            <a:ext cx="6586491" cy="1286160"/>
          </a:xfrm>
        </p:spPr>
        <p:txBody>
          <a:bodyPr vert="horz" lIns="91440" tIns="45720" rIns="91440" bIns="45720" rtlCol="0" anchor="b">
            <a:normAutofit/>
          </a:bodyPr>
          <a:lstStyle/>
          <a:p>
            <a:r>
              <a:rPr lang="en-US"/>
              <a:t>Barnvernet - meldeplikten</a:t>
            </a:r>
          </a:p>
        </p:txBody>
      </p:sp>
      <p:sp>
        <p:nvSpPr>
          <p:cNvPr id="3" name="Plassholder for innhold 2">
            <a:extLst>
              <a:ext uri="{FF2B5EF4-FFF2-40B4-BE49-F238E27FC236}">
                <a16:creationId xmlns:a16="http://schemas.microsoft.com/office/drawing/2014/main" id="{96972C73-127F-4D48-9D11-9C4BEA504158}"/>
              </a:ext>
            </a:extLst>
          </p:cNvPr>
          <p:cNvSpPr>
            <a:spLocks noGrp="1"/>
          </p:cNvSpPr>
          <p:nvPr>
            <p:ph sz="half" idx="1"/>
          </p:nvPr>
        </p:nvSpPr>
        <p:spPr>
          <a:xfrm>
            <a:off x="4965431" y="2438400"/>
            <a:ext cx="6586489" cy="3785419"/>
          </a:xfrm>
        </p:spPr>
        <p:txBody>
          <a:bodyPr vert="horz" lIns="91440" tIns="45720" rIns="91440" bIns="45720" rtlCol="0">
            <a:normAutofit fontScale="92500"/>
          </a:bodyPr>
          <a:lstStyle/>
          <a:p>
            <a:r>
              <a:rPr lang="en-US" sz="2000"/>
              <a:t>Når det er grunn til alvorlig bekymring</a:t>
            </a:r>
          </a:p>
          <a:p>
            <a:pPr lvl="1"/>
            <a:r>
              <a:rPr lang="en-US" sz="2000"/>
              <a:t>Fare for mishandling</a:t>
            </a:r>
          </a:p>
          <a:p>
            <a:pPr lvl="1"/>
            <a:r>
              <a:rPr lang="en-US" sz="2000"/>
              <a:t>Alvorlige mangler i den daglige omsorgen</a:t>
            </a:r>
          </a:p>
          <a:p>
            <a:pPr lvl="1"/>
            <a:r>
              <a:rPr lang="en-US" sz="2000"/>
              <a:t>Livstruende eller alvorlig sykdom</a:t>
            </a:r>
          </a:p>
          <a:p>
            <a:pPr lvl="1"/>
            <a:r>
              <a:rPr lang="en-US" sz="2000"/>
              <a:t>Ikke dekket særskilt opplærings/hjelpebehov</a:t>
            </a:r>
          </a:p>
          <a:p>
            <a:pPr lvl="1"/>
            <a:r>
              <a:rPr lang="en-US" sz="2000"/>
              <a:t>Alvorlig omsorgssvikt</a:t>
            </a:r>
          </a:p>
          <a:p>
            <a:pPr lvl="1"/>
            <a:r>
              <a:rPr lang="en-US" sz="2000"/>
              <a:t>Alvorlige atferdsvansker</a:t>
            </a:r>
          </a:p>
          <a:p>
            <a:pPr lvl="1"/>
            <a:r>
              <a:rPr lang="en-US" sz="2000"/>
              <a:t>Menneskehandel </a:t>
            </a:r>
          </a:p>
        </p:txBody>
      </p:sp>
      <p:pic>
        <p:nvPicPr>
          <p:cNvPr id="6" name="Plassholder for innhold 5" descr="Et bilde som inneholder tekst&#10;&#10;Automatisk generert beskrivelse">
            <a:extLst>
              <a:ext uri="{FF2B5EF4-FFF2-40B4-BE49-F238E27FC236}">
                <a16:creationId xmlns:a16="http://schemas.microsoft.com/office/drawing/2014/main" id="{BD08C2F8-39E1-A14F-9A82-A8AF828AF00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20" y="10"/>
            <a:ext cx="4635571" cy="6857990"/>
          </a:xfrm>
          <a:prstGeom prst="rect">
            <a:avLst/>
          </a:prstGeom>
          <a:effectLst/>
        </p:spPr>
      </p:pic>
    </p:spTree>
    <p:extLst>
      <p:ext uri="{BB962C8B-B14F-4D97-AF65-F5344CB8AC3E}">
        <p14:creationId xmlns:p14="http://schemas.microsoft.com/office/powerpoint/2010/main" val="30400346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0385D00-34E7-C64C-B005-8F03A57C3EDC}"/>
              </a:ext>
            </a:extLst>
          </p:cNvPr>
          <p:cNvSpPr>
            <a:spLocks noGrp="1"/>
          </p:cNvSpPr>
          <p:nvPr>
            <p:ph type="title"/>
          </p:nvPr>
        </p:nvSpPr>
        <p:spPr>
          <a:xfrm>
            <a:off x="1452656" y="1444741"/>
            <a:ext cx="9357865" cy="1041901"/>
          </a:xfrm>
        </p:spPr>
        <p:txBody>
          <a:bodyPr>
            <a:normAutofit fontScale="90000"/>
          </a:bodyPr>
          <a:lstStyle/>
          <a:p>
            <a:r>
              <a:rPr lang="nb-NO" sz="4000" dirty="0">
                <a:solidFill>
                  <a:srgbClr val="FF0000"/>
                </a:solidFill>
              </a:rPr>
              <a:t>Skal til  </a:t>
            </a:r>
            <a:br>
              <a:rPr lang="nb-NO" sz="4000" dirty="0">
                <a:solidFill>
                  <a:srgbClr val="FF0000"/>
                </a:solidFill>
              </a:rPr>
            </a:br>
            <a:r>
              <a:rPr lang="nb-NO" sz="4000" dirty="0">
                <a:solidFill>
                  <a:srgbClr val="FF0000"/>
                </a:solidFill>
              </a:rPr>
              <a:t>NAV - Arbeids og velferdsforvaltningen?</a:t>
            </a:r>
          </a:p>
        </p:txBody>
      </p:sp>
      <p:sp>
        <p:nvSpPr>
          <p:cNvPr id="3" name="Plassholder for innhold 2">
            <a:extLst>
              <a:ext uri="{FF2B5EF4-FFF2-40B4-BE49-F238E27FC236}">
                <a16:creationId xmlns:a16="http://schemas.microsoft.com/office/drawing/2014/main" id="{7FBC4E25-17D8-8849-AAD9-9816EB195F5D}"/>
              </a:ext>
            </a:extLst>
          </p:cNvPr>
          <p:cNvSpPr>
            <a:spLocks noGrp="1"/>
          </p:cNvSpPr>
          <p:nvPr>
            <p:ph sz="half" idx="1"/>
          </p:nvPr>
        </p:nvSpPr>
        <p:spPr>
          <a:xfrm>
            <a:off x="1452656" y="2701427"/>
            <a:ext cx="4483324" cy="2699968"/>
          </a:xfrm>
        </p:spPr>
        <p:txBody>
          <a:bodyPr>
            <a:normAutofit fontScale="92500" lnSpcReduction="10000"/>
          </a:bodyPr>
          <a:lstStyle/>
          <a:p>
            <a:r>
              <a:rPr lang="nb-NO" dirty="0"/>
              <a:t>NAV-loven</a:t>
            </a:r>
          </a:p>
          <a:p>
            <a:r>
              <a:rPr lang="nb-NO" dirty="0"/>
              <a:t>Sosialtjenesteloven</a:t>
            </a:r>
          </a:p>
          <a:p>
            <a:r>
              <a:rPr lang="nb-NO" dirty="0">
                <a:highlight>
                  <a:srgbClr val="FFFF00"/>
                </a:highlight>
              </a:rPr>
              <a:t>Skole/barnehage: har opplysningsplikt til sosialtjenesten ved bekymring (Opplæringsloven     § 15-4 og barnehageloven § 45)  </a:t>
            </a:r>
          </a:p>
          <a:p>
            <a:r>
              <a:rPr lang="nb-NO" dirty="0">
                <a:highlight>
                  <a:srgbClr val="FFFF00"/>
                </a:highlight>
              </a:rPr>
              <a:t>Skal skje i samråd med foreldrene</a:t>
            </a:r>
          </a:p>
        </p:txBody>
      </p:sp>
      <p:sp>
        <p:nvSpPr>
          <p:cNvPr id="4" name="Plassholder for innhold 3">
            <a:extLst>
              <a:ext uri="{FF2B5EF4-FFF2-40B4-BE49-F238E27FC236}">
                <a16:creationId xmlns:a16="http://schemas.microsoft.com/office/drawing/2014/main" id="{34A63F1E-5C42-C749-B9C4-2783E02FE77B}"/>
              </a:ext>
            </a:extLst>
          </p:cNvPr>
          <p:cNvSpPr>
            <a:spLocks noGrp="1"/>
          </p:cNvSpPr>
          <p:nvPr>
            <p:ph sz="half" idx="2"/>
          </p:nvPr>
        </p:nvSpPr>
        <p:spPr>
          <a:xfrm>
            <a:off x="6184843" y="2486641"/>
            <a:ext cx="4554501" cy="3411227"/>
          </a:xfrm>
        </p:spPr>
        <p:txBody>
          <a:bodyPr>
            <a:normAutofit fontScale="92500" lnSpcReduction="10000"/>
          </a:bodyPr>
          <a:lstStyle/>
          <a:p>
            <a:r>
              <a:rPr lang="nb-NO" dirty="0"/>
              <a:t>Økonomisk hjelp til familier</a:t>
            </a:r>
          </a:p>
          <a:p>
            <a:r>
              <a:rPr lang="nb-NO" dirty="0"/>
              <a:t>Fritidsaktiviteter til barna</a:t>
            </a:r>
          </a:p>
          <a:p>
            <a:r>
              <a:rPr lang="nb-NO" dirty="0"/>
              <a:t>Kvalifiseringsprogram norskopplæring</a:t>
            </a:r>
          </a:p>
          <a:p>
            <a:r>
              <a:rPr lang="nb-NO" dirty="0"/>
              <a:t>Knytte kontakt helsevesen</a:t>
            </a:r>
          </a:p>
          <a:p>
            <a:r>
              <a:rPr lang="nb-NO" dirty="0"/>
              <a:t>Betale restansen i barnehagen</a:t>
            </a:r>
          </a:p>
          <a:p>
            <a:r>
              <a:rPr lang="nb-NO" dirty="0"/>
              <a:t>Gjeldsrådgivere</a:t>
            </a:r>
          </a:p>
          <a:p>
            <a:r>
              <a:rPr lang="nb-NO" dirty="0"/>
              <a:t>Ungdomsrådgivere</a:t>
            </a:r>
          </a:p>
          <a:p>
            <a:endParaRPr lang="nb-NO" sz="1900" dirty="0"/>
          </a:p>
        </p:txBody>
      </p:sp>
    </p:spTree>
    <p:extLst>
      <p:ext uri="{BB962C8B-B14F-4D97-AF65-F5344CB8AC3E}">
        <p14:creationId xmlns:p14="http://schemas.microsoft.com/office/powerpoint/2010/main" val="4882337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t>Gradientutfordringen - </a:t>
            </a:r>
            <a:r>
              <a:rPr lang="en-US" sz="2400" dirty="0" err="1"/>
              <a:t>Rike</a:t>
            </a:r>
            <a:r>
              <a:rPr lang="en-US" sz="2400" dirty="0"/>
              <a:t> </a:t>
            </a:r>
            <a:r>
              <a:rPr lang="en-US" sz="2400" dirty="0" err="1"/>
              <a:t>mennesker</a:t>
            </a:r>
            <a:r>
              <a:rPr lang="en-US" sz="2400" dirty="0"/>
              <a:t> er </a:t>
            </a:r>
            <a:r>
              <a:rPr lang="en-US" sz="2400" dirty="0" err="1"/>
              <a:t>friskere</a:t>
            </a:r>
            <a:r>
              <a:rPr lang="en-US" sz="2400" dirty="0"/>
              <a:t> </a:t>
            </a:r>
            <a:r>
              <a:rPr lang="en-US" sz="2400" dirty="0" err="1"/>
              <a:t>enn</a:t>
            </a:r>
            <a:r>
              <a:rPr lang="en-US" sz="2400" dirty="0"/>
              <a:t> </a:t>
            </a:r>
            <a:r>
              <a:rPr lang="en-US" sz="2400" dirty="0" err="1"/>
              <a:t>mennesker</a:t>
            </a:r>
            <a:r>
              <a:rPr lang="en-US" sz="2400" dirty="0"/>
              <a:t> med </a:t>
            </a:r>
            <a:r>
              <a:rPr lang="en-US" sz="2400" dirty="0" err="1"/>
              <a:t>lavere</a:t>
            </a:r>
            <a:r>
              <a:rPr lang="en-US" sz="2400" dirty="0"/>
              <a:t> </a:t>
            </a:r>
            <a:r>
              <a:rPr lang="en-US" sz="2400" dirty="0" err="1"/>
              <a:t>sosioøkonomisk</a:t>
            </a:r>
            <a:r>
              <a:rPr lang="en-US" sz="2400" dirty="0"/>
              <a:t> status</a:t>
            </a:r>
            <a:endParaRPr lang="nb-NO" sz="2400" dirty="0"/>
          </a:p>
        </p:txBody>
      </p:sp>
      <p:pic>
        <p:nvPicPr>
          <p:cNvPr id="4" name="Plassholder for innhold 3" descr="Skjermbilde 2015-07-22 kl. 15.20.19.png"/>
          <p:cNvPicPr>
            <a:picLocks noGrp="1" noChangeAspect="1"/>
          </p:cNvPicPr>
          <p:nvPr>
            <p:ph idx="1"/>
          </p:nvPr>
        </p:nvPicPr>
        <p:blipFill>
          <a:blip r:embed="rId2" cstate="email">
            <a:extLst>
              <a:ext uri="{28A0092B-C50C-407E-A947-70E740481C1C}">
                <a14:useLocalDpi xmlns:a14="http://schemas.microsoft.com/office/drawing/2010/main"/>
              </a:ext>
            </a:extLst>
          </a:blip>
          <a:srcRect l="-86394" r="-86394"/>
          <a:stretch>
            <a:fillRect/>
          </a:stretch>
        </p:blipFill>
        <p:spPr>
          <a:xfrm>
            <a:off x="-2570069" y="1933303"/>
            <a:ext cx="10131031" cy="4052412"/>
          </a:xfrm>
        </p:spPr>
      </p:pic>
      <p:sp>
        <p:nvSpPr>
          <p:cNvPr id="5" name="Rektangel 4"/>
          <p:cNvSpPr/>
          <p:nvPr/>
        </p:nvSpPr>
        <p:spPr>
          <a:xfrm>
            <a:off x="5887100" y="2155865"/>
            <a:ext cx="357790" cy="523220"/>
          </a:xfrm>
          <a:prstGeom prst="rect">
            <a:avLst/>
          </a:prstGeom>
        </p:spPr>
        <p:txBody>
          <a:bodyPr wrap="none">
            <a:spAutoFit/>
          </a:bodyPr>
          <a:lstStyle/>
          <a:p>
            <a:r>
              <a:rPr lang="en-US" sz="2800" dirty="0"/>
              <a:t>. </a:t>
            </a:r>
            <a:endParaRPr lang="nb-NO" sz="2800" dirty="0"/>
          </a:p>
        </p:txBody>
      </p:sp>
      <p:sp>
        <p:nvSpPr>
          <p:cNvPr id="6" name="Rektangel 5"/>
          <p:cNvSpPr/>
          <p:nvPr/>
        </p:nvSpPr>
        <p:spPr>
          <a:xfrm>
            <a:off x="4415247" y="1933303"/>
            <a:ext cx="6564134" cy="3785652"/>
          </a:xfrm>
          <a:prstGeom prst="rect">
            <a:avLst/>
          </a:prstGeom>
        </p:spPr>
        <p:txBody>
          <a:bodyPr wrap="square">
            <a:spAutoFit/>
          </a:bodyPr>
          <a:lstStyle/>
          <a:p>
            <a:pPr marL="457200" indent="-457200">
              <a:buFontTx/>
              <a:buChar char="-"/>
            </a:pPr>
            <a:r>
              <a:rPr lang="en-US" sz="2400" i="1" dirty="0"/>
              <a:t>er </a:t>
            </a:r>
            <a:r>
              <a:rPr lang="en-US" sz="2400" i="1" dirty="0" err="1"/>
              <a:t>mer</a:t>
            </a:r>
            <a:r>
              <a:rPr lang="en-US" sz="2400" i="1" dirty="0"/>
              <a:t> </a:t>
            </a:r>
            <a:r>
              <a:rPr lang="en-US" sz="2400" i="1" dirty="0" err="1"/>
              <a:t>belastet</a:t>
            </a:r>
            <a:r>
              <a:rPr lang="en-US" sz="2400" i="1" dirty="0"/>
              <a:t> med </a:t>
            </a:r>
            <a:r>
              <a:rPr lang="en-US" sz="2400" i="1" dirty="0" err="1"/>
              <a:t>smerte</a:t>
            </a:r>
            <a:r>
              <a:rPr lang="en-US" sz="2400" i="1" dirty="0"/>
              <a:t>, </a:t>
            </a:r>
            <a:r>
              <a:rPr lang="en-US" sz="2400" i="1" dirty="0" err="1"/>
              <a:t>sykdom</a:t>
            </a:r>
            <a:r>
              <a:rPr lang="en-US" sz="2400" i="1" dirty="0"/>
              <a:t>, </a:t>
            </a:r>
            <a:r>
              <a:rPr lang="en-US" sz="2400" i="1" dirty="0" err="1"/>
              <a:t>nedsatt</a:t>
            </a:r>
            <a:r>
              <a:rPr lang="en-US" sz="2400" i="1" dirty="0"/>
              <a:t> </a:t>
            </a:r>
            <a:r>
              <a:rPr lang="en-US" sz="2400" i="1" dirty="0" err="1"/>
              <a:t>funksjonsevne</a:t>
            </a:r>
            <a:r>
              <a:rPr lang="en-US" sz="2400" i="1" dirty="0"/>
              <a:t> </a:t>
            </a:r>
            <a:r>
              <a:rPr lang="en-US" sz="2400" i="1" dirty="0" err="1"/>
              <a:t>og</a:t>
            </a:r>
            <a:r>
              <a:rPr lang="en-US" sz="2400" i="1" dirty="0"/>
              <a:t> </a:t>
            </a:r>
            <a:r>
              <a:rPr lang="en-US" sz="2400" i="1" dirty="0" err="1"/>
              <a:t>forkortet</a:t>
            </a:r>
            <a:r>
              <a:rPr lang="en-US" sz="2400" i="1" dirty="0"/>
              <a:t> </a:t>
            </a:r>
            <a:r>
              <a:rPr lang="en-US" sz="2400" i="1" dirty="0" err="1"/>
              <a:t>levealder</a:t>
            </a:r>
            <a:endParaRPr lang="en-US" sz="2400" i="1" dirty="0"/>
          </a:p>
          <a:p>
            <a:pPr marL="457200" indent="-457200">
              <a:buFontTx/>
              <a:buChar char="-"/>
            </a:pPr>
            <a:endParaRPr lang="en-US" sz="2400" i="1" dirty="0"/>
          </a:p>
          <a:p>
            <a:pPr marL="457200" indent="-457200">
              <a:buFontTx/>
              <a:buChar char="-"/>
            </a:pPr>
            <a:r>
              <a:rPr lang="nb-NO" sz="2400" dirty="0">
                <a:solidFill>
                  <a:schemeClr val="tx2"/>
                </a:solidFill>
              </a:rPr>
              <a:t>Resultater fra Folkehelseinstituttets tvillingundersøkelse viser at </a:t>
            </a:r>
            <a:r>
              <a:rPr lang="nb-NO" sz="2400" b="1" dirty="0">
                <a:solidFill>
                  <a:srgbClr val="C00000"/>
                </a:solidFill>
              </a:rPr>
              <a:t>angstlidelser er seks ganger vanligere</a:t>
            </a:r>
            <a:r>
              <a:rPr lang="nb-NO" sz="2400" dirty="0">
                <a:solidFill>
                  <a:schemeClr val="tx2"/>
                </a:solidFill>
              </a:rPr>
              <a:t> blant folk som avsluttet sin skolegang etter endt grunnskole enn blant de med høyest utdannelse (</a:t>
            </a:r>
            <a:r>
              <a:rPr lang="nb-NO" sz="2400" dirty="0" err="1">
                <a:solidFill>
                  <a:schemeClr val="tx2"/>
                </a:solidFill>
              </a:rPr>
              <a:t>Folkehelseinsituttet</a:t>
            </a:r>
            <a:r>
              <a:rPr lang="nb-NO" sz="2400" dirty="0">
                <a:solidFill>
                  <a:schemeClr val="tx2"/>
                </a:solidFill>
              </a:rPr>
              <a:t> 2011)</a:t>
            </a:r>
          </a:p>
          <a:p>
            <a:pPr marL="457200" indent="-457200">
              <a:buFontTx/>
              <a:buChar char="-"/>
            </a:pPr>
            <a:endParaRPr lang="nb-NO" sz="2400" dirty="0"/>
          </a:p>
        </p:txBody>
      </p:sp>
    </p:spTree>
    <p:extLst>
      <p:ext uri="{BB962C8B-B14F-4D97-AF65-F5344CB8AC3E}">
        <p14:creationId xmlns:p14="http://schemas.microsoft.com/office/powerpoint/2010/main" val="29872542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b="1" dirty="0">
                <a:solidFill>
                  <a:srgbClr val="FF0000"/>
                </a:solidFill>
              </a:rPr>
              <a:t>KS utenfor regnskapet: Anbefalte målgrupper</a:t>
            </a:r>
          </a:p>
        </p:txBody>
      </p:sp>
      <p:sp>
        <p:nvSpPr>
          <p:cNvPr id="3" name="Plassholder for innhold 2"/>
          <p:cNvSpPr>
            <a:spLocks noGrp="1"/>
          </p:cNvSpPr>
          <p:nvPr>
            <p:ph sz="half" idx="1"/>
          </p:nvPr>
        </p:nvSpPr>
        <p:spPr/>
        <p:txBody>
          <a:bodyPr>
            <a:normAutofit fontScale="62500" lnSpcReduction="20000"/>
          </a:bodyPr>
          <a:lstStyle/>
          <a:p>
            <a:r>
              <a:rPr lang="nb-NO" dirty="0"/>
              <a:t>Barn i lavinntektsfamilier, norskfødt med innvandrerforeldre)</a:t>
            </a:r>
          </a:p>
          <a:p>
            <a:r>
              <a:rPr lang="nb-NO" dirty="0"/>
              <a:t>Barn i lavinntektsfamilier, hvor en eller begge foreldre ufør/sosialhjelp</a:t>
            </a:r>
          </a:p>
          <a:p>
            <a:r>
              <a:rPr lang="nb-NO" dirty="0"/>
              <a:t>Unge som er i fare for å ikke fullføre videregående på normert +2 år tid</a:t>
            </a:r>
          </a:p>
          <a:p>
            <a:r>
              <a:rPr lang="nb-NO" dirty="0"/>
              <a:t>Barn med hjelpetiltak i barnevernet</a:t>
            </a:r>
          </a:p>
          <a:p>
            <a:r>
              <a:rPr lang="nb-NO" dirty="0"/>
              <a:t>Barn med foreldre med psykisk lidelse eller rusproblem</a:t>
            </a:r>
          </a:p>
          <a:p>
            <a:r>
              <a:rPr lang="nb-NO" dirty="0"/>
              <a:t>Barn diagnostisert med depresjon eller angst</a:t>
            </a:r>
          </a:p>
          <a:p>
            <a:r>
              <a:rPr lang="nb-NO" dirty="0"/>
              <a:t>Barn diagnostisert med atferdsvansker</a:t>
            </a:r>
          </a:p>
          <a:p>
            <a:endParaRPr lang="nb-NO" dirty="0"/>
          </a:p>
          <a:p>
            <a:pPr lvl="2"/>
            <a:r>
              <a:rPr lang="nb-NO" dirty="0"/>
              <a:t>Last ned rapporten her (2019): </a:t>
            </a:r>
          </a:p>
          <a:p>
            <a:pPr lvl="2"/>
            <a:r>
              <a:rPr lang="nb-NO" dirty="0">
                <a:hlinkClick r:id="rId2"/>
              </a:rPr>
              <a:t>https://www.ks.no/fagomrader/innovasjon/sosiale-investeringer/utenfor-regnskapet/slik-er-beregningene-gjort/</a:t>
            </a:r>
            <a:r>
              <a:rPr lang="nb-NO" dirty="0"/>
              <a:t> </a:t>
            </a:r>
          </a:p>
          <a:p>
            <a:endParaRPr lang="nb-NO" dirty="0"/>
          </a:p>
        </p:txBody>
      </p:sp>
      <p:pic>
        <p:nvPicPr>
          <p:cNvPr id="8" name="Plassholder for innhold 7"/>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467236" y="1690688"/>
            <a:ext cx="4591527" cy="4351338"/>
          </a:xfrm>
        </p:spPr>
      </p:pic>
      <p:sp>
        <p:nvSpPr>
          <p:cNvPr id="4" name="Plassholder for dato 3"/>
          <p:cNvSpPr>
            <a:spLocks noGrp="1"/>
          </p:cNvSpPr>
          <p:nvPr>
            <p:ph type="dt" sz="half" idx="10"/>
          </p:nvPr>
        </p:nvSpPr>
        <p:spPr/>
        <p:txBody>
          <a:bodyPr/>
          <a:lstStyle/>
          <a:p>
            <a:r>
              <a:rPr lang="nb-NO"/>
              <a:t>12/11/17</a:t>
            </a:r>
            <a:endParaRPr lang="en-US" dirty="0"/>
          </a:p>
        </p:txBody>
      </p:sp>
      <p:sp>
        <p:nvSpPr>
          <p:cNvPr id="5" name="Plassholder for bunntekst 4"/>
          <p:cNvSpPr>
            <a:spLocks noGrp="1"/>
          </p:cNvSpPr>
          <p:nvPr>
            <p:ph type="ftr" sz="quarter" idx="11"/>
          </p:nvPr>
        </p:nvSpPr>
        <p:spPr/>
        <p:txBody>
          <a:bodyPr/>
          <a:lstStyle/>
          <a:p>
            <a:r>
              <a:rPr lang="en-US"/>
              <a:t>Anne-Kristin Imenes</a:t>
            </a:r>
            <a:endParaRPr lang="en-US" dirty="0"/>
          </a:p>
        </p:txBody>
      </p:sp>
      <p:sp>
        <p:nvSpPr>
          <p:cNvPr id="6" name="Plassholder for lysbildenummer 5"/>
          <p:cNvSpPr>
            <a:spLocks noGrp="1"/>
          </p:cNvSpPr>
          <p:nvPr>
            <p:ph type="sldNum" sz="quarter" idx="12"/>
          </p:nvPr>
        </p:nvSpPr>
        <p:spPr/>
        <p:txBody>
          <a:bodyPr/>
          <a:lstStyle/>
          <a:p>
            <a:fld id="{4FAB73BC-B049-4115-A692-8D63A059BFB8}" type="slidenum">
              <a:rPr lang="en-US" smtClean="0"/>
              <a:pPr/>
              <a:t>17</a:t>
            </a:fld>
            <a:endParaRPr lang="en-US" dirty="0"/>
          </a:p>
        </p:txBody>
      </p:sp>
    </p:spTree>
    <p:extLst>
      <p:ext uri="{BB962C8B-B14F-4D97-AF65-F5344CB8AC3E}">
        <p14:creationId xmlns:p14="http://schemas.microsoft.com/office/powerpoint/2010/main" val="367162187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75B4D8A-2AAE-AB42-9E93-41ACEE154CE3}"/>
              </a:ext>
            </a:extLst>
          </p:cNvPr>
          <p:cNvSpPr>
            <a:spLocks noGrp="1"/>
          </p:cNvSpPr>
          <p:nvPr>
            <p:ph type="title"/>
          </p:nvPr>
        </p:nvSpPr>
        <p:spPr>
          <a:xfrm>
            <a:off x="640080" y="325369"/>
            <a:ext cx="4368602" cy="1956841"/>
          </a:xfrm>
        </p:spPr>
        <p:txBody>
          <a:bodyPr vert="horz" lIns="91440" tIns="45720" rIns="91440" bIns="45720" rtlCol="0" anchor="b">
            <a:normAutofit fontScale="90000"/>
          </a:bodyPr>
          <a:lstStyle/>
          <a:p>
            <a:r>
              <a:rPr lang="en-US" sz="4200"/>
              <a:t>Barnevernet – frivillige hjelpetiltak</a:t>
            </a:r>
          </a:p>
        </p:txBody>
      </p:sp>
      <p:sp>
        <p:nvSpPr>
          <p:cNvPr id="3" name="Plassholder for innhold 2">
            <a:extLst>
              <a:ext uri="{FF2B5EF4-FFF2-40B4-BE49-F238E27FC236}">
                <a16:creationId xmlns:a16="http://schemas.microsoft.com/office/drawing/2014/main" id="{E0C05CF4-E4AD-A542-9363-F8EE0397312C}"/>
              </a:ext>
            </a:extLst>
          </p:cNvPr>
          <p:cNvSpPr>
            <a:spLocks noGrp="1"/>
          </p:cNvSpPr>
          <p:nvPr>
            <p:ph sz="half" idx="1"/>
          </p:nvPr>
        </p:nvSpPr>
        <p:spPr>
          <a:xfrm>
            <a:off x="640080" y="2872899"/>
            <a:ext cx="4243589" cy="3320668"/>
          </a:xfrm>
        </p:spPr>
        <p:txBody>
          <a:bodyPr vert="horz" lIns="91440" tIns="45720" rIns="91440" bIns="45720" rtlCol="0">
            <a:normAutofit lnSpcReduction="10000"/>
          </a:bodyPr>
          <a:lstStyle/>
          <a:p>
            <a:r>
              <a:rPr lang="en-US" sz="2200" dirty="0" err="1"/>
              <a:t>Støttekontakt</a:t>
            </a:r>
            <a:endParaRPr lang="en-US" sz="2200" dirty="0"/>
          </a:p>
          <a:p>
            <a:r>
              <a:rPr lang="en-US" sz="2200" dirty="0" err="1"/>
              <a:t>Barnehageplass</a:t>
            </a:r>
            <a:endParaRPr lang="en-US" sz="2200" dirty="0"/>
          </a:p>
          <a:p>
            <a:r>
              <a:rPr lang="en-US" sz="2200" dirty="0" err="1"/>
              <a:t>Besøkshjem</a:t>
            </a:r>
            <a:endParaRPr lang="en-US" sz="2200" dirty="0"/>
          </a:p>
          <a:p>
            <a:r>
              <a:rPr lang="en-US" sz="2200" dirty="0" err="1"/>
              <a:t>Familieråd</a:t>
            </a:r>
            <a:endParaRPr lang="en-US" sz="2200" dirty="0"/>
          </a:p>
          <a:p>
            <a:r>
              <a:rPr lang="en-US" sz="2200" dirty="0"/>
              <a:t>PMTO – </a:t>
            </a:r>
            <a:r>
              <a:rPr lang="en-US" sz="2200" dirty="0" err="1"/>
              <a:t>foreldreveiledning</a:t>
            </a:r>
            <a:endParaRPr lang="en-US" sz="2200" dirty="0"/>
          </a:p>
          <a:p>
            <a:r>
              <a:rPr lang="en-US" sz="2200" dirty="0" err="1"/>
              <a:t>Frivillig</a:t>
            </a:r>
            <a:r>
              <a:rPr lang="en-US" sz="2200" dirty="0"/>
              <a:t> </a:t>
            </a:r>
            <a:r>
              <a:rPr lang="en-US" sz="2200" dirty="0" err="1"/>
              <a:t>plassering</a:t>
            </a:r>
            <a:endParaRPr lang="en-US" sz="2200" dirty="0"/>
          </a:p>
        </p:txBody>
      </p:sp>
      <p:pic>
        <p:nvPicPr>
          <p:cNvPr id="6" name="Plassholder for innhold 5" descr="Et bilde som inneholder tekst&#10;&#10;Automatisk generert beskrivelse">
            <a:extLst>
              <a:ext uri="{FF2B5EF4-FFF2-40B4-BE49-F238E27FC236}">
                <a16:creationId xmlns:a16="http://schemas.microsoft.com/office/drawing/2014/main" id="{AECDD159-6FD0-DA47-897F-223380B6325F}"/>
              </a:ext>
            </a:extLst>
          </p:cNvPr>
          <p:cNvPicPr>
            <a:picLocks noGrp="1" noChangeAspect="1"/>
          </p:cNvPicPr>
          <p:nvPr>
            <p:ph sz="half" idx="2"/>
          </p:nvPr>
        </p:nvPicPr>
        <p:blipFill rotWithShape="1">
          <a:blip r:embed="rId3" cstate="email">
            <a:extLst>
              <a:ext uri="{28A0092B-C50C-407E-A947-70E740481C1C}">
                <a14:useLocalDpi xmlns:a14="http://schemas.microsoft.com/office/drawing/2010/main"/>
              </a:ext>
            </a:extLst>
          </a:blip>
          <a:srcRect/>
          <a:stretch/>
        </p:blipFill>
        <p:spPr>
          <a:xfrm>
            <a:off x="5311702" y="10"/>
            <a:ext cx="6878775" cy="6857990"/>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Tree>
    <p:extLst>
      <p:ext uri="{BB962C8B-B14F-4D97-AF65-F5344CB8AC3E}">
        <p14:creationId xmlns:p14="http://schemas.microsoft.com/office/powerpoint/2010/main" val="34362428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FF0000"/>
                </a:solidFill>
              </a:rPr>
              <a:t>Risikosituasjoner</a:t>
            </a:r>
          </a:p>
        </p:txBody>
      </p:sp>
      <p:sp>
        <p:nvSpPr>
          <p:cNvPr id="3" name="Plassholder for innhold 2"/>
          <p:cNvSpPr>
            <a:spLocks noGrp="1"/>
          </p:cNvSpPr>
          <p:nvPr>
            <p:ph idx="1"/>
          </p:nvPr>
        </p:nvSpPr>
        <p:spPr/>
        <p:txBody>
          <a:bodyPr>
            <a:normAutofit fontScale="70000" lnSpcReduction="20000"/>
          </a:bodyPr>
          <a:lstStyle/>
          <a:p>
            <a:pPr marL="0" indent="0">
              <a:buNone/>
            </a:pPr>
            <a:r>
              <a:rPr lang="nb-NO" sz="2667" dirty="0">
                <a:solidFill>
                  <a:schemeClr val="tx1"/>
                </a:solidFill>
              </a:rPr>
              <a:t>1) skadelig omsorg</a:t>
            </a:r>
          </a:p>
          <a:p>
            <a:pPr marL="0" indent="0">
              <a:buNone/>
            </a:pPr>
            <a:r>
              <a:rPr lang="nb-NO" sz="2667" dirty="0">
                <a:solidFill>
                  <a:schemeClr val="tx1"/>
                </a:solidFill>
              </a:rPr>
              <a:t>2) vold og overgrep</a:t>
            </a:r>
          </a:p>
          <a:p>
            <a:pPr marL="0" indent="0">
              <a:buNone/>
            </a:pPr>
            <a:r>
              <a:rPr lang="nb-NO" sz="2667" dirty="0">
                <a:solidFill>
                  <a:schemeClr val="tx1"/>
                </a:solidFill>
              </a:rPr>
              <a:t>3) emosjonell utilgjengelighet/fjernhet hos foresatte</a:t>
            </a:r>
          </a:p>
          <a:p>
            <a:pPr marL="0" indent="0">
              <a:buNone/>
            </a:pPr>
            <a:r>
              <a:rPr lang="nb-NO" sz="2667" dirty="0">
                <a:solidFill>
                  <a:schemeClr val="tx1"/>
                </a:solidFill>
              </a:rPr>
              <a:t>4) alkohol og rus under graviditet</a:t>
            </a:r>
          </a:p>
          <a:p>
            <a:pPr marL="0" indent="0">
              <a:buNone/>
            </a:pPr>
            <a:r>
              <a:rPr lang="nb-NO" sz="2667" dirty="0">
                <a:solidFill>
                  <a:schemeClr val="tx1"/>
                </a:solidFill>
              </a:rPr>
              <a:t>5) foresatte med psykisk lidelse eller rusmisbruk </a:t>
            </a:r>
          </a:p>
          <a:p>
            <a:pPr marL="0" indent="0">
              <a:buNone/>
            </a:pPr>
            <a:r>
              <a:rPr lang="nb-NO" sz="2667" dirty="0">
                <a:solidFill>
                  <a:schemeClr val="tx1"/>
                </a:solidFill>
              </a:rPr>
              <a:t>6) utviklingsvansker som ikke blir forstått og hjulpet</a:t>
            </a:r>
          </a:p>
          <a:p>
            <a:pPr marL="0" indent="0">
              <a:buNone/>
            </a:pPr>
            <a:r>
              <a:rPr lang="nb-NO" sz="2667" dirty="0">
                <a:solidFill>
                  <a:schemeClr val="tx1"/>
                </a:solidFill>
              </a:rPr>
              <a:t>7) skadelig psykososialt miljø i barnehage og skole</a:t>
            </a:r>
          </a:p>
          <a:p>
            <a:pPr marL="0" indent="0">
              <a:buNone/>
            </a:pPr>
            <a:r>
              <a:rPr lang="nb-NO" sz="2667" dirty="0">
                <a:solidFill>
                  <a:schemeClr val="tx1"/>
                </a:solidFill>
              </a:rPr>
              <a:t>8) skadelige strukturelle betingelser (mangler i boligforhold, relativ fattigdom, </a:t>
            </a:r>
            <a:r>
              <a:rPr lang="nb-NO" sz="2667" dirty="0" err="1">
                <a:solidFill>
                  <a:schemeClr val="tx1"/>
                </a:solidFill>
              </a:rPr>
              <a:t>multistressende</a:t>
            </a:r>
            <a:r>
              <a:rPr lang="nb-NO" sz="2667" dirty="0">
                <a:solidFill>
                  <a:schemeClr val="tx1"/>
                </a:solidFill>
              </a:rPr>
              <a:t> miljø. </a:t>
            </a:r>
            <a:endParaRPr lang="nb-NO" sz="2667" dirty="0"/>
          </a:p>
        </p:txBody>
      </p:sp>
    </p:spTree>
    <p:extLst>
      <p:ext uri="{BB962C8B-B14F-4D97-AF65-F5344CB8AC3E}">
        <p14:creationId xmlns:p14="http://schemas.microsoft.com/office/powerpoint/2010/main" val="25189915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 calcmode="lin" valueType="num">
                                      <p:cBhvr additive="base">
                                        <p:cTn id="7" dur="500"/>
                                        <p:tgtEl>
                                          <p:spTgt spid="3">
                                            <p:txEl>
                                              <p:pRg st="2" end="2"/>
                                            </p:txEl>
                                          </p:spTgt>
                                        </p:tgtEl>
                                        <p:attrNameLst>
                                          <p:attrName>ppt_y</p:attrName>
                                        </p:attrNameLst>
                                      </p:cBhvr>
                                      <p:tavLst>
                                        <p:tav tm="0">
                                          <p:val>
                                            <p:strVal val="#ppt_y+#ppt_h*1.125000"/>
                                          </p:val>
                                        </p:tav>
                                        <p:tav tm="100000">
                                          <p:val>
                                            <p:strVal val="#ppt_y"/>
                                          </p:val>
                                        </p:tav>
                                      </p:tavLst>
                                    </p:anim>
                                    <p:animEffect transition="in" filter="wipe(up)">
                                      <p:cBhvr>
                                        <p:cTn id="8" dur="500"/>
                                        <p:tgtEl>
                                          <p:spTgt spid="3">
                                            <p:txEl>
                                              <p:pRg st="2" end="2"/>
                                            </p:txEl>
                                          </p:spTgt>
                                        </p:tgtEl>
                                      </p:cBhvr>
                                    </p:animEffect>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nodeType="click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additive="base">
                                        <p:cTn id="13" dur="500"/>
                                        <p:tgtEl>
                                          <p:spTgt spid="3">
                                            <p:txEl>
                                              <p:pRg st="3" end="3"/>
                                            </p:txEl>
                                          </p:spTgt>
                                        </p:tgtEl>
                                        <p:attrNameLst>
                                          <p:attrName>ppt_y</p:attrName>
                                        </p:attrNameLst>
                                      </p:cBhvr>
                                      <p:tavLst>
                                        <p:tav tm="0">
                                          <p:val>
                                            <p:strVal val="#ppt_y+#ppt_h*1.125000"/>
                                          </p:val>
                                        </p:tav>
                                        <p:tav tm="100000">
                                          <p:val>
                                            <p:strVal val="#ppt_y"/>
                                          </p:val>
                                        </p:tav>
                                      </p:tavLst>
                                    </p:anim>
                                    <p:animEffect transition="in" filter="wipe(up)">
                                      <p:cBhvr>
                                        <p:cTn id="14" dur="500"/>
                                        <p:tgtEl>
                                          <p:spTgt spid="3">
                                            <p:txEl>
                                              <p:pRg st="3" end="3"/>
                                            </p:txEl>
                                          </p:spTgt>
                                        </p:tgtEl>
                                      </p:cBhvr>
                                    </p:animEffect>
                                  </p:childTnLst>
                                </p:cTn>
                              </p:par>
                              <p:par>
                                <p:cTn id="15" presetID="12" presetClass="entr" presetSubtype="4"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500"/>
                                        <p:tgtEl>
                                          <p:spTgt spid="3">
                                            <p:txEl>
                                              <p:pRg st="4" end="4"/>
                                            </p:txEl>
                                          </p:spTgt>
                                        </p:tgtEl>
                                        <p:attrNameLst>
                                          <p:attrName>ppt_y</p:attrName>
                                        </p:attrNameLst>
                                      </p:cBhvr>
                                      <p:tavLst>
                                        <p:tav tm="0">
                                          <p:val>
                                            <p:strVal val="#ppt_y+#ppt_h*1.125000"/>
                                          </p:val>
                                        </p:tav>
                                        <p:tav tm="100000">
                                          <p:val>
                                            <p:strVal val="#ppt_y"/>
                                          </p:val>
                                        </p:tav>
                                      </p:tavLst>
                                    </p:anim>
                                    <p:animEffect transition="in" filter="wipe(up)">
                                      <p:cBhvr>
                                        <p:cTn id="18" dur="500"/>
                                        <p:tgtEl>
                                          <p:spTgt spid="3">
                                            <p:txEl>
                                              <p:pRg st="4" end="4"/>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4"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anim calcmode="lin" valueType="num">
                                      <p:cBhvr additive="base">
                                        <p:cTn id="23" dur="500"/>
                                        <p:tgtEl>
                                          <p:spTgt spid="3">
                                            <p:txEl>
                                              <p:pRg st="5" end="5"/>
                                            </p:txEl>
                                          </p:spTgt>
                                        </p:tgtEl>
                                        <p:attrNameLst>
                                          <p:attrName>ppt_y</p:attrName>
                                        </p:attrNameLst>
                                      </p:cBhvr>
                                      <p:tavLst>
                                        <p:tav tm="0">
                                          <p:val>
                                            <p:strVal val="#ppt_y+#ppt_h*1.125000"/>
                                          </p:val>
                                        </p:tav>
                                        <p:tav tm="100000">
                                          <p:val>
                                            <p:strVal val="#ppt_y"/>
                                          </p:val>
                                        </p:tav>
                                      </p:tavLst>
                                    </p:anim>
                                    <p:animEffect transition="in" filter="wipe(up)">
                                      <p:cBhvr>
                                        <p:cTn id="24" dur="500"/>
                                        <p:tgtEl>
                                          <p:spTgt spid="3">
                                            <p:txEl>
                                              <p:pRg st="5" end="5"/>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2" presetClass="entr" presetSubtype="4" fill="hold" nodeType="click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anim calcmode="lin" valueType="num">
                                      <p:cBhvr additive="base">
                                        <p:cTn id="29" dur="500"/>
                                        <p:tgtEl>
                                          <p:spTgt spid="3">
                                            <p:txEl>
                                              <p:pRg st="6" end="6"/>
                                            </p:txEl>
                                          </p:spTgt>
                                        </p:tgtEl>
                                        <p:attrNameLst>
                                          <p:attrName>ppt_y</p:attrName>
                                        </p:attrNameLst>
                                      </p:cBhvr>
                                      <p:tavLst>
                                        <p:tav tm="0">
                                          <p:val>
                                            <p:strVal val="#ppt_y+#ppt_h*1.125000"/>
                                          </p:val>
                                        </p:tav>
                                        <p:tav tm="100000">
                                          <p:val>
                                            <p:strVal val="#ppt_y"/>
                                          </p:val>
                                        </p:tav>
                                      </p:tavLst>
                                    </p:anim>
                                    <p:animEffect transition="in" filter="wipe(up)">
                                      <p:cBhvr>
                                        <p:cTn id="30" dur="500"/>
                                        <p:tgtEl>
                                          <p:spTgt spid="3">
                                            <p:txEl>
                                              <p:pRg st="6" end="6"/>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2" presetClass="entr" presetSubtype="4"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anim calcmode="lin" valueType="num">
                                      <p:cBhvr additive="base">
                                        <p:cTn id="35" dur="500"/>
                                        <p:tgtEl>
                                          <p:spTgt spid="3">
                                            <p:txEl>
                                              <p:pRg st="7" end="7"/>
                                            </p:txEl>
                                          </p:spTgt>
                                        </p:tgtEl>
                                        <p:attrNameLst>
                                          <p:attrName>ppt_y</p:attrName>
                                        </p:attrNameLst>
                                      </p:cBhvr>
                                      <p:tavLst>
                                        <p:tav tm="0">
                                          <p:val>
                                            <p:strVal val="#ppt_y+#ppt_h*1.125000"/>
                                          </p:val>
                                        </p:tav>
                                        <p:tav tm="100000">
                                          <p:val>
                                            <p:strVal val="#ppt_y"/>
                                          </p:val>
                                        </p:tav>
                                      </p:tavLst>
                                    </p:anim>
                                    <p:animEffect transition="in" filter="wipe(up)">
                                      <p:cBhvr>
                                        <p:cTn id="36"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4B7120F3-2EA6-6445-AFEA-2C55E4838504}"/>
              </a:ext>
            </a:extLst>
          </p:cNvPr>
          <p:cNvSpPr>
            <a:spLocks noGrp="1"/>
          </p:cNvSpPr>
          <p:nvPr>
            <p:ph type="title"/>
          </p:nvPr>
        </p:nvSpPr>
        <p:spPr/>
        <p:txBody>
          <a:bodyPr/>
          <a:lstStyle/>
          <a:p>
            <a:r>
              <a:rPr lang="nb-NO" dirty="0">
                <a:solidFill>
                  <a:srgbClr val="FF0000"/>
                </a:solidFill>
              </a:rPr>
              <a:t>Med utgangspunkt i :</a:t>
            </a:r>
          </a:p>
        </p:txBody>
      </p:sp>
      <p:sp>
        <p:nvSpPr>
          <p:cNvPr id="3" name="Plassholder for innhold 2">
            <a:extLst>
              <a:ext uri="{FF2B5EF4-FFF2-40B4-BE49-F238E27FC236}">
                <a16:creationId xmlns:a16="http://schemas.microsoft.com/office/drawing/2014/main" id="{5B0758EE-5094-6848-9739-60851EC5CC3B}"/>
              </a:ext>
            </a:extLst>
          </p:cNvPr>
          <p:cNvSpPr>
            <a:spLocks noGrp="1"/>
          </p:cNvSpPr>
          <p:nvPr>
            <p:ph idx="1"/>
          </p:nvPr>
        </p:nvSpPr>
        <p:spPr>
          <a:xfrm>
            <a:off x="838200" y="2368550"/>
            <a:ext cx="10515600" cy="4351338"/>
          </a:xfrm>
        </p:spPr>
        <p:txBody>
          <a:bodyPr/>
          <a:lstStyle/>
          <a:p>
            <a:r>
              <a:rPr lang="nb-NO" sz="2800" dirty="0"/>
              <a:t>Barnevernsreform 2022 – en oppvekstreform</a:t>
            </a:r>
          </a:p>
          <a:p>
            <a:r>
              <a:rPr lang="nb-NO" sz="2800" dirty="0"/>
              <a:t>Kompetanseløftet for spesialpedagogikk og inkluderende praksis</a:t>
            </a:r>
          </a:p>
          <a:p>
            <a:r>
              <a:rPr lang="nb-NO" sz="2800" dirty="0"/>
              <a:t>Kommer: Tverrfaglig veileder for psykisk helsearbeid barn og unge</a:t>
            </a:r>
          </a:p>
          <a:p>
            <a:endParaRPr lang="nb-NO" dirty="0"/>
          </a:p>
          <a:p>
            <a:endParaRPr lang="nb-NO" dirty="0"/>
          </a:p>
          <a:p>
            <a:endParaRPr lang="nb-NO" dirty="0"/>
          </a:p>
        </p:txBody>
      </p:sp>
    </p:spTree>
    <p:extLst>
      <p:ext uri="{BB962C8B-B14F-4D97-AF65-F5344CB8AC3E}">
        <p14:creationId xmlns:p14="http://schemas.microsoft.com/office/powerpoint/2010/main" val="70600629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91391D5-682B-6841-E79E-666B3846083A}"/>
              </a:ext>
            </a:extLst>
          </p:cNvPr>
          <p:cNvSpPr>
            <a:spLocks noGrp="1"/>
          </p:cNvSpPr>
          <p:nvPr>
            <p:ph type="title"/>
          </p:nvPr>
        </p:nvSpPr>
        <p:spPr/>
        <p:txBody>
          <a:bodyPr/>
          <a:lstStyle/>
          <a:p>
            <a:r>
              <a:rPr lang="nb-NO" dirty="0">
                <a:solidFill>
                  <a:srgbClr val="FF0000"/>
                </a:solidFill>
              </a:rPr>
              <a:t>Hva menes med skadelig omsorg?</a:t>
            </a:r>
          </a:p>
        </p:txBody>
      </p:sp>
      <p:sp>
        <p:nvSpPr>
          <p:cNvPr id="3" name="Plassholder for innhold 2">
            <a:extLst>
              <a:ext uri="{FF2B5EF4-FFF2-40B4-BE49-F238E27FC236}">
                <a16:creationId xmlns:a16="http://schemas.microsoft.com/office/drawing/2014/main" id="{78675BAF-1B38-A67D-718A-013ADFF2A9CE}"/>
              </a:ext>
            </a:extLst>
          </p:cNvPr>
          <p:cNvSpPr>
            <a:spLocks noGrp="1"/>
          </p:cNvSpPr>
          <p:nvPr>
            <p:ph idx="1"/>
          </p:nvPr>
        </p:nvSpPr>
        <p:spPr/>
        <p:txBody>
          <a:bodyPr>
            <a:normAutofit/>
          </a:bodyPr>
          <a:lstStyle/>
          <a:p>
            <a:pPr lvl="1"/>
            <a:r>
              <a:rPr lang="nb-NO" sz="1600" dirty="0"/>
              <a:t>Mangelfullt tilsyn/beskyttelse</a:t>
            </a:r>
          </a:p>
          <a:p>
            <a:pPr lvl="1"/>
            <a:r>
              <a:rPr lang="nb-NO" sz="1600" dirty="0"/>
              <a:t>Fysisk omsorgssvikt</a:t>
            </a:r>
          </a:p>
          <a:p>
            <a:pPr lvl="1"/>
            <a:r>
              <a:rPr lang="nb-NO" sz="1600" dirty="0"/>
              <a:t>Medisinsk omsorgssvikt</a:t>
            </a:r>
          </a:p>
          <a:p>
            <a:pPr lvl="1"/>
            <a:r>
              <a:rPr lang="nb-NO" sz="1600" dirty="0"/>
              <a:t>Utviklingsmessig omsorgssvikt</a:t>
            </a:r>
          </a:p>
          <a:p>
            <a:pPr lvl="1"/>
            <a:r>
              <a:rPr lang="nb-NO" sz="1600" dirty="0"/>
              <a:t>Utdannelsesmessig omsorgssvikt</a:t>
            </a:r>
          </a:p>
          <a:p>
            <a:pPr lvl="1"/>
            <a:r>
              <a:rPr lang="nb-NO" sz="1600" dirty="0"/>
              <a:t>Psykisk (emosjonell) omsorgssvikt</a:t>
            </a:r>
          </a:p>
          <a:p>
            <a:pPr lvl="1"/>
            <a:r>
              <a:rPr lang="nb-NO" sz="1600" dirty="0" err="1"/>
              <a:t>Parentifisering</a:t>
            </a:r>
            <a:endParaRPr lang="nb-NO" sz="1600" dirty="0"/>
          </a:p>
          <a:p>
            <a:pPr lvl="1"/>
            <a:r>
              <a:rPr lang="nb-NO" sz="1600" dirty="0"/>
              <a:t>Infantilisering av barnet</a:t>
            </a:r>
          </a:p>
          <a:p>
            <a:pPr lvl="1"/>
            <a:r>
              <a:rPr lang="nb-NO" sz="1600" dirty="0"/>
              <a:t>Offentlig omsorgssvikt</a:t>
            </a:r>
          </a:p>
          <a:p>
            <a:pPr lvl="1"/>
            <a:r>
              <a:rPr lang="nb-NO" dirty="0"/>
              <a:t>Omsorgssvikt av ufødt barn </a:t>
            </a:r>
          </a:p>
        </p:txBody>
      </p:sp>
    </p:spTree>
    <p:extLst>
      <p:ext uri="{BB962C8B-B14F-4D97-AF65-F5344CB8AC3E}">
        <p14:creationId xmlns:p14="http://schemas.microsoft.com/office/powerpoint/2010/main" val="23690321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99ED062-0AE1-87DD-842F-652B6ED7486C}"/>
              </a:ext>
            </a:extLst>
          </p:cNvPr>
          <p:cNvSpPr>
            <a:spLocks noGrp="1"/>
          </p:cNvSpPr>
          <p:nvPr>
            <p:ph type="title"/>
          </p:nvPr>
        </p:nvSpPr>
        <p:spPr>
          <a:xfrm>
            <a:off x="1207459" y="314248"/>
            <a:ext cx="8689687" cy="1455365"/>
          </a:xfrm>
        </p:spPr>
        <p:txBody>
          <a:bodyPr>
            <a:normAutofit/>
          </a:bodyPr>
          <a:lstStyle/>
          <a:p>
            <a:r>
              <a:rPr lang="nb-NO" sz="4000" dirty="0">
                <a:solidFill>
                  <a:srgbClr val="FF0000"/>
                </a:solidFill>
              </a:rPr>
              <a:t>Hva menes med vold?</a:t>
            </a:r>
          </a:p>
        </p:txBody>
      </p:sp>
      <p:sp>
        <p:nvSpPr>
          <p:cNvPr id="3" name="Plassholder for innhold 2">
            <a:extLst>
              <a:ext uri="{FF2B5EF4-FFF2-40B4-BE49-F238E27FC236}">
                <a16:creationId xmlns:a16="http://schemas.microsoft.com/office/drawing/2014/main" id="{78FD6B5B-F650-78AF-CFA8-24A31A66859C}"/>
              </a:ext>
            </a:extLst>
          </p:cNvPr>
          <p:cNvSpPr>
            <a:spLocks noGrp="1"/>
          </p:cNvSpPr>
          <p:nvPr>
            <p:ph idx="1"/>
          </p:nvPr>
        </p:nvSpPr>
        <p:spPr>
          <a:xfrm>
            <a:off x="1113339" y="2199825"/>
            <a:ext cx="4438963" cy="3301678"/>
          </a:xfrm>
        </p:spPr>
        <p:txBody>
          <a:bodyPr>
            <a:noAutofit/>
          </a:bodyPr>
          <a:lstStyle/>
          <a:p>
            <a:pPr lvl="1"/>
            <a:r>
              <a:rPr lang="nb-NO" sz="1600" dirty="0"/>
              <a:t>Fysisk vold</a:t>
            </a:r>
          </a:p>
          <a:p>
            <a:pPr lvl="1"/>
            <a:r>
              <a:rPr lang="nb-NO" sz="1600" dirty="0"/>
              <a:t>Psykisk (emosjonell mishandling)</a:t>
            </a:r>
          </a:p>
          <a:p>
            <a:pPr lvl="1"/>
            <a:r>
              <a:rPr lang="nb-NO" sz="1600" dirty="0"/>
              <a:t>Materiell vold</a:t>
            </a:r>
          </a:p>
          <a:p>
            <a:pPr lvl="1"/>
            <a:r>
              <a:rPr lang="nb-NO" sz="1600" dirty="0"/>
              <a:t>Mishandling av eller vold mot barnet for at foreldrene selv skal få oppmerksomhet</a:t>
            </a:r>
          </a:p>
          <a:p>
            <a:pPr lvl="1"/>
            <a:r>
              <a:rPr lang="nb-NO" sz="1600" dirty="0"/>
              <a:t>Offentlig mishandling eller vold</a:t>
            </a:r>
          </a:p>
          <a:p>
            <a:pPr lvl="1"/>
            <a:r>
              <a:rPr lang="nb-NO" sz="1600" dirty="0"/>
              <a:t>Vold mot ufødt barn</a:t>
            </a:r>
          </a:p>
          <a:p>
            <a:pPr lvl="1"/>
            <a:r>
              <a:rPr lang="nb-NO" sz="1600" dirty="0"/>
              <a:t>Mishandling av ufødt barn</a:t>
            </a:r>
          </a:p>
          <a:p>
            <a:pPr lvl="1"/>
            <a:r>
              <a:rPr lang="nb-NO" sz="1600" dirty="0"/>
              <a:t>Seksuelle overgrep </a:t>
            </a:r>
          </a:p>
        </p:txBody>
      </p:sp>
      <p:sp>
        <p:nvSpPr>
          <p:cNvPr id="4" name="Plassholder for innhold 3">
            <a:extLst>
              <a:ext uri="{FF2B5EF4-FFF2-40B4-BE49-F238E27FC236}">
                <a16:creationId xmlns:a16="http://schemas.microsoft.com/office/drawing/2014/main" id="{C57D6510-01FB-E9F1-4955-CD80273275A8}"/>
              </a:ext>
            </a:extLst>
          </p:cNvPr>
          <p:cNvSpPr>
            <a:spLocks noGrp="1"/>
          </p:cNvSpPr>
          <p:nvPr>
            <p:ph idx="10"/>
          </p:nvPr>
        </p:nvSpPr>
        <p:spPr>
          <a:xfrm>
            <a:off x="6096000" y="2339525"/>
            <a:ext cx="4438963" cy="3301678"/>
          </a:xfrm>
        </p:spPr>
        <p:txBody>
          <a:bodyPr>
            <a:normAutofit lnSpcReduction="10000"/>
          </a:bodyPr>
          <a:lstStyle/>
          <a:p>
            <a:pPr lvl="1"/>
            <a:r>
              <a:rPr lang="nb-NO" sz="1600" dirty="0"/>
              <a:t>Incest</a:t>
            </a:r>
          </a:p>
          <a:p>
            <a:pPr lvl="1"/>
            <a:r>
              <a:rPr lang="nb-NO" sz="1600" dirty="0"/>
              <a:t>Seksuell utnyttelse</a:t>
            </a:r>
          </a:p>
          <a:p>
            <a:pPr lvl="1"/>
            <a:r>
              <a:rPr lang="nb-NO" sz="1600" dirty="0"/>
              <a:t>Tilslørt/seksuelt ladet forføring</a:t>
            </a:r>
          </a:p>
          <a:p>
            <a:pPr lvl="1"/>
            <a:r>
              <a:rPr lang="nb-NO" sz="1600" dirty="0"/>
              <a:t>Manipulering for senere seksuell utnyttelse</a:t>
            </a:r>
          </a:p>
          <a:p>
            <a:pPr lvl="1"/>
            <a:r>
              <a:rPr lang="nb-NO" sz="1600" dirty="0"/>
              <a:t>Seksualisert vold</a:t>
            </a:r>
          </a:p>
          <a:p>
            <a:pPr lvl="1"/>
            <a:r>
              <a:rPr lang="nb-NO" sz="1600" dirty="0"/>
              <a:t>Uetisk veiledning</a:t>
            </a:r>
          </a:p>
          <a:p>
            <a:pPr lvl="1"/>
            <a:r>
              <a:rPr lang="nb-NO" sz="1600" dirty="0"/>
              <a:t>Offentlig utnyttelse og seksuelle overgrep</a:t>
            </a:r>
          </a:p>
          <a:p>
            <a:endParaRPr lang="nb-NO" dirty="0"/>
          </a:p>
        </p:txBody>
      </p:sp>
    </p:spTree>
    <p:extLst>
      <p:ext uri="{BB962C8B-B14F-4D97-AF65-F5344CB8AC3E}">
        <p14:creationId xmlns:p14="http://schemas.microsoft.com/office/powerpoint/2010/main" val="8470303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DAD8D6F-8C7A-888F-7C5D-9683FD65E1A3}"/>
              </a:ext>
            </a:extLst>
          </p:cNvPr>
          <p:cNvSpPr>
            <a:spLocks noGrp="1"/>
          </p:cNvSpPr>
          <p:nvPr>
            <p:ph type="title"/>
          </p:nvPr>
        </p:nvSpPr>
        <p:spPr/>
        <p:txBody>
          <a:bodyPr>
            <a:normAutofit/>
          </a:bodyPr>
          <a:lstStyle/>
          <a:p>
            <a:r>
              <a:rPr lang="nb-NO" sz="4000" dirty="0">
                <a:solidFill>
                  <a:srgbClr val="FF0000"/>
                </a:solidFill>
              </a:rPr>
              <a:t>Hva menes med multistress?</a:t>
            </a:r>
          </a:p>
        </p:txBody>
      </p:sp>
      <p:sp>
        <p:nvSpPr>
          <p:cNvPr id="6" name="Plassholder for innhold 5">
            <a:extLst>
              <a:ext uri="{FF2B5EF4-FFF2-40B4-BE49-F238E27FC236}">
                <a16:creationId xmlns:a16="http://schemas.microsoft.com/office/drawing/2014/main" id="{B8BB84DD-1B63-3FF6-B291-50ED09E67E1F}"/>
              </a:ext>
            </a:extLst>
          </p:cNvPr>
          <p:cNvSpPr>
            <a:spLocks noGrp="1"/>
          </p:cNvSpPr>
          <p:nvPr>
            <p:ph idx="1"/>
          </p:nvPr>
        </p:nvSpPr>
        <p:spPr>
          <a:xfrm>
            <a:off x="1121662" y="3139625"/>
            <a:ext cx="8689687" cy="3301678"/>
          </a:xfrm>
        </p:spPr>
        <p:txBody>
          <a:bodyPr>
            <a:normAutofit/>
          </a:bodyPr>
          <a:lstStyle/>
          <a:p>
            <a:r>
              <a:rPr lang="nb-NO" dirty="0">
                <a:highlight>
                  <a:srgbClr val="FFFF00"/>
                </a:highlight>
              </a:rPr>
              <a:t>Tre av fire brukere i barnevernet hører til de to laveste av i alt ni nivåer i sosioøkonomisk standard. </a:t>
            </a:r>
          </a:p>
          <a:p>
            <a:r>
              <a:rPr lang="nb-NO" dirty="0"/>
              <a:t>Foreldre som lever med psykisk og fysisk lidelse, er traumatisert, er marginaliserte</a:t>
            </a:r>
          </a:p>
          <a:p>
            <a:endParaRPr lang="nb-NO" dirty="0"/>
          </a:p>
        </p:txBody>
      </p:sp>
    </p:spTree>
    <p:extLst>
      <p:ext uri="{BB962C8B-B14F-4D97-AF65-F5344CB8AC3E}">
        <p14:creationId xmlns:p14="http://schemas.microsoft.com/office/powerpoint/2010/main" val="65995916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a:extLst>
              <a:ext uri="{FF2B5EF4-FFF2-40B4-BE49-F238E27FC236}">
                <a16:creationId xmlns:a16="http://schemas.microsoft.com/office/drawing/2014/main" id="{A97039AF-B43C-4027-9058-0D8E91B16BBD}"/>
              </a:ext>
            </a:extLst>
          </p:cNvPr>
          <p:cNvPicPr/>
          <p:nvPr/>
        </p:nvPicPr>
        <p:blipFill>
          <a:blip r:embed="rId2" cstate="email">
            <a:extLst>
              <a:ext uri="{28A0092B-C50C-407E-A947-70E740481C1C}">
                <a14:useLocalDpi xmlns:a14="http://schemas.microsoft.com/office/drawing/2010/main"/>
              </a:ext>
            </a:extLst>
          </a:blip>
          <a:stretch>
            <a:fillRect/>
          </a:stretch>
        </p:blipFill>
        <p:spPr>
          <a:xfrm>
            <a:off x="3846858" y="1453011"/>
            <a:ext cx="5410703" cy="4266637"/>
          </a:xfrm>
          <a:prstGeom prst="rect">
            <a:avLst/>
          </a:prstGeom>
        </p:spPr>
      </p:pic>
      <p:sp>
        <p:nvSpPr>
          <p:cNvPr id="4" name="TekstSylinder 3"/>
          <p:cNvSpPr txBox="1"/>
          <p:nvPr/>
        </p:nvSpPr>
        <p:spPr>
          <a:xfrm>
            <a:off x="472561" y="1453011"/>
            <a:ext cx="2973283" cy="1754326"/>
          </a:xfrm>
          <a:prstGeom prst="rect">
            <a:avLst/>
          </a:prstGeom>
          <a:solidFill>
            <a:schemeClr val="accent2">
              <a:lumMod val="40000"/>
              <a:lumOff val="60000"/>
            </a:schemeClr>
          </a:solidFill>
        </p:spPr>
        <p:txBody>
          <a:bodyPr wrap="square" rtlCol="0">
            <a:spAutoFit/>
          </a:bodyPr>
          <a:lstStyle/>
          <a:p>
            <a:r>
              <a:rPr lang="nb-NO" sz="1200" dirty="0">
                <a:solidFill>
                  <a:srgbClr val="FF0000"/>
                </a:solidFill>
              </a:rPr>
              <a:t>Risikosituasjoner ved foreldres kapasitet</a:t>
            </a:r>
          </a:p>
          <a:p>
            <a:pPr marL="285750" indent="-285750">
              <a:buFont typeface="Arial" panose="020B0604020202020204" pitchFamily="34" charset="0"/>
              <a:buChar char="•"/>
            </a:pPr>
            <a:r>
              <a:rPr lang="nb-NO" sz="1200" dirty="0">
                <a:solidFill>
                  <a:srgbClr val="FF0000"/>
                </a:solidFill>
              </a:rPr>
              <a:t>Skadelig omsorg</a:t>
            </a:r>
          </a:p>
          <a:p>
            <a:pPr marL="285750" indent="-285750">
              <a:buFont typeface="Arial" panose="020B0604020202020204" pitchFamily="34" charset="0"/>
              <a:buChar char="•"/>
            </a:pPr>
            <a:r>
              <a:rPr lang="nb-NO" sz="1200" dirty="0">
                <a:solidFill>
                  <a:srgbClr val="FF0000"/>
                </a:solidFill>
              </a:rPr>
              <a:t>Vold og mishandling</a:t>
            </a:r>
          </a:p>
          <a:p>
            <a:pPr marL="285750" indent="-285750">
              <a:buFont typeface="Arial" panose="020B0604020202020204" pitchFamily="34" charset="0"/>
              <a:buChar char="•"/>
            </a:pPr>
            <a:r>
              <a:rPr lang="nb-NO" sz="1200" dirty="0">
                <a:solidFill>
                  <a:srgbClr val="FF0000"/>
                </a:solidFill>
              </a:rPr>
              <a:t>Emosjonell utilgjengelighet / fjernhet hos foresatte</a:t>
            </a:r>
          </a:p>
          <a:p>
            <a:pPr marL="285750" indent="-285750">
              <a:buFont typeface="Arial" panose="020B0604020202020204" pitchFamily="34" charset="0"/>
              <a:buChar char="•"/>
            </a:pPr>
            <a:r>
              <a:rPr lang="nb-NO" sz="1200" dirty="0">
                <a:solidFill>
                  <a:srgbClr val="FF0000"/>
                </a:solidFill>
              </a:rPr>
              <a:t>Alkohol og rus under graviditet</a:t>
            </a:r>
          </a:p>
          <a:p>
            <a:pPr marL="285750" indent="-285750">
              <a:buFont typeface="Arial" panose="020B0604020202020204" pitchFamily="34" charset="0"/>
              <a:buChar char="•"/>
            </a:pPr>
            <a:r>
              <a:rPr lang="nb-NO" sz="1200" dirty="0">
                <a:solidFill>
                  <a:srgbClr val="FF0000"/>
                </a:solidFill>
              </a:rPr>
              <a:t>Foresatte med psykisk lidelse eller rusmisbruk</a:t>
            </a:r>
          </a:p>
          <a:p>
            <a:endParaRPr lang="nb-NO" sz="1200" dirty="0"/>
          </a:p>
        </p:txBody>
      </p:sp>
      <p:sp>
        <p:nvSpPr>
          <p:cNvPr id="6" name="TekstSylinder 5">
            <a:extLst>
              <a:ext uri="{FF2B5EF4-FFF2-40B4-BE49-F238E27FC236}">
                <a16:creationId xmlns:a16="http://schemas.microsoft.com/office/drawing/2014/main" id="{9DF620FE-4B1D-4F25-B751-A90EAC24DD23}"/>
              </a:ext>
            </a:extLst>
          </p:cNvPr>
          <p:cNvSpPr txBox="1"/>
          <p:nvPr/>
        </p:nvSpPr>
        <p:spPr>
          <a:xfrm>
            <a:off x="2671482" y="123646"/>
            <a:ext cx="8633827" cy="369332"/>
          </a:xfrm>
          <a:prstGeom prst="rect">
            <a:avLst/>
          </a:prstGeom>
          <a:solidFill>
            <a:schemeClr val="accent6">
              <a:lumMod val="20000"/>
              <a:lumOff val="80000"/>
            </a:schemeClr>
          </a:solid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nb-NO" dirty="0"/>
              <a:t>RISIKOSITUASJONER </a:t>
            </a:r>
            <a:r>
              <a:rPr lang="nb-NO" dirty="0" err="1"/>
              <a:t>jfr</a:t>
            </a:r>
            <a:r>
              <a:rPr lang="nb-NO" dirty="0"/>
              <a:t> modellen for barns behov i sentrum</a:t>
            </a:r>
          </a:p>
        </p:txBody>
      </p:sp>
      <p:sp>
        <p:nvSpPr>
          <p:cNvPr id="5" name="Rektangel 4"/>
          <p:cNvSpPr/>
          <p:nvPr/>
        </p:nvSpPr>
        <p:spPr>
          <a:xfrm>
            <a:off x="4786197" y="5892603"/>
            <a:ext cx="3873176" cy="646331"/>
          </a:xfrm>
          <a:prstGeom prst="rect">
            <a:avLst/>
          </a:prstGeom>
          <a:solidFill>
            <a:schemeClr val="accent2">
              <a:lumMod val="40000"/>
              <a:lumOff val="60000"/>
            </a:schemeClr>
          </a:solidFill>
        </p:spPr>
        <p:txBody>
          <a:bodyPr wrap="none">
            <a:spAutoFit/>
          </a:bodyPr>
          <a:lstStyle/>
          <a:p>
            <a:r>
              <a:rPr lang="nb-NO" sz="1200" dirty="0">
                <a:solidFill>
                  <a:srgbClr val="FF0000"/>
                </a:solidFill>
              </a:rPr>
              <a:t>Risikosituasjoner for barns utvikling</a:t>
            </a:r>
          </a:p>
          <a:p>
            <a:pPr marL="285750" indent="-285750">
              <a:buFont typeface="Arial" panose="020B0604020202020204" pitchFamily="34" charset="0"/>
              <a:buChar char="•"/>
            </a:pPr>
            <a:r>
              <a:rPr lang="nb-NO" sz="1200" dirty="0">
                <a:solidFill>
                  <a:srgbClr val="FF0000"/>
                </a:solidFill>
              </a:rPr>
              <a:t>Utviklingsvansker som ikke blir sett eller forstått</a:t>
            </a:r>
          </a:p>
          <a:p>
            <a:pPr marL="285750" indent="-285750">
              <a:buFont typeface="Arial" panose="020B0604020202020204" pitchFamily="34" charset="0"/>
              <a:buChar char="•"/>
            </a:pPr>
            <a:r>
              <a:rPr lang="nb-NO" sz="1200" dirty="0">
                <a:solidFill>
                  <a:srgbClr val="FF0000"/>
                </a:solidFill>
              </a:rPr>
              <a:t>Skadelig psykososialt miljø i skoler og barnehager</a:t>
            </a:r>
          </a:p>
        </p:txBody>
      </p:sp>
      <p:sp>
        <p:nvSpPr>
          <p:cNvPr id="7" name="Rektangel 6"/>
          <p:cNvSpPr/>
          <p:nvPr/>
        </p:nvSpPr>
        <p:spPr>
          <a:xfrm>
            <a:off x="8850053" y="1058375"/>
            <a:ext cx="2296002" cy="1015663"/>
          </a:xfrm>
          <a:prstGeom prst="rect">
            <a:avLst/>
          </a:prstGeom>
          <a:solidFill>
            <a:schemeClr val="accent2">
              <a:lumMod val="40000"/>
              <a:lumOff val="60000"/>
            </a:schemeClr>
          </a:solidFill>
        </p:spPr>
        <p:txBody>
          <a:bodyPr wrap="square">
            <a:spAutoFit/>
          </a:bodyPr>
          <a:lstStyle/>
          <a:p>
            <a:r>
              <a:rPr lang="nb-NO" sz="1200" dirty="0">
                <a:solidFill>
                  <a:srgbClr val="FF0000"/>
                </a:solidFill>
              </a:rPr>
              <a:t>Skadelige strukturelle betingelser for barns utvikling</a:t>
            </a:r>
          </a:p>
          <a:p>
            <a:pPr marL="171450" indent="-171450">
              <a:buFont typeface="Arial" panose="020B0604020202020204" pitchFamily="34" charset="0"/>
              <a:buChar char="•"/>
            </a:pPr>
            <a:r>
              <a:rPr lang="nb-NO" sz="1200" dirty="0">
                <a:solidFill>
                  <a:srgbClr val="FF0000"/>
                </a:solidFill>
              </a:rPr>
              <a:t>mangler i boligforhold </a:t>
            </a:r>
          </a:p>
          <a:p>
            <a:pPr marL="171450" indent="-171450">
              <a:buFont typeface="Arial" panose="020B0604020202020204" pitchFamily="34" charset="0"/>
              <a:buChar char="•"/>
            </a:pPr>
            <a:r>
              <a:rPr lang="nb-NO" sz="1200" dirty="0">
                <a:solidFill>
                  <a:srgbClr val="FF0000"/>
                </a:solidFill>
              </a:rPr>
              <a:t>relativ fattigdom</a:t>
            </a:r>
          </a:p>
          <a:p>
            <a:pPr marL="171450" indent="-171450">
              <a:buFont typeface="Arial" panose="020B0604020202020204" pitchFamily="34" charset="0"/>
              <a:buChar char="•"/>
            </a:pPr>
            <a:r>
              <a:rPr lang="nb-NO" sz="1200" dirty="0" err="1">
                <a:solidFill>
                  <a:srgbClr val="FF0000"/>
                </a:solidFill>
              </a:rPr>
              <a:t>multistressende</a:t>
            </a:r>
            <a:r>
              <a:rPr lang="nb-NO" sz="1200" dirty="0">
                <a:solidFill>
                  <a:srgbClr val="FF0000"/>
                </a:solidFill>
              </a:rPr>
              <a:t> miljø</a:t>
            </a:r>
          </a:p>
        </p:txBody>
      </p:sp>
    </p:spTree>
    <p:extLst>
      <p:ext uri="{BB962C8B-B14F-4D97-AF65-F5344CB8AC3E}">
        <p14:creationId xmlns:p14="http://schemas.microsoft.com/office/powerpoint/2010/main" val="124099747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6"/>
            <a:ext cx="10515600" cy="967916"/>
          </a:xfrm>
        </p:spPr>
        <p:txBody>
          <a:bodyPr/>
          <a:lstStyle/>
          <a:p>
            <a:r>
              <a:rPr lang="nb-NO" dirty="0">
                <a:solidFill>
                  <a:srgbClr val="FF0000"/>
                </a:solidFill>
              </a:rPr>
              <a:t>BESKYTTELSESFAKTORER</a:t>
            </a:r>
          </a:p>
        </p:txBody>
      </p:sp>
      <p:sp>
        <p:nvSpPr>
          <p:cNvPr id="3" name="Plassholder for innhold 2"/>
          <p:cNvSpPr>
            <a:spLocks noGrp="1"/>
          </p:cNvSpPr>
          <p:nvPr>
            <p:ph idx="1"/>
          </p:nvPr>
        </p:nvSpPr>
        <p:spPr/>
        <p:txBody>
          <a:bodyPr>
            <a:normAutofit fontScale="70000" lnSpcReduction="20000"/>
          </a:bodyPr>
          <a:lstStyle/>
          <a:p>
            <a:pPr>
              <a:buFont typeface="Arial" charset="0"/>
              <a:buChar char="•"/>
            </a:pPr>
            <a:r>
              <a:rPr lang="nb-NO" sz="2133" dirty="0"/>
              <a:t>Barnet har </a:t>
            </a:r>
            <a:r>
              <a:rPr lang="nb-NO" sz="2133" dirty="0">
                <a:solidFill>
                  <a:srgbClr val="FF0000"/>
                </a:solidFill>
              </a:rPr>
              <a:t>aldersadekvat</a:t>
            </a:r>
            <a:r>
              <a:rPr lang="nb-NO" sz="2133" dirty="0"/>
              <a:t> eller bedre fungering på samtlige kompetanseområder: - Kognitiv / språk - Atferd / moral - Emosjonelt - Sosialt - Motorisk </a:t>
            </a:r>
          </a:p>
          <a:p>
            <a:pPr>
              <a:buFont typeface="Arial" charset="0"/>
              <a:buChar char="•"/>
            </a:pPr>
            <a:r>
              <a:rPr lang="nb-NO" sz="2133" dirty="0"/>
              <a:t>Barnet </a:t>
            </a:r>
            <a:r>
              <a:rPr lang="nb-NO" sz="2133" dirty="0">
                <a:solidFill>
                  <a:srgbClr val="FF0000"/>
                </a:solidFill>
              </a:rPr>
              <a:t>har venner </a:t>
            </a:r>
            <a:r>
              <a:rPr lang="nb-NO" sz="2133" dirty="0"/>
              <a:t>/ tilhører et sosialt fellesskap</a:t>
            </a:r>
          </a:p>
          <a:p>
            <a:pPr>
              <a:buFont typeface="Arial" charset="0"/>
              <a:buChar char="•"/>
            </a:pPr>
            <a:r>
              <a:rPr lang="nb-NO" sz="2133" dirty="0"/>
              <a:t>Fra 8 –års alder: barnet har en </a:t>
            </a:r>
            <a:r>
              <a:rPr lang="nb-NO" sz="2133" dirty="0">
                <a:solidFill>
                  <a:srgbClr val="FF0000"/>
                </a:solidFill>
              </a:rPr>
              <a:t>hobby, fritidsinteresse </a:t>
            </a:r>
            <a:r>
              <a:rPr lang="nb-NO" sz="2133" dirty="0"/>
              <a:t>– opplever mestring </a:t>
            </a:r>
          </a:p>
          <a:p>
            <a:pPr>
              <a:buFont typeface="Arial" charset="0"/>
              <a:buChar char="•"/>
            </a:pPr>
            <a:r>
              <a:rPr lang="nb-NO" sz="2133" dirty="0"/>
              <a:t>Barnet tilpasser seg godt til barnehage og skole, </a:t>
            </a:r>
            <a:r>
              <a:rPr lang="nb-NO" sz="2133" dirty="0">
                <a:solidFill>
                  <a:srgbClr val="FF0000"/>
                </a:solidFill>
              </a:rPr>
              <a:t>innordner seg rutiner, godtar grensesetting, er sosialt inkludert </a:t>
            </a:r>
            <a:r>
              <a:rPr lang="nb-NO" sz="2133" dirty="0"/>
              <a:t>og har gode skolefaglige prestasjoner </a:t>
            </a:r>
          </a:p>
          <a:p>
            <a:pPr>
              <a:buFont typeface="Arial" charset="0"/>
              <a:buChar char="•"/>
            </a:pPr>
            <a:r>
              <a:rPr lang="nb-NO" sz="2133" dirty="0"/>
              <a:t>Fra 10 – års alder: barnet karakteriseres av optimisme, positivt selvbilde, lett å like, sosial av natur</a:t>
            </a:r>
          </a:p>
          <a:p>
            <a:pPr>
              <a:buFont typeface="Arial" charset="0"/>
              <a:buChar char="•"/>
            </a:pPr>
            <a:r>
              <a:rPr lang="nb-NO" sz="2133" dirty="0"/>
              <a:t>Omsorgspersonene har god omsorgsutøvelse</a:t>
            </a:r>
          </a:p>
          <a:p>
            <a:pPr>
              <a:buFont typeface="Arial" charset="0"/>
              <a:buChar char="•"/>
            </a:pPr>
            <a:r>
              <a:rPr lang="nb-NO" sz="2133" dirty="0"/>
              <a:t>Foreldre som er </a:t>
            </a:r>
            <a:r>
              <a:rPr lang="nb-NO" sz="2133" dirty="0">
                <a:solidFill>
                  <a:srgbClr val="FF0000"/>
                </a:solidFill>
              </a:rPr>
              <a:t>godt integrert i samfunnet og er i jobb </a:t>
            </a:r>
            <a:r>
              <a:rPr lang="nb-NO" sz="2133" dirty="0"/>
              <a:t>/ utdanning, har en god fungering og sosialt nettverk </a:t>
            </a:r>
          </a:p>
          <a:p>
            <a:pPr>
              <a:buFont typeface="Arial" charset="0"/>
              <a:buChar char="•"/>
            </a:pPr>
            <a:r>
              <a:rPr lang="nb-NO" sz="2133" dirty="0"/>
              <a:t>Kvello 2015, «Barn i risiko»</a:t>
            </a:r>
          </a:p>
        </p:txBody>
      </p:sp>
    </p:spTree>
    <p:extLst>
      <p:ext uri="{BB962C8B-B14F-4D97-AF65-F5344CB8AC3E}">
        <p14:creationId xmlns:p14="http://schemas.microsoft.com/office/powerpoint/2010/main" val="30248939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lassholder for innhold 4">
            <a:extLst>
              <a:ext uri="{FF2B5EF4-FFF2-40B4-BE49-F238E27FC236}">
                <a16:creationId xmlns:a16="http://schemas.microsoft.com/office/drawing/2014/main" id="{FFC92B13-8763-107D-DDA7-39C787031180}"/>
              </a:ext>
            </a:extLst>
          </p:cNvPr>
          <p:cNvPicPr>
            <a:picLocks noGrp="1" noChangeAspect="1"/>
          </p:cNvPicPr>
          <p:nvPr>
            <p:ph type="pic" sz="quarter" idx="13"/>
          </p:nvPr>
        </p:nvPicPr>
        <p:blipFill rotWithShape="1">
          <a:blip r:embed="rId2" cstate="email">
            <a:extLst>
              <a:ext uri="{28A0092B-C50C-407E-A947-70E740481C1C}">
                <a14:useLocalDpi xmlns:a14="http://schemas.microsoft.com/office/drawing/2010/main"/>
              </a:ext>
            </a:extLst>
          </a:blip>
          <a:srcRect/>
          <a:stretch/>
        </p:blipFill>
        <p:spPr/>
      </p:pic>
      <p:sp>
        <p:nvSpPr>
          <p:cNvPr id="2" name="Tittel 1">
            <a:extLst>
              <a:ext uri="{FF2B5EF4-FFF2-40B4-BE49-F238E27FC236}">
                <a16:creationId xmlns:a16="http://schemas.microsoft.com/office/drawing/2014/main" id="{D952B399-181D-C6A1-B21D-869A9861C716}"/>
              </a:ext>
            </a:extLst>
          </p:cNvPr>
          <p:cNvSpPr>
            <a:spLocks noGrp="1"/>
          </p:cNvSpPr>
          <p:nvPr>
            <p:ph type="title"/>
          </p:nvPr>
        </p:nvSpPr>
        <p:spPr/>
        <p:txBody>
          <a:bodyPr/>
          <a:lstStyle/>
          <a:p>
            <a:r>
              <a:rPr lang="nb-NO" dirty="0"/>
              <a:t>Lese mer om risikofaktorer, beskyttelsesfaktorer?</a:t>
            </a:r>
          </a:p>
        </p:txBody>
      </p:sp>
      <p:sp>
        <p:nvSpPr>
          <p:cNvPr id="9" name="Plassholder for innhold 8">
            <a:extLst>
              <a:ext uri="{FF2B5EF4-FFF2-40B4-BE49-F238E27FC236}">
                <a16:creationId xmlns:a16="http://schemas.microsoft.com/office/drawing/2014/main" id="{8C7601A6-9319-2F19-3D6B-A23D187CEF62}"/>
              </a:ext>
            </a:extLst>
          </p:cNvPr>
          <p:cNvSpPr>
            <a:spLocks noGrp="1"/>
          </p:cNvSpPr>
          <p:nvPr>
            <p:ph idx="1"/>
          </p:nvPr>
        </p:nvSpPr>
        <p:spPr/>
        <p:txBody>
          <a:bodyPr/>
          <a:lstStyle/>
          <a:p>
            <a:endParaRPr lang="nb-NO" dirty="0"/>
          </a:p>
          <a:p>
            <a:r>
              <a:rPr lang="nb-NO" dirty="0"/>
              <a:t>Øyvind Kvello: Barn i risiko. Skadelige omsorgssituasjoner. Gyldendal forlag</a:t>
            </a:r>
          </a:p>
        </p:txBody>
      </p:sp>
    </p:spTree>
    <p:extLst>
      <p:ext uri="{BB962C8B-B14F-4D97-AF65-F5344CB8AC3E}">
        <p14:creationId xmlns:p14="http://schemas.microsoft.com/office/powerpoint/2010/main" val="59423863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Plassholder for innhold 4">
            <a:extLst>
              <a:ext uri="{FF2B5EF4-FFF2-40B4-BE49-F238E27FC236}">
                <a16:creationId xmlns:a16="http://schemas.microsoft.com/office/drawing/2014/main" id="{40B405B1-690B-5BA6-18A9-E76118B2760C}"/>
              </a:ext>
            </a:extLst>
          </p:cNvPr>
          <p:cNvSpPr>
            <a:spLocks noGrp="1"/>
          </p:cNvSpPr>
          <p:nvPr>
            <p:ph sz="quarter" idx="11"/>
          </p:nvPr>
        </p:nvSpPr>
        <p:spPr>
          <a:xfrm>
            <a:off x="1235363" y="1266537"/>
            <a:ext cx="9937750" cy="5208588"/>
          </a:xfrm>
        </p:spPr>
        <p:txBody>
          <a:bodyPr/>
          <a:lstStyle/>
          <a:p>
            <a:endParaRPr lang="nb-NO"/>
          </a:p>
        </p:txBody>
      </p:sp>
      <p:sp>
        <p:nvSpPr>
          <p:cNvPr id="2" name="Tittel 1">
            <a:extLst>
              <a:ext uri="{FF2B5EF4-FFF2-40B4-BE49-F238E27FC236}">
                <a16:creationId xmlns:a16="http://schemas.microsoft.com/office/drawing/2014/main" id="{6F1CE5A3-A058-D3A4-5ADA-B1455DC0A2CA}"/>
              </a:ext>
            </a:extLst>
          </p:cNvPr>
          <p:cNvSpPr>
            <a:spLocks noGrp="1"/>
          </p:cNvSpPr>
          <p:nvPr>
            <p:ph type="title" idx="4294967295"/>
          </p:nvPr>
        </p:nvSpPr>
        <p:spPr>
          <a:xfrm>
            <a:off x="1482811" y="4505831"/>
            <a:ext cx="10515600" cy="1325563"/>
          </a:xfrm>
        </p:spPr>
        <p:txBody>
          <a:bodyPr>
            <a:noAutofit/>
          </a:bodyPr>
          <a:lstStyle/>
          <a:p>
            <a:r>
              <a:rPr lang="nb-NO" sz="4400" dirty="0"/>
              <a:t>En lærers oppgave å jobbe med dysleksi, </a:t>
            </a:r>
            <a:br>
              <a:rPr lang="nb-NO" sz="4400" dirty="0"/>
            </a:br>
            <a:br>
              <a:rPr lang="nb-NO" sz="4400" dirty="0"/>
            </a:br>
            <a:r>
              <a:rPr lang="nb-NO" sz="4400" dirty="0"/>
              <a:t>men hva med </a:t>
            </a:r>
            <a:r>
              <a:rPr lang="nb-NO" sz="4400" dirty="0">
                <a:highlight>
                  <a:srgbClr val="FFFF00"/>
                </a:highlight>
              </a:rPr>
              <a:t>sosialt utenforskap</a:t>
            </a:r>
            <a:r>
              <a:rPr lang="nb-NO" sz="4400" dirty="0"/>
              <a:t>? Økonomi? </a:t>
            </a:r>
            <a:br>
              <a:rPr lang="nb-NO" sz="4400" dirty="0"/>
            </a:br>
            <a:r>
              <a:rPr lang="nb-NO" sz="4400" dirty="0"/>
              <a:t>Atferdsvansker? </a:t>
            </a:r>
            <a:br>
              <a:rPr lang="nb-NO" sz="4400" dirty="0"/>
            </a:br>
            <a:r>
              <a:rPr lang="nb-NO" sz="4400" dirty="0"/>
              <a:t>Svikt i hjemmet?</a:t>
            </a:r>
          </a:p>
        </p:txBody>
      </p:sp>
    </p:spTree>
    <p:extLst>
      <p:ext uri="{BB962C8B-B14F-4D97-AF65-F5344CB8AC3E}">
        <p14:creationId xmlns:p14="http://schemas.microsoft.com/office/powerpoint/2010/main" val="272747152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lassholder for innhold 6">
            <a:extLst>
              <a:ext uri="{FF2B5EF4-FFF2-40B4-BE49-F238E27FC236}">
                <a16:creationId xmlns:a16="http://schemas.microsoft.com/office/drawing/2014/main" id="{8333DB7F-59B4-9D4F-A87D-AB4B261779F7}"/>
              </a:ext>
            </a:extLst>
          </p:cNvPr>
          <p:cNvPicPr>
            <a:picLocks noGrp="1" noChangeAspect="1"/>
          </p:cNvPicPr>
          <p:nvPr>
            <p:ph idx="1"/>
          </p:nvPr>
        </p:nvPicPr>
        <p:blipFill>
          <a:blip r:embed="rId3"/>
          <a:stretch>
            <a:fillRect/>
          </a:stretch>
        </p:blipFill>
        <p:spPr>
          <a:xfrm>
            <a:off x="3168861" y="68263"/>
            <a:ext cx="6570241" cy="6721475"/>
          </a:xfrm>
          <a:noFill/>
        </p:spPr>
      </p:pic>
    </p:spTree>
    <p:extLst>
      <p:ext uri="{BB962C8B-B14F-4D97-AF65-F5344CB8AC3E}">
        <p14:creationId xmlns:p14="http://schemas.microsoft.com/office/powerpoint/2010/main" val="122192563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838200" y="365125"/>
            <a:ext cx="8404952" cy="967915"/>
          </a:xfrm>
        </p:spPr>
        <p:txBody>
          <a:bodyPr/>
          <a:lstStyle/>
          <a:p>
            <a:r>
              <a:rPr lang="nb-NO" b="1" dirty="0">
                <a:solidFill>
                  <a:srgbClr val="00B050"/>
                </a:solidFill>
              </a:rPr>
              <a:t>Systematiske hjelpetiltak = forebygging</a:t>
            </a:r>
          </a:p>
        </p:txBody>
      </p:sp>
      <p:sp>
        <p:nvSpPr>
          <p:cNvPr id="3" name="Plassholder for innhold 2"/>
          <p:cNvSpPr>
            <a:spLocks noGrp="1"/>
          </p:cNvSpPr>
          <p:nvPr>
            <p:ph idx="1"/>
          </p:nvPr>
        </p:nvSpPr>
        <p:spPr/>
        <p:txBody>
          <a:bodyPr>
            <a:normAutofit fontScale="47500" lnSpcReduction="20000"/>
          </a:bodyPr>
          <a:lstStyle/>
          <a:p>
            <a:pPr marL="0" indent="0">
              <a:buNone/>
            </a:pPr>
            <a:r>
              <a:rPr lang="nb-NO" sz="2667" dirty="0"/>
              <a:t>1. S</a:t>
            </a:r>
            <a:r>
              <a:rPr lang="nb-NO" sz="2667" dirty="0">
                <a:solidFill>
                  <a:schemeClr val="tx1"/>
                </a:solidFill>
              </a:rPr>
              <a:t>kadelig omsorg</a:t>
            </a:r>
          </a:p>
          <a:p>
            <a:pPr lvl="2"/>
            <a:r>
              <a:rPr lang="nb-NO" sz="2367" dirty="0">
                <a:solidFill>
                  <a:srgbClr val="FF0000"/>
                </a:solidFill>
              </a:rPr>
              <a:t>Handlingsrutine. Barnevernstiltak</a:t>
            </a:r>
          </a:p>
          <a:p>
            <a:pPr lvl="2"/>
            <a:r>
              <a:rPr lang="nb-NO" sz="2367" dirty="0">
                <a:solidFill>
                  <a:srgbClr val="FFC000"/>
                </a:solidFill>
              </a:rPr>
              <a:t>Voksne snakker med barn og </a:t>
            </a:r>
            <a:r>
              <a:rPr lang="nb-NO" sz="2367" dirty="0" err="1">
                <a:solidFill>
                  <a:srgbClr val="FFC000"/>
                </a:solidFill>
              </a:rPr>
              <a:t>forelre</a:t>
            </a:r>
            <a:endParaRPr lang="nb-NO" sz="2367" dirty="0">
              <a:solidFill>
                <a:srgbClr val="FFC000"/>
              </a:solidFill>
            </a:endParaRPr>
          </a:p>
          <a:p>
            <a:pPr lvl="2"/>
            <a:r>
              <a:rPr lang="nb-NO" sz="2367" dirty="0">
                <a:solidFill>
                  <a:srgbClr val="FFC000"/>
                </a:solidFill>
              </a:rPr>
              <a:t>Veiledning</a:t>
            </a:r>
          </a:p>
          <a:p>
            <a:pPr lvl="2"/>
            <a:r>
              <a:rPr lang="nb-NO" sz="2367" dirty="0">
                <a:solidFill>
                  <a:srgbClr val="FFC000"/>
                </a:solidFill>
              </a:rPr>
              <a:t>Home-start</a:t>
            </a:r>
          </a:p>
          <a:p>
            <a:pPr lvl="2"/>
            <a:r>
              <a:rPr lang="nb-NO" sz="2367" u="sng" dirty="0">
                <a:solidFill>
                  <a:srgbClr val="00B050"/>
                </a:solidFill>
              </a:rPr>
              <a:t>Barn får kunnskap i </a:t>
            </a:r>
            <a:r>
              <a:rPr lang="nb-NO" sz="2367" u="sng" dirty="0" err="1">
                <a:solidFill>
                  <a:srgbClr val="00B050"/>
                </a:solidFill>
              </a:rPr>
              <a:t>bhg</a:t>
            </a:r>
            <a:r>
              <a:rPr lang="nb-NO" sz="2367" u="sng" dirty="0">
                <a:solidFill>
                  <a:srgbClr val="00B050"/>
                </a:solidFill>
              </a:rPr>
              <a:t> og skole</a:t>
            </a:r>
          </a:p>
          <a:p>
            <a:pPr lvl="2"/>
            <a:r>
              <a:rPr lang="nb-NO" sz="2400" u="sng" dirty="0">
                <a:solidFill>
                  <a:srgbClr val="00B050"/>
                </a:solidFill>
              </a:rPr>
              <a:t>Inkluderende kultur </a:t>
            </a:r>
            <a:r>
              <a:rPr lang="nb-NO" sz="2400" u="sng" dirty="0" err="1">
                <a:solidFill>
                  <a:srgbClr val="00B050"/>
                </a:solidFill>
              </a:rPr>
              <a:t>bhg</a:t>
            </a:r>
            <a:r>
              <a:rPr lang="nb-NO" sz="2400" u="sng" dirty="0">
                <a:solidFill>
                  <a:srgbClr val="00B050"/>
                </a:solidFill>
              </a:rPr>
              <a:t>, skole</a:t>
            </a:r>
          </a:p>
          <a:p>
            <a:pPr lvl="2"/>
            <a:r>
              <a:rPr lang="nb-NO" sz="2400" u="sng" dirty="0">
                <a:solidFill>
                  <a:srgbClr val="00B050"/>
                </a:solidFill>
              </a:rPr>
              <a:t>Gratis fritidstilbud</a:t>
            </a:r>
          </a:p>
          <a:p>
            <a:pPr lvl="2"/>
            <a:r>
              <a:rPr lang="nb-NO" sz="2400" u="sng" dirty="0">
                <a:solidFill>
                  <a:srgbClr val="00B050"/>
                </a:solidFill>
              </a:rPr>
              <a:t>Støttende inkluderende foreldrenettverk</a:t>
            </a:r>
          </a:p>
          <a:p>
            <a:pPr marL="0" indent="0">
              <a:buNone/>
            </a:pPr>
            <a:r>
              <a:rPr lang="nb-NO" sz="2667" dirty="0">
                <a:solidFill>
                  <a:schemeClr val="tx1"/>
                </a:solidFill>
              </a:rPr>
              <a:t>2</a:t>
            </a:r>
            <a:r>
              <a:rPr lang="nb-NO" sz="2667" dirty="0"/>
              <a:t>. </a:t>
            </a:r>
            <a:r>
              <a:rPr lang="nb-NO" sz="2667" dirty="0">
                <a:solidFill>
                  <a:schemeClr val="tx1"/>
                </a:solidFill>
              </a:rPr>
              <a:t>vold og overgrep</a:t>
            </a:r>
          </a:p>
          <a:p>
            <a:pPr lvl="2"/>
            <a:r>
              <a:rPr lang="nb-NO" sz="2367" dirty="0">
                <a:solidFill>
                  <a:srgbClr val="FF0000"/>
                </a:solidFill>
              </a:rPr>
              <a:t>Handlingsrutine. Barnevernstiltak</a:t>
            </a:r>
          </a:p>
          <a:p>
            <a:pPr lvl="2"/>
            <a:r>
              <a:rPr lang="nb-NO" sz="2367" dirty="0">
                <a:solidFill>
                  <a:srgbClr val="FFC000"/>
                </a:solidFill>
              </a:rPr>
              <a:t>Voksne snakker med barn og foreldre</a:t>
            </a:r>
          </a:p>
          <a:p>
            <a:pPr lvl="2"/>
            <a:r>
              <a:rPr lang="nb-NO" sz="2367" dirty="0">
                <a:solidFill>
                  <a:srgbClr val="FFC000"/>
                </a:solidFill>
              </a:rPr>
              <a:t>Veiledning og samtaler</a:t>
            </a:r>
          </a:p>
          <a:p>
            <a:pPr lvl="2"/>
            <a:r>
              <a:rPr lang="nb-NO" sz="2367" dirty="0">
                <a:solidFill>
                  <a:srgbClr val="00B050"/>
                </a:solidFill>
              </a:rPr>
              <a:t>Barn får kunnskap i </a:t>
            </a:r>
            <a:r>
              <a:rPr lang="nb-NO" sz="2367" dirty="0" err="1">
                <a:solidFill>
                  <a:srgbClr val="00B050"/>
                </a:solidFill>
              </a:rPr>
              <a:t>bhg</a:t>
            </a:r>
            <a:r>
              <a:rPr lang="nb-NO" sz="2367" dirty="0">
                <a:solidFill>
                  <a:srgbClr val="00B050"/>
                </a:solidFill>
              </a:rPr>
              <a:t> og skole</a:t>
            </a:r>
            <a:endParaRPr lang="nb-NO" sz="2667" dirty="0">
              <a:solidFill>
                <a:schemeClr val="tx1"/>
              </a:solidFill>
            </a:endParaRPr>
          </a:p>
          <a:p>
            <a:pPr marL="0" indent="0">
              <a:buNone/>
            </a:pPr>
            <a:endParaRPr lang="nb-NO" sz="2367" dirty="0">
              <a:solidFill>
                <a:schemeClr val="tx1"/>
              </a:solidFill>
            </a:endParaRPr>
          </a:p>
        </p:txBody>
      </p:sp>
      <p:pic>
        <p:nvPicPr>
          <p:cNvPr id="5" name="Bilde 4">
            <a:extLst>
              <a:ext uri="{FF2B5EF4-FFF2-40B4-BE49-F238E27FC236}">
                <a16:creationId xmlns:a16="http://schemas.microsoft.com/office/drawing/2014/main" id="{7F68301B-E4DE-4F40-AE06-7DCAE3B20A77}"/>
              </a:ext>
            </a:extLst>
          </p:cNvPr>
          <p:cNvPicPr>
            <a:picLocks noChangeAspect="1"/>
          </p:cNvPicPr>
          <p:nvPr/>
        </p:nvPicPr>
        <p:blipFill>
          <a:blip r:embed="rId3"/>
          <a:stretch>
            <a:fillRect/>
          </a:stretch>
        </p:blipFill>
        <p:spPr>
          <a:xfrm>
            <a:off x="8318500" y="365125"/>
            <a:ext cx="3873500" cy="5918200"/>
          </a:xfrm>
          <a:prstGeom prst="rect">
            <a:avLst/>
          </a:prstGeom>
        </p:spPr>
      </p:pic>
    </p:spTree>
    <p:extLst>
      <p:ext uri="{BB962C8B-B14F-4D97-AF65-F5344CB8AC3E}">
        <p14:creationId xmlns:p14="http://schemas.microsoft.com/office/powerpoint/2010/main" val="352399683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EC08E-AB04-5849-944A-A6CBF594538A}"/>
              </a:ext>
            </a:extLst>
          </p:cNvPr>
          <p:cNvSpPr>
            <a:spLocks noGrp="1"/>
          </p:cNvSpPr>
          <p:nvPr>
            <p:ph type="title"/>
          </p:nvPr>
        </p:nvSpPr>
        <p:spPr>
          <a:xfrm>
            <a:off x="838199" y="0"/>
            <a:ext cx="10515600" cy="1325563"/>
          </a:xfrm>
        </p:spPr>
        <p:txBody>
          <a:bodyPr/>
          <a:lstStyle/>
          <a:p>
            <a:r>
              <a:rPr lang="nb-NO" b="1" dirty="0">
                <a:solidFill>
                  <a:srgbClr val="00B050"/>
                </a:solidFill>
              </a:rPr>
              <a:t>Plan for forebygging (tiltak)</a:t>
            </a:r>
          </a:p>
        </p:txBody>
      </p:sp>
      <p:graphicFrame>
        <p:nvGraphicFramePr>
          <p:cNvPr id="4" name="Tabell 4">
            <a:extLst>
              <a:ext uri="{FF2B5EF4-FFF2-40B4-BE49-F238E27FC236}">
                <a16:creationId xmlns:a16="http://schemas.microsoft.com/office/drawing/2014/main" id="{C99D9382-A9A2-5E4B-B393-737F00FB0D25}"/>
              </a:ext>
            </a:extLst>
          </p:cNvPr>
          <p:cNvGraphicFramePr>
            <a:graphicFrameLocks noGrp="1"/>
          </p:cNvGraphicFramePr>
          <p:nvPr>
            <p:ph idx="1"/>
            <p:extLst>
              <p:ext uri="{D42A27DB-BD31-4B8C-83A1-F6EECF244321}">
                <p14:modId xmlns:p14="http://schemas.microsoft.com/office/powerpoint/2010/main" val="10698594"/>
              </p:ext>
            </p:extLst>
          </p:nvPr>
        </p:nvGraphicFramePr>
        <p:xfrm>
          <a:off x="838198" y="1825624"/>
          <a:ext cx="10026114" cy="4353402"/>
        </p:xfrm>
        <a:graphic>
          <a:graphicData uri="http://schemas.openxmlformats.org/drawingml/2006/table">
            <a:tbl>
              <a:tblPr firstRow="1" bandRow="1" bandCol="1">
                <a:tableStyleId>{793D81CF-94F2-401A-BA57-92F5A7B2D0C5}</a:tableStyleId>
              </a:tblPr>
              <a:tblGrid>
                <a:gridCol w="5013057">
                  <a:extLst>
                    <a:ext uri="{9D8B030D-6E8A-4147-A177-3AD203B41FA5}">
                      <a16:colId xmlns:a16="http://schemas.microsoft.com/office/drawing/2014/main" val="1418621601"/>
                    </a:ext>
                  </a:extLst>
                </a:gridCol>
                <a:gridCol w="5013057">
                  <a:extLst>
                    <a:ext uri="{9D8B030D-6E8A-4147-A177-3AD203B41FA5}">
                      <a16:colId xmlns:a16="http://schemas.microsoft.com/office/drawing/2014/main" val="2408153242"/>
                    </a:ext>
                  </a:extLst>
                </a:gridCol>
              </a:tblGrid>
              <a:tr h="1054894">
                <a:tc>
                  <a:txBody>
                    <a:bodyPr/>
                    <a:lstStyle/>
                    <a:p>
                      <a:r>
                        <a:rPr lang="nb-NO" sz="1800" dirty="0">
                          <a:solidFill>
                            <a:schemeClr val="tx1"/>
                          </a:solidFill>
                        </a:rPr>
                        <a:t>3. Emosjonell utilgjengelighet/fjernhet hos foresatte </a:t>
                      </a:r>
                      <a:r>
                        <a:rPr lang="nb-NO" dirty="0"/>
                        <a:t>eller rusmisbruk </a:t>
                      </a:r>
                    </a:p>
                  </a:txBody>
                  <a:tcPr>
                    <a:lnR w="12700" cap="flat" cmpd="sng" algn="ctr">
                      <a:solidFill>
                        <a:schemeClr val="tx1"/>
                      </a:solidFill>
                      <a:prstDash val="solid"/>
                      <a:round/>
                      <a:headEnd type="none" w="med" len="med"/>
                      <a:tailEnd type="none" w="med" len="med"/>
                    </a:lnR>
                    <a:solidFill>
                      <a:schemeClr val="bg1"/>
                    </a:solidFill>
                  </a:tcPr>
                </a:tc>
                <a:tc>
                  <a:txBody>
                    <a:bodyPr/>
                    <a:lstStyle/>
                    <a:p>
                      <a:r>
                        <a:rPr lang="nb-NO" sz="1800" dirty="0">
                          <a:solidFill>
                            <a:schemeClr val="tx1"/>
                          </a:solidFill>
                        </a:rPr>
                        <a:t>4. Alkohol og rus under graviditet </a:t>
                      </a:r>
                      <a:endParaRPr lang="nb-NO"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extLst>
                  <a:ext uri="{0D108BD9-81ED-4DB2-BD59-A6C34878D82A}">
                    <a16:rowId xmlns:a16="http://schemas.microsoft.com/office/drawing/2014/main" val="2778642512"/>
                  </a:ext>
                </a:extLst>
              </a:tr>
              <a:tr h="1054894">
                <a:tc>
                  <a:txBody>
                    <a:bodyPr/>
                    <a:lstStyle/>
                    <a:p>
                      <a:r>
                        <a:rPr lang="nb-NO" dirty="0"/>
                        <a:t>Nye mønstre – trygg oppvekst</a:t>
                      </a:r>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a:solidFill>
                            <a:schemeClr val="tx1"/>
                          </a:solidFill>
                        </a:rPr>
                        <a:t>Foreldre for første gang</a:t>
                      </a:r>
                      <a:endParaRPr lang="nb-NO" dirty="0"/>
                    </a:p>
                    <a:p>
                      <a:endParaRPr lang="nb-NO" dirty="0"/>
                    </a:p>
                  </a:txBody>
                  <a:tcPr>
                    <a:lnR w="12700" cap="flat" cmpd="sng" algn="ctr">
                      <a:solidFill>
                        <a:schemeClr val="tx1"/>
                      </a:solidFill>
                      <a:prstDash val="solid"/>
                      <a:round/>
                      <a:headEnd type="none" w="med" len="med"/>
                      <a:tailEnd type="none" w="med" len="med"/>
                    </a:lnR>
                    <a:solidFill>
                      <a:srgbClr val="FF0000"/>
                    </a:solidFill>
                  </a:tcPr>
                </a:tc>
                <a:tc>
                  <a:txBody>
                    <a:bodyPr/>
                    <a:lstStyle/>
                    <a:p>
                      <a:r>
                        <a:rPr lang="nb-NO" dirty="0"/>
                        <a:t>Traumebehandling</a:t>
                      </a:r>
                    </a:p>
                    <a:p>
                      <a:r>
                        <a:rPr lang="nb-NO" dirty="0"/>
                        <a:t>Rusbehandling</a:t>
                      </a:r>
                    </a:p>
                    <a:p>
                      <a:r>
                        <a:rPr lang="nb-NO" dirty="0"/>
                        <a:t>Tvangsinnleggelse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0000"/>
                    </a:solidFill>
                  </a:tcPr>
                </a:tc>
                <a:extLst>
                  <a:ext uri="{0D108BD9-81ED-4DB2-BD59-A6C34878D82A}">
                    <a16:rowId xmlns:a16="http://schemas.microsoft.com/office/drawing/2014/main" val="397866259"/>
                  </a:ext>
                </a:extLst>
              </a:tr>
              <a:tr h="1054894">
                <a:tc>
                  <a:txBody>
                    <a:bodyPr/>
                    <a:lstStyle/>
                    <a:p>
                      <a:r>
                        <a:rPr lang="nb-NO" dirty="0"/>
                        <a:t>COS-P</a:t>
                      </a:r>
                    </a:p>
                    <a:p>
                      <a:r>
                        <a:rPr lang="nb-NO" dirty="0"/>
                        <a:t>Home-start</a:t>
                      </a:r>
                    </a:p>
                    <a:p>
                      <a:r>
                        <a:rPr lang="nb-NO" dirty="0"/>
                        <a:t>Familieråd</a:t>
                      </a:r>
                    </a:p>
                    <a:p>
                      <a:r>
                        <a:rPr lang="nb-NO" dirty="0"/>
                        <a:t>God start</a:t>
                      </a:r>
                    </a:p>
                  </a:txBody>
                  <a:tcPr>
                    <a:lnR w="12700" cap="flat" cmpd="sng" algn="ctr">
                      <a:solidFill>
                        <a:schemeClr val="tx1"/>
                      </a:solidFill>
                      <a:prstDash val="solid"/>
                      <a:round/>
                      <a:headEnd type="none" w="med" len="med"/>
                      <a:tailEnd type="none" w="med" len="med"/>
                    </a:lnR>
                    <a:solidFill>
                      <a:srgbClr val="FFFF00"/>
                    </a:solidFill>
                  </a:tcPr>
                </a:tc>
                <a:tc>
                  <a:txBody>
                    <a:bodyPr/>
                    <a:lstStyle/>
                    <a:p>
                      <a:r>
                        <a:rPr lang="nb-NO" dirty="0"/>
                        <a:t>Motiverende intervju</a:t>
                      </a:r>
                    </a:p>
                    <a:p>
                      <a:r>
                        <a:rPr lang="nb-NO" dirty="0"/>
                        <a:t>Familieråd</a:t>
                      </a:r>
                    </a:p>
                    <a:p>
                      <a:endParaRPr lang="nb-NO"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extLst>
                  <a:ext uri="{0D108BD9-81ED-4DB2-BD59-A6C34878D82A}">
                    <a16:rowId xmlns:a16="http://schemas.microsoft.com/office/drawing/2014/main" val="1209749265"/>
                  </a:ext>
                </a:extLst>
              </a:tr>
              <a:tr h="1054894">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chemeClr val="tx1"/>
                          </a:solidFill>
                        </a:rPr>
                        <a:t>Barnehage</a:t>
                      </a:r>
                    </a:p>
                    <a:p>
                      <a:pPr marL="0" marR="0" lvl="0" indent="0" algn="l" defTabSz="914400" rtl="0" eaLnBrk="1" fontAlgn="auto" latinLnBrk="0" hangingPunct="1">
                        <a:lnSpc>
                          <a:spcPct val="100000"/>
                        </a:lnSpc>
                        <a:spcBef>
                          <a:spcPts val="0"/>
                        </a:spcBef>
                        <a:spcAft>
                          <a:spcPts val="0"/>
                        </a:spcAft>
                        <a:buClrTx/>
                        <a:buSzTx/>
                        <a:buFontTx/>
                        <a:buNone/>
                        <a:tabLst/>
                        <a:defRPr/>
                      </a:pPr>
                      <a:r>
                        <a:rPr lang="nb-NO" sz="1800" dirty="0">
                          <a:solidFill>
                            <a:schemeClr val="tx1"/>
                          </a:solidFill>
                        </a:rPr>
                        <a:t>EPDS </a:t>
                      </a:r>
                      <a:r>
                        <a:rPr lang="nb-NO" sz="1800" dirty="0" err="1">
                          <a:solidFill>
                            <a:schemeClr val="tx1"/>
                          </a:solidFill>
                        </a:rPr>
                        <a:t>kartlegging</a:t>
                      </a:r>
                      <a:r>
                        <a:rPr lang="nb-NO" sz="1800" dirty="0" err="1">
                          <a:solidFill>
                            <a:srgbClr val="00B050"/>
                          </a:solidFill>
                        </a:rPr>
                        <a:t>oreldre</a:t>
                      </a:r>
                      <a:r>
                        <a:rPr lang="nb-NO" sz="1800" dirty="0">
                          <a:solidFill>
                            <a:srgbClr val="00B050"/>
                          </a:solidFill>
                        </a:rPr>
                        <a:t> for første gang</a:t>
                      </a:r>
                    </a:p>
                  </a:txBody>
                  <a:tcPr>
                    <a:lnR w="12700" cap="flat" cmpd="sng" algn="ctr">
                      <a:solidFill>
                        <a:schemeClr val="tx1"/>
                      </a:solidFill>
                      <a:prstDash val="solid"/>
                      <a:round/>
                      <a:headEnd type="none" w="med" len="med"/>
                      <a:tailEnd type="none" w="med" len="med"/>
                    </a:lnR>
                    <a:solidFill>
                      <a:srgbClr val="00B050"/>
                    </a:solidFill>
                  </a:tcPr>
                </a:tc>
                <a:tc>
                  <a:txBody>
                    <a:bodyPr/>
                    <a:lstStyle/>
                    <a:p>
                      <a:r>
                        <a:rPr lang="nb-NO" dirty="0"/>
                        <a:t>Spørre alle</a:t>
                      </a:r>
                    </a:p>
                    <a:p>
                      <a:r>
                        <a:rPr lang="nb-NO" dirty="0"/>
                        <a:t>Bruke TWEAK, AUDIT, DUDIT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00B050"/>
                    </a:solidFill>
                  </a:tcPr>
                </a:tc>
                <a:extLst>
                  <a:ext uri="{0D108BD9-81ED-4DB2-BD59-A6C34878D82A}">
                    <a16:rowId xmlns:a16="http://schemas.microsoft.com/office/drawing/2014/main" val="1020244805"/>
                  </a:ext>
                </a:extLst>
              </a:tr>
            </a:tbl>
          </a:graphicData>
        </a:graphic>
      </p:graphicFrame>
    </p:spTree>
    <p:extLst>
      <p:ext uri="{BB962C8B-B14F-4D97-AF65-F5344CB8AC3E}">
        <p14:creationId xmlns:p14="http://schemas.microsoft.com/office/powerpoint/2010/main" val="5382009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lassholder for innhold 3"/>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3854928" y="1176793"/>
            <a:ext cx="4225053" cy="4548147"/>
          </a:xfrm>
          <a:prstGeom prst="rect">
            <a:avLst/>
          </a:prstGeom>
        </p:spPr>
      </p:pic>
      <p:sp>
        <p:nvSpPr>
          <p:cNvPr id="3" name="TekstSylinder 2"/>
          <p:cNvSpPr txBox="1"/>
          <p:nvPr/>
        </p:nvSpPr>
        <p:spPr>
          <a:xfrm>
            <a:off x="790113" y="588609"/>
            <a:ext cx="4063933" cy="830997"/>
          </a:xfrm>
          <a:prstGeom prst="rect">
            <a:avLst/>
          </a:prstGeom>
          <a:noFill/>
          <a:ln>
            <a:solidFill>
              <a:srgbClr val="7030A0"/>
            </a:solidFill>
          </a:ln>
        </p:spPr>
        <p:txBody>
          <a:bodyPr wrap="none" rtlCol="0">
            <a:spAutoFit/>
          </a:bodyPr>
          <a:lstStyle/>
          <a:p>
            <a:r>
              <a:rPr lang="nb-NO" sz="2400" b="1" dirty="0"/>
              <a:t>Oda (18 år) har angst </a:t>
            </a:r>
          </a:p>
          <a:p>
            <a:r>
              <a:rPr lang="nb-NO" sz="2400" b="1" dirty="0"/>
              <a:t>og går lite ut</a:t>
            </a:r>
          </a:p>
        </p:txBody>
      </p:sp>
      <p:sp>
        <p:nvSpPr>
          <p:cNvPr id="6" name="TekstSylinder 5"/>
          <p:cNvSpPr txBox="1"/>
          <p:nvPr/>
        </p:nvSpPr>
        <p:spPr>
          <a:xfrm>
            <a:off x="8561352" y="4451638"/>
            <a:ext cx="4485523" cy="1200329"/>
          </a:xfrm>
          <a:prstGeom prst="rect">
            <a:avLst/>
          </a:prstGeom>
          <a:noFill/>
        </p:spPr>
        <p:txBody>
          <a:bodyPr wrap="none" rtlCol="0">
            <a:spAutoFit/>
          </a:bodyPr>
          <a:lstStyle/>
          <a:p>
            <a:r>
              <a:rPr lang="nb-NO" sz="2400" b="1" dirty="0"/>
              <a:t>Per (25 år) har </a:t>
            </a:r>
          </a:p>
          <a:p>
            <a:r>
              <a:rPr lang="nb-NO" sz="2400" b="1" dirty="0"/>
              <a:t>konsentrasjonsvansker </a:t>
            </a:r>
          </a:p>
          <a:p>
            <a:r>
              <a:rPr lang="nb-NO" sz="2400" b="1" dirty="0"/>
              <a:t>og sliter med å stå i jobb</a:t>
            </a:r>
          </a:p>
        </p:txBody>
      </p:sp>
      <p:sp>
        <p:nvSpPr>
          <p:cNvPr id="7" name="TekstSylinder 6"/>
          <p:cNvSpPr txBox="1"/>
          <p:nvPr/>
        </p:nvSpPr>
        <p:spPr>
          <a:xfrm>
            <a:off x="5387010" y="403994"/>
            <a:ext cx="4767652" cy="830997"/>
          </a:xfrm>
          <a:prstGeom prst="rect">
            <a:avLst/>
          </a:prstGeom>
          <a:noFill/>
        </p:spPr>
        <p:txBody>
          <a:bodyPr wrap="none" rtlCol="0">
            <a:spAutoFit/>
          </a:bodyPr>
          <a:lstStyle/>
          <a:p>
            <a:r>
              <a:rPr lang="nb-NO" sz="2400" b="1" dirty="0"/>
              <a:t>Mohammed (9 år) er redd </a:t>
            </a:r>
          </a:p>
          <a:p>
            <a:r>
              <a:rPr lang="nb-NO" sz="2400" b="1" dirty="0"/>
              <a:t>og vil ikke på skolen</a:t>
            </a:r>
          </a:p>
        </p:txBody>
      </p:sp>
      <p:sp>
        <p:nvSpPr>
          <p:cNvPr id="8" name="TekstSylinder 7"/>
          <p:cNvSpPr txBox="1"/>
          <p:nvPr/>
        </p:nvSpPr>
        <p:spPr>
          <a:xfrm>
            <a:off x="8609913" y="2218369"/>
            <a:ext cx="3106941" cy="830997"/>
          </a:xfrm>
          <a:prstGeom prst="rect">
            <a:avLst/>
          </a:prstGeom>
          <a:noFill/>
        </p:spPr>
        <p:txBody>
          <a:bodyPr wrap="none" rtlCol="0">
            <a:spAutoFit/>
          </a:bodyPr>
          <a:lstStyle/>
          <a:p>
            <a:r>
              <a:rPr lang="nb-NO" sz="2400" b="1" dirty="0"/>
              <a:t>Nina (31 år) har </a:t>
            </a:r>
          </a:p>
          <a:p>
            <a:r>
              <a:rPr lang="nb-NO" sz="2400" b="1" dirty="0"/>
              <a:t>søvnproblemer</a:t>
            </a:r>
          </a:p>
        </p:txBody>
      </p:sp>
      <p:sp>
        <p:nvSpPr>
          <p:cNvPr id="10" name="TekstSylinder 9"/>
          <p:cNvSpPr txBox="1"/>
          <p:nvPr/>
        </p:nvSpPr>
        <p:spPr>
          <a:xfrm>
            <a:off x="668301" y="3670206"/>
            <a:ext cx="3050835" cy="1200329"/>
          </a:xfrm>
          <a:prstGeom prst="rect">
            <a:avLst/>
          </a:prstGeom>
          <a:noFill/>
          <a:ln>
            <a:solidFill>
              <a:srgbClr val="7030A0"/>
            </a:solidFill>
          </a:ln>
        </p:spPr>
        <p:txBody>
          <a:bodyPr wrap="none" rtlCol="0">
            <a:spAutoFit/>
          </a:bodyPr>
          <a:lstStyle/>
          <a:p>
            <a:r>
              <a:rPr lang="nb-NO" sz="2400" b="1" dirty="0"/>
              <a:t>Lars </a:t>
            </a:r>
            <a:r>
              <a:rPr lang="nb-NO" sz="2400" b="1"/>
              <a:t>(17 år) har </a:t>
            </a:r>
          </a:p>
          <a:p>
            <a:r>
              <a:rPr lang="nb-NO" sz="2400" b="1" dirty="0"/>
              <a:t>begynt </a:t>
            </a:r>
          </a:p>
          <a:p>
            <a:r>
              <a:rPr lang="nb-NO" sz="2400" b="1" dirty="0"/>
              <a:t>å ruse seg</a:t>
            </a:r>
          </a:p>
        </p:txBody>
      </p:sp>
      <p:cxnSp>
        <p:nvCxnSpPr>
          <p:cNvPr id="15" name="Rett pil 14"/>
          <p:cNvCxnSpPr/>
          <p:nvPr/>
        </p:nvCxnSpPr>
        <p:spPr>
          <a:xfrm flipH="1">
            <a:off x="6380923" y="1234989"/>
            <a:ext cx="238539" cy="41490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0" name="Rett pil 19"/>
          <p:cNvCxnSpPr>
            <a:stCxn id="8" idx="1"/>
          </p:cNvCxnSpPr>
          <p:nvPr/>
        </p:nvCxnSpPr>
        <p:spPr>
          <a:xfrm flipH="1">
            <a:off x="7991755" y="2633868"/>
            <a:ext cx="618158" cy="410051"/>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3" name="Rett pil 22"/>
          <p:cNvCxnSpPr/>
          <p:nvPr/>
        </p:nvCxnSpPr>
        <p:spPr>
          <a:xfrm flipH="1">
            <a:off x="7908027" y="4870535"/>
            <a:ext cx="818907" cy="0"/>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5" name="Rett pil 24"/>
          <p:cNvCxnSpPr/>
          <p:nvPr/>
        </p:nvCxnSpPr>
        <p:spPr>
          <a:xfrm>
            <a:off x="2599661" y="4472609"/>
            <a:ext cx="1157331" cy="178904"/>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27" name="Rett pil 26"/>
          <p:cNvCxnSpPr/>
          <p:nvPr/>
        </p:nvCxnSpPr>
        <p:spPr>
          <a:xfrm>
            <a:off x="2981090" y="1234989"/>
            <a:ext cx="873839" cy="414907"/>
          </a:xfrm>
          <a:prstGeom prst="straightConnector1">
            <a:avLst/>
          </a:prstGeom>
          <a:ln w="5715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0143123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A60EC08E-AB04-5849-944A-A6CBF594538A}"/>
              </a:ext>
            </a:extLst>
          </p:cNvPr>
          <p:cNvSpPr>
            <a:spLocks noGrp="1"/>
          </p:cNvSpPr>
          <p:nvPr>
            <p:ph type="title"/>
          </p:nvPr>
        </p:nvSpPr>
        <p:spPr>
          <a:xfrm>
            <a:off x="838199" y="0"/>
            <a:ext cx="10515600" cy="1325563"/>
          </a:xfrm>
        </p:spPr>
        <p:txBody>
          <a:bodyPr/>
          <a:lstStyle/>
          <a:p>
            <a:r>
              <a:rPr lang="nb-NO" b="1" dirty="0">
                <a:solidFill>
                  <a:srgbClr val="00B050"/>
                </a:solidFill>
              </a:rPr>
              <a:t>Plan for forebygging (hjelpetiltak)</a:t>
            </a:r>
          </a:p>
        </p:txBody>
      </p:sp>
      <p:graphicFrame>
        <p:nvGraphicFramePr>
          <p:cNvPr id="4" name="Tabell 4">
            <a:extLst>
              <a:ext uri="{FF2B5EF4-FFF2-40B4-BE49-F238E27FC236}">
                <a16:creationId xmlns:a16="http://schemas.microsoft.com/office/drawing/2014/main" id="{C99D9382-A9A2-5E4B-B393-737F00FB0D25}"/>
              </a:ext>
            </a:extLst>
          </p:cNvPr>
          <p:cNvGraphicFramePr>
            <a:graphicFrameLocks noGrp="1"/>
          </p:cNvGraphicFramePr>
          <p:nvPr>
            <p:ph idx="1"/>
            <p:extLst>
              <p:ext uri="{D42A27DB-BD31-4B8C-83A1-F6EECF244321}">
                <p14:modId xmlns:p14="http://schemas.microsoft.com/office/powerpoint/2010/main" val="2543014426"/>
              </p:ext>
            </p:extLst>
          </p:nvPr>
        </p:nvGraphicFramePr>
        <p:xfrm>
          <a:off x="838199" y="1825624"/>
          <a:ext cx="10692540" cy="5029200"/>
        </p:xfrm>
        <a:graphic>
          <a:graphicData uri="http://schemas.openxmlformats.org/drawingml/2006/table">
            <a:tbl>
              <a:tblPr firstRow="1" bandRow="1" bandCol="1">
                <a:tableStyleId>{793D81CF-94F2-401A-BA57-92F5A7B2D0C5}</a:tableStyleId>
              </a:tblPr>
              <a:tblGrid>
                <a:gridCol w="2673135">
                  <a:extLst>
                    <a:ext uri="{9D8B030D-6E8A-4147-A177-3AD203B41FA5}">
                      <a16:colId xmlns:a16="http://schemas.microsoft.com/office/drawing/2014/main" val="1418621601"/>
                    </a:ext>
                  </a:extLst>
                </a:gridCol>
                <a:gridCol w="2673135">
                  <a:extLst>
                    <a:ext uri="{9D8B030D-6E8A-4147-A177-3AD203B41FA5}">
                      <a16:colId xmlns:a16="http://schemas.microsoft.com/office/drawing/2014/main" val="2408153242"/>
                    </a:ext>
                  </a:extLst>
                </a:gridCol>
                <a:gridCol w="2673135">
                  <a:extLst>
                    <a:ext uri="{9D8B030D-6E8A-4147-A177-3AD203B41FA5}">
                      <a16:colId xmlns:a16="http://schemas.microsoft.com/office/drawing/2014/main" val="988981431"/>
                    </a:ext>
                  </a:extLst>
                </a:gridCol>
                <a:gridCol w="2673135">
                  <a:extLst>
                    <a:ext uri="{9D8B030D-6E8A-4147-A177-3AD203B41FA5}">
                      <a16:colId xmlns:a16="http://schemas.microsoft.com/office/drawing/2014/main" val="4047676189"/>
                    </a:ext>
                  </a:extLst>
                </a:gridCol>
              </a:tblGrid>
              <a:tr h="1054894">
                <a:tc>
                  <a:txBody>
                    <a:bodyPr/>
                    <a:lstStyle/>
                    <a:p>
                      <a:r>
                        <a:rPr lang="nb-NO" dirty="0">
                          <a:solidFill>
                            <a:schemeClr val="tx1"/>
                          </a:solidFill>
                        </a:rPr>
                        <a:t>5. Psykisk lidelse</a:t>
                      </a:r>
                    </a:p>
                    <a:p>
                      <a:r>
                        <a:rPr lang="nb-NO" dirty="0">
                          <a:solidFill>
                            <a:schemeClr val="tx1"/>
                          </a:solidFill>
                        </a:rPr>
                        <a:t>eller rus hos foresatte</a:t>
                      </a:r>
                      <a:r>
                        <a:rPr lang="nb-NO" dirty="0"/>
                        <a:t> eller rusmisbruk </a:t>
                      </a:r>
                    </a:p>
                  </a:txBody>
                  <a:tcPr>
                    <a:solidFill>
                      <a:schemeClr val="bg1"/>
                    </a:solidFill>
                  </a:tcPr>
                </a:tc>
                <a:tc>
                  <a:txBody>
                    <a:bodyPr/>
                    <a:lstStyle/>
                    <a:p>
                      <a:r>
                        <a:rPr lang="nb-NO" dirty="0">
                          <a:solidFill>
                            <a:schemeClr val="tx1"/>
                          </a:solidFill>
                        </a:rPr>
                        <a:t>6. Utviklingsvansker</a:t>
                      </a:r>
                    </a:p>
                  </a:txBody>
                  <a:tcPr>
                    <a:solidFill>
                      <a:schemeClr val="bg1"/>
                    </a:solidFill>
                  </a:tcPr>
                </a:tc>
                <a:tc>
                  <a:txBody>
                    <a:bodyPr/>
                    <a:lstStyle/>
                    <a:p>
                      <a:r>
                        <a:rPr lang="nb-NO" dirty="0">
                          <a:solidFill>
                            <a:schemeClr val="tx1"/>
                          </a:solidFill>
                        </a:rPr>
                        <a:t>7. Skadelig psyko-sosialt miljø</a:t>
                      </a:r>
                      <a:endParaRPr lang="nb-NO" dirty="0"/>
                    </a:p>
                  </a:txBody>
                  <a:tcPr>
                    <a:solidFill>
                      <a:schemeClr val="bg1"/>
                    </a:solidFill>
                  </a:tcPr>
                </a:tc>
                <a:tc>
                  <a:txBody>
                    <a:bodyPr/>
                    <a:lstStyle/>
                    <a:p>
                      <a:r>
                        <a:rPr lang="nb-NO" dirty="0">
                          <a:solidFill>
                            <a:schemeClr val="tx1"/>
                          </a:solidFill>
                        </a:rPr>
                        <a:t>8. Skadelige strukturelle betingelser</a:t>
                      </a:r>
                      <a:endParaRPr lang="nb-NO" dirty="0"/>
                    </a:p>
                  </a:txBody>
                  <a:tcPr>
                    <a:solidFill>
                      <a:schemeClr val="bg1"/>
                    </a:solidFill>
                  </a:tcPr>
                </a:tc>
                <a:extLst>
                  <a:ext uri="{0D108BD9-81ED-4DB2-BD59-A6C34878D82A}">
                    <a16:rowId xmlns:a16="http://schemas.microsoft.com/office/drawing/2014/main" val="2778642512"/>
                  </a:ext>
                </a:extLst>
              </a:tr>
              <a:tr h="1054894">
                <a:tc>
                  <a:txBody>
                    <a:bodyPr/>
                    <a:lstStyle/>
                    <a:p>
                      <a:r>
                        <a:rPr lang="nb-NO" dirty="0"/>
                        <a:t>Familiesamtaler</a:t>
                      </a:r>
                    </a:p>
                    <a:p>
                      <a:r>
                        <a:rPr lang="nb-NO" dirty="0"/>
                        <a:t>Veiledning Avlastning</a:t>
                      </a:r>
                    </a:p>
                    <a:p>
                      <a:r>
                        <a:rPr lang="nb-NO" dirty="0"/>
                        <a:t>Traumebehandling</a:t>
                      </a:r>
                    </a:p>
                    <a:p>
                      <a:r>
                        <a:rPr lang="nb-NO" dirty="0"/>
                        <a:t>Rusbehandling</a:t>
                      </a:r>
                    </a:p>
                  </a:txBody>
                  <a:tcPr>
                    <a:solidFill>
                      <a:srgbClr val="FF0000"/>
                    </a:solidFill>
                  </a:tcPr>
                </a:tc>
                <a:tc>
                  <a:txBody>
                    <a:bodyPr/>
                    <a:lstStyle/>
                    <a:p>
                      <a:r>
                        <a:rPr lang="nb-NO" dirty="0"/>
                        <a:t>Psykisk helsetjeneste</a:t>
                      </a:r>
                    </a:p>
                    <a:p>
                      <a:r>
                        <a:rPr lang="nb-NO" dirty="0"/>
                        <a:t>PPT</a:t>
                      </a:r>
                    </a:p>
                    <a:p>
                      <a:r>
                        <a:rPr lang="nb-NO" dirty="0"/>
                        <a:t>Fastlege</a:t>
                      </a:r>
                    </a:p>
                  </a:txBody>
                  <a:tcPr>
                    <a:solidFill>
                      <a:srgbClr val="FF0000"/>
                    </a:solidFill>
                  </a:tcPr>
                </a:tc>
                <a:tc>
                  <a:txBody>
                    <a:bodyPr/>
                    <a:lstStyle/>
                    <a:p>
                      <a:r>
                        <a:rPr lang="nb-NO" dirty="0"/>
                        <a:t>Beredskapsteam mobbing</a:t>
                      </a:r>
                    </a:p>
                  </a:txBody>
                  <a:tcPr>
                    <a:solidFill>
                      <a:srgbClr val="FF0000"/>
                    </a:solidFill>
                  </a:tcPr>
                </a:tc>
                <a:tc>
                  <a:txBody>
                    <a:bodyPr/>
                    <a:lstStyle/>
                    <a:p>
                      <a:r>
                        <a:rPr lang="nb-NO" dirty="0"/>
                        <a:t>NAV</a:t>
                      </a:r>
                    </a:p>
                    <a:p>
                      <a:r>
                        <a:rPr lang="nb-NO" dirty="0"/>
                        <a:t>Gjeldsrådgivning</a:t>
                      </a:r>
                    </a:p>
                  </a:txBody>
                  <a:tcPr>
                    <a:solidFill>
                      <a:srgbClr val="FF0000"/>
                    </a:solidFill>
                  </a:tcPr>
                </a:tc>
                <a:extLst>
                  <a:ext uri="{0D108BD9-81ED-4DB2-BD59-A6C34878D82A}">
                    <a16:rowId xmlns:a16="http://schemas.microsoft.com/office/drawing/2014/main" val="397866259"/>
                  </a:ext>
                </a:extLst>
              </a:tr>
              <a:tr h="1054894">
                <a:tc>
                  <a:txBody>
                    <a:bodyPr/>
                    <a:lstStyle/>
                    <a:p>
                      <a:r>
                        <a:rPr lang="nb-NO" dirty="0"/>
                        <a:t>Gruppe for</a:t>
                      </a:r>
                    </a:p>
                    <a:p>
                      <a:r>
                        <a:rPr lang="nb-NO" dirty="0"/>
                        <a:t>barn som pårørende</a:t>
                      </a:r>
                    </a:p>
                    <a:p>
                      <a:r>
                        <a:rPr lang="nb-NO" dirty="0"/>
                        <a:t>Fritidsaktiviteter</a:t>
                      </a:r>
                    </a:p>
                    <a:p>
                      <a:r>
                        <a:rPr lang="nb-NO" dirty="0"/>
                        <a:t>Konsultasjonsstøtte</a:t>
                      </a:r>
                    </a:p>
                    <a:p>
                      <a:r>
                        <a:rPr lang="nb-NO" dirty="0"/>
                        <a:t>Motiverende intervju</a:t>
                      </a:r>
                    </a:p>
                  </a:txBody>
                  <a:tcPr>
                    <a:solidFill>
                      <a:srgbClr val="FFFF00"/>
                    </a:solidFill>
                  </a:tcPr>
                </a:tc>
                <a:tc>
                  <a:txBody>
                    <a:bodyPr/>
                    <a:lstStyle/>
                    <a:p>
                      <a:r>
                        <a:rPr lang="nb-NO" dirty="0"/>
                        <a:t>Tilpasset opplæring</a:t>
                      </a:r>
                    </a:p>
                    <a:p>
                      <a:r>
                        <a:rPr lang="nb-NO" dirty="0"/>
                        <a:t>Konsultasjonsstøtte</a:t>
                      </a:r>
                    </a:p>
                    <a:p>
                      <a:r>
                        <a:rPr lang="nb-NO" dirty="0"/>
                        <a:t>Kartlegging</a:t>
                      </a:r>
                    </a:p>
                    <a:p>
                      <a:r>
                        <a:rPr lang="nb-NO" dirty="0"/>
                        <a:t>(</a:t>
                      </a:r>
                      <a:r>
                        <a:rPr lang="nb-NO" dirty="0" err="1"/>
                        <a:t>f.eks</a:t>
                      </a:r>
                      <a:r>
                        <a:rPr lang="nb-NO" dirty="0"/>
                        <a:t> dysleksi i </a:t>
                      </a:r>
                      <a:r>
                        <a:rPr lang="nb-NO" dirty="0" err="1"/>
                        <a:t>bhg</a:t>
                      </a:r>
                      <a:r>
                        <a:rPr lang="nb-NO" dirty="0"/>
                        <a:t>)</a:t>
                      </a:r>
                    </a:p>
                  </a:txBody>
                  <a:tcPr>
                    <a:solidFill>
                      <a:srgbClr val="FFFF00"/>
                    </a:solidFill>
                  </a:tcPr>
                </a:tc>
                <a:tc>
                  <a:txBody>
                    <a:bodyPr/>
                    <a:lstStyle/>
                    <a:p>
                      <a:r>
                        <a:rPr lang="nb-NO" dirty="0"/>
                        <a:t>Kompetanseheving</a:t>
                      </a:r>
                    </a:p>
                    <a:p>
                      <a:r>
                        <a:rPr lang="nb-NO" dirty="0"/>
                        <a:t>Konsultasjonsstøtte</a:t>
                      </a:r>
                    </a:p>
                    <a:p>
                      <a:r>
                        <a:rPr lang="nb-NO" dirty="0" err="1"/>
                        <a:t>Sisterhood</a:t>
                      </a:r>
                      <a:r>
                        <a:rPr lang="nb-NO" dirty="0"/>
                        <a:t> gruppe?</a:t>
                      </a:r>
                    </a:p>
                    <a:p>
                      <a:r>
                        <a:rPr lang="nb-NO" dirty="0"/>
                        <a:t>Brotherhood gruppe?</a:t>
                      </a:r>
                    </a:p>
                  </a:txBody>
                  <a:tcPr>
                    <a:solidFill>
                      <a:srgbClr val="FFFF00"/>
                    </a:solidFill>
                  </a:tcPr>
                </a:tc>
                <a:tc>
                  <a:txBody>
                    <a:bodyPr/>
                    <a:lstStyle/>
                    <a:p>
                      <a:r>
                        <a:rPr lang="nb-NO" dirty="0" err="1"/>
                        <a:t>Kontantløs</a:t>
                      </a:r>
                      <a:r>
                        <a:rPr lang="nb-NO" dirty="0"/>
                        <a:t> kantine</a:t>
                      </a:r>
                    </a:p>
                    <a:p>
                      <a:endParaRPr lang="nb-NO" dirty="0"/>
                    </a:p>
                    <a:p>
                      <a:r>
                        <a:rPr lang="nb-NO" dirty="0"/>
                        <a:t>Fritidskort</a:t>
                      </a:r>
                    </a:p>
                  </a:txBody>
                  <a:tcPr>
                    <a:solidFill>
                      <a:srgbClr val="FFFF00"/>
                    </a:solidFill>
                  </a:tcPr>
                </a:tc>
                <a:extLst>
                  <a:ext uri="{0D108BD9-81ED-4DB2-BD59-A6C34878D82A}">
                    <a16:rowId xmlns:a16="http://schemas.microsoft.com/office/drawing/2014/main" val="1209749265"/>
                  </a:ext>
                </a:extLst>
              </a:tr>
              <a:tr h="1054894">
                <a:tc>
                  <a:txBody>
                    <a:bodyPr/>
                    <a:lstStyle/>
                    <a:p>
                      <a:r>
                        <a:rPr lang="nb-NO" dirty="0"/>
                        <a:t>Snakke med barn</a:t>
                      </a:r>
                    </a:p>
                    <a:p>
                      <a:r>
                        <a:rPr lang="nb-NO" dirty="0"/>
                        <a:t>AUDIT, DUDIT</a:t>
                      </a:r>
                    </a:p>
                    <a:p>
                      <a:r>
                        <a:rPr lang="nb-NO" dirty="0"/>
                        <a:t>Alkohol som tema i barnehage og skole</a:t>
                      </a:r>
                    </a:p>
                  </a:txBody>
                  <a:tcPr>
                    <a:solidFill>
                      <a:srgbClr val="00B050"/>
                    </a:solidFill>
                  </a:tcPr>
                </a:tc>
                <a:tc>
                  <a:txBody>
                    <a:bodyPr/>
                    <a:lstStyle/>
                    <a:p>
                      <a:r>
                        <a:rPr lang="nb-NO" dirty="0"/>
                        <a:t>BTI</a:t>
                      </a:r>
                    </a:p>
                    <a:p>
                      <a:r>
                        <a:rPr lang="nb-NO" dirty="0"/>
                        <a:t>Kompetanseløft spes. </a:t>
                      </a:r>
                      <a:r>
                        <a:rPr lang="nb-NO" dirty="0" err="1"/>
                        <a:t>ped</a:t>
                      </a:r>
                      <a:r>
                        <a:rPr lang="nb-NO" dirty="0"/>
                        <a:t>.</a:t>
                      </a:r>
                    </a:p>
                  </a:txBody>
                  <a:tcPr>
                    <a:solidFill>
                      <a:srgbClr val="00B050"/>
                    </a:solidFill>
                  </a:tcPr>
                </a:tc>
                <a:tc>
                  <a:txBody>
                    <a:bodyPr/>
                    <a:lstStyle/>
                    <a:p>
                      <a:r>
                        <a:rPr lang="nb-NO" dirty="0"/>
                        <a:t>Program psykososialt miljø i barnehage og skole</a:t>
                      </a:r>
                    </a:p>
                  </a:txBody>
                  <a:tcPr>
                    <a:solidFill>
                      <a:srgbClr val="00B050"/>
                    </a:solidFill>
                  </a:tcPr>
                </a:tc>
                <a:tc>
                  <a:txBody>
                    <a:bodyPr/>
                    <a:lstStyle/>
                    <a:p>
                      <a:r>
                        <a:rPr lang="nb-NO" dirty="0"/>
                        <a:t>Tema i skolen</a:t>
                      </a:r>
                    </a:p>
                    <a:p>
                      <a:r>
                        <a:rPr lang="nb-NO" dirty="0"/>
                        <a:t>Gratisprinsippet</a:t>
                      </a:r>
                    </a:p>
                    <a:p>
                      <a:r>
                        <a:rPr lang="nb-NO" dirty="0"/>
                        <a:t>Utlånssentral</a:t>
                      </a:r>
                    </a:p>
                    <a:p>
                      <a:r>
                        <a:rPr lang="nb-NO" dirty="0"/>
                        <a:t>Åpne haller</a:t>
                      </a:r>
                    </a:p>
                  </a:txBody>
                  <a:tcPr>
                    <a:solidFill>
                      <a:srgbClr val="00B050"/>
                    </a:solidFill>
                  </a:tcPr>
                </a:tc>
                <a:extLst>
                  <a:ext uri="{0D108BD9-81ED-4DB2-BD59-A6C34878D82A}">
                    <a16:rowId xmlns:a16="http://schemas.microsoft.com/office/drawing/2014/main" val="1020244805"/>
                  </a:ext>
                </a:extLst>
              </a:tr>
            </a:tbl>
          </a:graphicData>
        </a:graphic>
      </p:graphicFrame>
    </p:spTree>
    <p:extLst>
      <p:ext uri="{BB962C8B-B14F-4D97-AF65-F5344CB8AC3E}">
        <p14:creationId xmlns:p14="http://schemas.microsoft.com/office/powerpoint/2010/main" val="174785258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FC2F4EAD-AB45-F74E-8692-C6B9BFAE26B0}"/>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551061AB-5AEA-174D-81C9-BEBB9DF24118}"/>
              </a:ext>
            </a:extLst>
          </p:cNvPr>
          <p:cNvSpPr>
            <a:spLocks noGrp="1"/>
          </p:cNvSpPr>
          <p:nvPr>
            <p:ph idx="1"/>
          </p:nvPr>
        </p:nvSpPr>
        <p:spPr>
          <a:xfrm>
            <a:off x="838200" y="1964221"/>
            <a:ext cx="10515600" cy="4351338"/>
          </a:xfrm>
        </p:spPr>
        <p:txBody>
          <a:bodyPr>
            <a:normAutofit/>
          </a:bodyPr>
          <a:lstStyle/>
          <a:p>
            <a:pPr marL="0" indent="0" algn="ctr">
              <a:buNone/>
            </a:pPr>
            <a:r>
              <a:rPr lang="nb-NO" sz="4400" dirty="0"/>
              <a:t>Planen skal beskrive ansvar, </a:t>
            </a:r>
          </a:p>
          <a:p>
            <a:pPr marL="0" indent="0" algn="ctr">
              <a:buNone/>
            </a:pPr>
            <a:r>
              <a:rPr lang="nb-NO" sz="4400" dirty="0"/>
              <a:t>ledelse, organisering </a:t>
            </a:r>
          </a:p>
          <a:p>
            <a:pPr marL="0" indent="0" algn="ctr">
              <a:buNone/>
            </a:pPr>
            <a:r>
              <a:rPr lang="nb-NO" sz="4400" dirty="0"/>
              <a:t>og samarbeid</a:t>
            </a:r>
          </a:p>
        </p:txBody>
      </p:sp>
    </p:spTree>
    <p:extLst>
      <p:ext uri="{BB962C8B-B14F-4D97-AF65-F5344CB8AC3E}">
        <p14:creationId xmlns:p14="http://schemas.microsoft.com/office/powerpoint/2010/main" val="22610238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B05506-A03D-314D-A2F0-472FD824BB4A}"/>
              </a:ext>
            </a:extLst>
          </p:cNvPr>
          <p:cNvSpPr>
            <a:spLocks noGrp="1"/>
          </p:cNvSpPr>
          <p:nvPr>
            <p:ph type="title"/>
          </p:nvPr>
        </p:nvSpPr>
        <p:spPr/>
        <p:txBody>
          <a:bodyPr>
            <a:normAutofit/>
          </a:bodyPr>
          <a:lstStyle/>
          <a:p>
            <a:r>
              <a:rPr lang="nb-NO" sz="3600" dirty="0"/>
              <a:t>Kunnskapsbasert praksis</a:t>
            </a:r>
          </a:p>
        </p:txBody>
      </p:sp>
      <p:sp>
        <p:nvSpPr>
          <p:cNvPr id="3" name="Plassholder for innhold 2">
            <a:extLst>
              <a:ext uri="{FF2B5EF4-FFF2-40B4-BE49-F238E27FC236}">
                <a16:creationId xmlns:a16="http://schemas.microsoft.com/office/drawing/2014/main" id="{DC6E0A02-F286-684A-BFE2-303DC9A0F274}"/>
              </a:ext>
            </a:extLst>
          </p:cNvPr>
          <p:cNvSpPr>
            <a:spLocks noGrp="1"/>
          </p:cNvSpPr>
          <p:nvPr>
            <p:ph idx="1"/>
          </p:nvPr>
        </p:nvSpPr>
        <p:spPr/>
        <p:txBody>
          <a:bodyPr/>
          <a:lstStyle/>
          <a:p>
            <a:endParaRPr lang="nb-NO" dirty="0"/>
          </a:p>
          <a:p>
            <a:r>
              <a:rPr lang="nb-NO" sz="2400" b="1" dirty="0">
                <a:solidFill>
                  <a:srgbClr val="FF0000"/>
                </a:solidFill>
              </a:rPr>
              <a:t>Statlige føringer er kunnskapsbaserte: </a:t>
            </a:r>
            <a:r>
              <a:rPr lang="nb-NO" sz="1600" dirty="0">
                <a:solidFill>
                  <a:srgbClr val="FF0000"/>
                </a:solidFill>
              </a:rPr>
              <a:t>Solid kunnskapsgrunnlag</a:t>
            </a:r>
          </a:p>
          <a:p>
            <a:pPr lvl="1"/>
            <a:r>
              <a:rPr lang="nb-NO" sz="2100" b="1" dirty="0">
                <a:solidFill>
                  <a:srgbClr val="FF0000"/>
                </a:solidFill>
              </a:rPr>
              <a:t>Nasjonale retningslinjer</a:t>
            </a:r>
          </a:p>
          <a:p>
            <a:pPr lvl="1"/>
            <a:r>
              <a:rPr lang="nb-NO" sz="2100" b="1" dirty="0">
                <a:solidFill>
                  <a:srgbClr val="FF0000"/>
                </a:solidFill>
              </a:rPr>
              <a:t>Veiledere</a:t>
            </a:r>
          </a:p>
          <a:p>
            <a:pPr marL="457200" lvl="1" indent="0">
              <a:buNone/>
            </a:pPr>
            <a:endParaRPr lang="nb-NO" sz="2100" dirty="0"/>
          </a:p>
          <a:p>
            <a:r>
              <a:rPr lang="nb-NO" dirty="0"/>
              <a:t>Forskning: KS/SINTEF: Utenforregnskapet, seks målgrupper</a:t>
            </a:r>
          </a:p>
          <a:p>
            <a:r>
              <a:rPr lang="nb-NO" dirty="0"/>
              <a:t>Forskning: SINTEF: Samfunnsøkonomisk lønnsomhet i lavterskeltjenester</a:t>
            </a:r>
          </a:p>
          <a:p>
            <a:endParaRPr lang="nb-NO" dirty="0"/>
          </a:p>
        </p:txBody>
      </p:sp>
    </p:spTree>
    <p:extLst>
      <p:ext uri="{BB962C8B-B14F-4D97-AF65-F5344CB8AC3E}">
        <p14:creationId xmlns:p14="http://schemas.microsoft.com/office/powerpoint/2010/main" val="316910162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xfrm>
            <a:off x="838200" y="1027906"/>
            <a:ext cx="10515600" cy="4351338"/>
          </a:xfrm>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Tiltakskartlegging </a:t>
            </a:r>
          </a:p>
          <a:p>
            <a:pPr marL="0" indent="0" algn="ctr">
              <a:buNone/>
            </a:pPr>
            <a:r>
              <a:rPr lang="nb-NO" sz="5867" b="1" dirty="0">
                <a:solidFill>
                  <a:schemeClr val="bg1"/>
                </a:solidFill>
              </a:rPr>
              <a:t>– hva trenger vi mer av?</a:t>
            </a:r>
          </a:p>
        </p:txBody>
      </p:sp>
    </p:spTree>
    <p:extLst>
      <p:ext uri="{BB962C8B-B14F-4D97-AF65-F5344CB8AC3E}">
        <p14:creationId xmlns:p14="http://schemas.microsoft.com/office/powerpoint/2010/main" val="3082258454"/>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Plassholder for innhold 5"/>
          <p:cNvSpPr>
            <a:spLocks noGrp="1"/>
          </p:cNvSpPr>
          <p:nvPr>
            <p:ph sz="half" idx="4294967295"/>
          </p:nvPr>
        </p:nvSpPr>
        <p:spPr>
          <a:xfrm>
            <a:off x="5039883" y="2046743"/>
            <a:ext cx="3359151" cy="3767667"/>
          </a:xfrm>
        </p:spPr>
        <p:txBody>
          <a:bodyPr/>
          <a:lstStyle/>
          <a:p>
            <a:pPr marL="0" indent="0">
              <a:buNone/>
            </a:pPr>
            <a:r>
              <a:rPr lang="nb-NO" b="1" dirty="0">
                <a:solidFill>
                  <a:srgbClr val="FF0000"/>
                </a:solidFill>
              </a:rPr>
              <a:t>1 av 12 barn </a:t>
            </a:r>
          </a:p>
          <a:p>
            <a:pPr marL="0" indent="0">
              <a:buNone/>
            </a:pPr>
            <a:r>
              <a:rPr lang="nb-NO" sz="3200" dirty="0"/>
              <a:t>opplever </a:t>
            </a:r>
          </a:p>
          <a:p>
            <a:pPr marL="0" indent="0">
              <a:buNone/>
            </a:pPr>
            <a:r>
              <a:rPr lang="nb-NO" sz="3200" dirty="0"/>
              <a:t>grov vold </a:t>
            </a:r>
          </a:p>
          <a:p>
            <a:pPr marL="0" indent="0">
              <a:buNone/>
            </a:pPr>
            <a:endParaRPr lang="nb-NO" sz="3200" dirty="0"/>
          </a:p>
          <a:p>
            <a:pPr marL="0" indent="0">
              <a:buNone/>
            </a:pPr>
            <a:r>
              <a:rPr lang="nb-NO" sz="1867" dirty="0">
                <a:solidFill>
                  <a:srgbClr val="00B050"/>
                </a:solidFill>
              </a:rPr>
              <a:t>(Mossige &amp; Stefansen, 2016)</a:t>
            </a:r>
          </a:p>
          <a:p>
            <a:endParaRPr lang="nb-NO" sz="3200" dirty="0"/>
          </a:p>
        </p:txBody>
      </p:sp>
      <p:sp>
        <p:nvSpPr>
          <p:cNvPr id="8" name="Plassholder for innhold 7"/>
          <p:cNvSpPr>
            <a:spLocks noGrp="1"/>
          </p:cNvSpPr>
          <p:nvPr>
            <p:ph sz="half" idx="4294967295"/>
          </p:nvPr>
        </p:nvSpPr>
        <p:spPr>
          <a:xfrm>
            <a:off x="1103446" y="2094765"/>
            <a:ext cx="3484628" cy="3671623"/>
          </a:xfrm>
        </p:spPr>
        <p:txBody>
          <a:bodyPr>
            <a:normAutofit fontScale="92500" lnSpcReduction="10000"/>
          </a:bodyPr>
          <a:lstStyle/>
          <a:p>
            <a:pPr marL="0" indent="0">
              <a:buNone/>
            </a:pPr>
            <a:r>
              <a:rPr lang="nb-NO" b="1" dirty="0">
                <a:solidFill>
                  <a:srgbClr val="FF0000"/>
                </a:solidFill>
              </a:rPr>
              <a:t>1 av 10 </a:t>
            </a:r>
          </a:p>
          <a:p>
            <a:pPr marL="0" indent="0">
              <a:buNone/>
            </a:pPr>
            <a:r>
              <a:rPr lang="nb-NO" b="1" dirty="0">
                <a:solidFill>
                  <a:srgbClr val="FF0000"/>
                </a:solidFill>
              </a:rPr>
              <a:t>barn </a:t>
            </a:r>
          </a:p>
          <a:p>
            <a:pPr marL="0" indent="0">
              <a:buNone/>
            </a:pPr>
            <a:r>
              <a:rPr lang="nb-NO" sz="3200" dirty="0"/>
              <a:t>opplever </a:t>
            </a:r>
          </a:p>
          <a:p>
            <a:pPr marL="0" indent="0">
              <a:buNone/>
            </a:pPr>
            <a:r>
              <a:rPr lang="nb-NO" sz="3200" dirty="0"/>
              <a:t>seksuelle overgrep</a:t>
            </a:r>
          </a:p>
          <a:p>
            <a:pPr marL="0" indent="0">
              <a:buNone/>
            </a:pPr>
            <a:r>
              <a:rPr lang="nb-NO" sz="1867" dirty="0">
                <a:solidFill>
                  <a:srgbClr val="00B050"/>
                </a:solidFill>
              </a:rPr>
              <a:t>(Steine, Milde, Bjorvatn, Grønli mfl., 2012)</a:t>
            </a:r>
          </a:p>
          <a:p>
            <a:endParaRPr lang="nb-NO" dirty="0"/>
          </a:p>
        </p:txBody>
      </p:sp>
      <p:sp>
        <p:nvSpPr>
          <p:cNvPr id="9" name="TekstSylinder 8"/>
          <p:cNvSpPr txBox="1"/>
          <p:nvPr/>
        </p:nvSpPr>
        <p:spPr>
          <a:xfrm>
            <a:off x="8592278" y="2026511"/>
            <a:ext cx="2880321" cy="3457613"/>
          </a:xfrm>
          <a:prstGeom prst="rect">
            <a:avLst/>
          </a:prstGeom>
          <a:noFill/>
        </p:spPr>
        <p:txBody>
          <a:bodyPr wrap="square" rtlCol="0">
            <a:spAutoFit/>
          </a:bodyPr>
          <a:lstStyle/>
          <a:p>
            <a:r>
              <a:rPr lang="nb-NO" sz="4267" b="1" dirty="0">
                <a:solidFill>
                  <a:srgbClr val="FF0000"/>
                </a:solidFill>
              </a:rPr>
              <a:t>1 av 12 </a:t>
            </a:r>
          </a:p>
          <a:p>
            <a:r>
              <a:rPr lang="nb-NO" sz="4267" b="1" dirty="0">
                <a:solidFill>
                  <a:srgbClr val="FF0000"/>
                </a:solidFill>
              </a:rPr>
              <a:t>barn</a:t>
            </a:r>
            <a:r>
              <a:rPr lang="nb-NO" sz="4267" b="1" dirty="0"/>
              <a:t> </a:t>
            </a:r>
          </a:p>
          <a:p>
            <a:r>
              <a:rPr lang="nb-NO" sz="3200" dirty="0"/>
              <a:t>har foreldre som strever med rus</a:t>
            </a:r>
          </a:p>
          <a:p>
            <a:r>
              <a:rPr lang="nb-NO" sz="1867" dirty="0">
                <a:solidFill>
                  <a:srgbClr val="00B050"/>
                </a:solidFill>
              </a:rPr>
              <a:t>(Torvik &amp; Rognmo, 2011)</a:t>
            </a:r>
          </a:p>
        </p:txBody>
      </p:sp>
    </p:spTree>
    <p:extLst>
      <p:ext uri="{BB962C8B-B14F-4D97-AF65-F5344CB8AC3E}">
        <p14:creationId xmlns:p14="http://schemas.microsoft.com/office/powerpoint/2010/main" val="201598923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43339" y="2084851"/>
            <a:ext cx="3168352" cy="3145101"/>
          </a:xfrm>
        </p:spPr>
        <p:txBody>
          <a:bodyPr>
            <a:normAutofit fontScale="90000"/>
          </a:bodyPr>
          <a:lstStyle/>
          <a:p>
            <a:r>
              <a:rPr lang="nb-NO" sz="3733"/>
              <a:t>Faglig retnings-linje</a:t>
            </a:r>
            <a:br>
              <a:rPr lang="nb-NO" sz="3733"/>
            </a:br>
            <a:r>
              <a:rPr lang="nb-NO" sz="3733"/>
              <a:t> </a:t>
            </a:r>
            <a:br>
              <a:rPr lang="nb-NO" sz="3733"/>
            </a:br>
            <a:r>
              <a:rPr lang="nb-NO" sz="3733"/>
              <a:t>tidlig oppdagelse</a:t>
            </a:r>
            <a:br>
              <a:rPr lang="nb-NO" sz="3733"/>
            </a:br>
            <a:r>
              <a:rPr lang="nb-NO" sz="3733"/>
              <a:t>utsatte </a:t>
            </a:r>
            <a:br>
              <a:rPr lang="nb-NO" sz="3733"/>
            </a:br>
            <a:r>
              <a:rPr lang="nb-NO" sz="3733"/>
              <a:t>barn </a:t>
            </a:r>
            <a:endParaRPr lang="nb-NO" sz="3733" dirty="0"/>
          </a:p>
        </p:txBody>
      </p:sp>
      <p:pic>
        <p:nvPicPr>
          <p:cNvPr id="4" name="Plassholder for innhold 3"/>
          <p:cNvPicPr>
            <a:picLocks noGrp="1" noChangeAspect="1"/>
          </p:cNvPicPr>
          <p:nvPr>
            <p:ph idx="1"/>
          </p:nvPr>
        </p:nvPicPr>
        <p:blipFill>
          <a:blip r:embed="rId3">
            <a:extLst>
              <a:ext uri="{28A0092B-C50C-407E-A947-70E740481C1C}">
                <a14:useLocalDpi xmlns:a14="http://schemas.microsoft.com/office/drawing/2010/main"/>
              </a:ext>
            </a:extLst>
          </a:blip>
          <a:stretch>
            <a:fillRect/>
          </a:stretch>
        </p:blipFill>
        <p:spPr>
          <a:xfrm>
            <a:off x="3503712" y="548680"/>
            <a:ext cx="8467419" cy="5569248"/>
          </a:xfrm>
        </p:spPr>
      </p:pic>
    </p:spTree>
    <p:extLst>
      <p:ext uri="{BB962C8B-B14F-4D97-AF65-F5344CB8AC3E}">
        <p14:creationId xmlns:p14="http://schemas.microsoft.com/office/powerpoint/2010/main" val="216828155"/>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lassholder for innhold 6" descr="Skjermbilde 2016-09-13 kl. 20.05.32.png"/>
          <p:cNvPicPr>
            <a:picLocks noGrp="1" noChangeAspect="1"/>
          </p:cNvPicPr>
          <p:nvPr>
            <p:ph sz="half" idx="4294967295"/>
          </p:nvPr>
        </p:nvPicPr>
        <p:blipFill>
          <a:blip r:embed="rId3" cstate="email">
            <a:extLst>
              <a:ext uri="{28A0092B-C50C-407E-A947-70E740481C1C}">
                <a14:useLocalDpi xmlns:a14="http://schemas.microsoft.com/office/drawing/2010/main"/>
              </a:ext>
            </a:extLst>
          </a:blip>
          <a:srcRect t="-51984" b="-51984"/>
          <a:stretch>
            <a:fillRect/>
          </a:stretch>
        </p:blipFill>
        <p:spPr>
          <a:xfrm>
            <a:off x="335361" y="-1851586"/>
            <a:ext cx="7815887" cy="11006868"/>
          </a:xfrm>
        </p:spPr>
      </p:pic>
      <p:sp>
        <p:nvSpPr>
          <p:cNvPr id="13" name="Plassholder for innhold 12"/>
          <p:cNvSpPr>
            <a:spLocks noGrp="1"/>
          </p:cNvSpPr>
          <p:nvPr>
            <p:ph sz="half" idx="4294967295"/>
          </p:nvPr>
        </p:nvSpPr>
        <p:spPr>
          <a:xfrm>
            <a:off x="7728182" y="932723"/>
            <a:ext cx="3888316" cy="3911600"/>
          </a:xfrm>
        </p:spPr>
        <p:txBody>
          <a:bodyPr/>
          <a:lstStyle/>
          <a:p>
            <a:pPr marL="0" indent="0">
              <a:buNone/>
            </a:pPr>
            <a:r>
              <a:rPr lang="nb-NO" altLang="x-none" sz="2400" dirty="0">
                <a:ea typeface="ＭＳ Ｐゴシック" charset="-128"/>
              </a:rPr>
              <a:t>        Størksen (2016):</a:t>
            </a:r>
          </a:p>
          <a:p>
            <a:pPr lvl="1"/>
            <a:r>
              <a:rPr lang="nb-NO" altLang="x-none" sz="1867" dirty="0">
                <a:ea typeface="ＭＳ Ｐゴシック" charset="-128"/>
              </a:rPr>
              <a:t>Fulgte 244 5-åringer i 3 år:</a:t>
            </a:r>
          </a:p>
          <a:p>
            <a:pPr lvl="1"/>
            <a:r>
              <a:rPr lang="nb-NO" altLang="x-none" sz="1867" dirty="0">
                <a:ea typeface="ＭＳ Ｐゴシック" charset="-128"/>
              </a:rPr>
              <a:t>Lav skår på relasjon mellom voksne og barn</a:t>
            </a:r>
          </a:p>
          <a:p>
            <a:pPr lvl="1"/>
            <a:r>
              <a:rPr lang="nb-NO" altLang="x-none" sz="1867" dirty="0">
                <a:ea typeface="ＭＳ Ｐゴシック" charset="-128"/>
              </a:rPr>
              <a:t>Få vedvarende samtaler</a:t>
            </a:r>
          </a:p>
          <a:p>
            <a:pPr lvl="1"/>
            <a:r>
              <a:rPr lang="nb-NO" altLang="x-none" sz="1867" dirty="0">
                <a:ea typeface="ＭＳ Ｐゴシック" charset="-128"/>
              </a:rPr>
              <a:t>Barn tok i liten grad kontakt</a:t>
            </a:r>
          </a:p>
          <a:p>
            <a:endParaRPr lang="nb-NO" altLang="x-none" sz="2400" dirty="0">
              <a:ea typeface="ＭＳ Ｐゴシック" charset="-128"/>
            </a:endParaRPr>
          </a:p>
          <a:p>
            <a:pPr>
              <a:buFontTx/>
              <a:buNone/>
            </a:pPr>
            <a:endParaRPr lang="nb-NO" altLang="x-none" sz="2400" dirty="0">
              <a:ea typeface="ＭＳ Ｐゴシック" charset="-128"/>
            </a:endParaRPr>
          </a:p>
        </p:txBody>
      </p:sp>
      <p:sp>
        <p:nvSpPr>
          <p:cNvPr id="4" name="Plassholder for dato 3"/>
          <p:cNvSpPr>
            <a:spLocks noGrp="1"/>
          </p:cNvSpPr>
          <p:nvPr>
            <p:ph type="dt" sz="half" idx="4294967295"/>
          </p:nvPr>
        </p:nvSpPr>
        <p:spPr>
          <a:xfrm>
            <a:off x="0" y="6720418"/>
            <a:ext cx="2133600" cy="476249"/>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ABEBEED7-5B9C-564D-8829-A9E657E8C9DC}" type="datetime1">
              <a:rPr lang="nb-NO" altLang="x-none" sz="1000"/>
              <a:pPr eaLnBrk="1" hangingPunct="1"/>
              <a:t>22.09.2022</a:t>
            </a:fld>
            <a:endParaRPr lang="nb-NO" altLang="x-none" sz="1000"/>
          </a:p>
        </p:txBody>
      </p:sp>
      <p:sp>
        <p:nvSpPr>
          <p:cNvPr id="5" name="Plassholder for bunntekst 4"/>
          <p:cNvSpPr>
            <a:spLocks noGrp="1"/>
          </p:cNvSpPr>
          <p:nvPr>
            <p:ph type="ftr" sz="quarter" idx="4294967295"/>
          </p:nvPr>
        </p:nvSpPr>
        <p:spPr>
          <a:xfrm>
            <a:off x="9296400" y="6720418"/>
            <a:ext cx="2895600" cy="476249"/>
          </a:xfrm>
          <a:prstGeom prst="rect">
            <a:avLst/>
          </a:prstGeom>
        </p:spPr>
        <p:txBody>
          <a:bodyPr/>
          <a:lstStyle/>
          <a:p>
            <a:pPr>
              <a:defRPr/>
            </a:pPr>
            <a:r>
              <a:rPr lang="nb-NO"/>
              <a:t>www.rus-ost.no</a:t>
            </a:r>
          </a:p>
        </p:txBody>
      </p:sp>
      <p:sp>
        <p:nvSpPr>
          <p:cNvPr id="6" name="Plassholder for lysbildenummer 5"/>
          <p:cNvSpPr>
            <a:spLocks noGrp="1"/>
          </p:cNvSpPr>
          <p:nvPr>
            <p:ph type="sldNum" sz="quarter" idx="4294967295"/>
          </p:nvPr>
        </p:nvSpPr>
        <p:spPr>
          <a:xfrm>
            <a:off x="10058400" y="6720418"/>
            <a:ext cx="2133600" cy="476249"/>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947D90F2-65D3-4C4A-9E47-945CAFE85502}" type="slidenum">
              <a:rPr lang="nb-NO" altLang="x-none" sz="1000"/>
              <a:pPr eaLnBrk="1" hangingPunct="1"/>
              <a:t>36</a:t>
            </a:fld>
            <a:endParaRPr lang="nb-NO" altLang="x-none" sz="1000"/>
          </a:p>
        </p:txBody>
      </p:sp>
      <p:sp>
        <p:nvSpPr>
          <p:cNvPr id="49159" name="TekstSylinder 7"/>
          <p:cNvSpPr txBox="1">
            <a:spLocks noChangeArrowheads="1"/>
          </p:cNvSpPr>
          <p:nvPr/>
        </p:nvSpPr>
        <p:spPr bwMode="auto">
          <a:xfrm>
            <a:off x="8459292" y="4276966"/>
            <a:ext cx="3102587" cy="17543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2400">
                <a:solidFill>
                  <a:schemeClr val="tx1"/>
                </a:solidFill>
                <a:latin typeface="Arial" charset="0"/>
                <a:ea typeface="ＭＳ Ｐゴシック" charset="-128"/>
              </a:defRPr>
            </a:lvl1pPr>
            <a:lvl2pPr marL="742950" indent="-285750" eaLnBrk="0" hangingPunct="0">
              <a:defRPr sz="2400">
                <a:solidFill>
                  <a:schemeClr val="tx1"/>
                </a:solidFill>
                <a:latin typeface="Arial" charset="0"/>
                <a:ea typeface="ＭＳ Ｐゴシック" charset="-128"/>
              </a:defRPr>
            </a:lvl2pPr>
            <a:lvl3pPr marL="1143000" indent="-228600" eaLnBrk="0" hangingPunct="0">
              <a:defRPr sz="2400">
                <a:solidFill>
                  <a:schemeClr val="tx1"/>
                </a:solidFill>
                <a:latin typeface="Arial" charset="0"/>
                <a:ea typeface="ＭＳ Ｐゴシック" charset="-128"/>
              </a:defRPr>
            </a:lvl3pPr>
            <a:lvl4pPr marL="1600200" indent="-228600" eaLnBrk="0" hangingPunct="0">
              <a:defRPr sz="2400">
                <a:solidFill>
                  <a:schemeClr val="tx1"/>
                </a:solidFill>
                <a:latin typeface="Arial" charset="0"/>
                <a:ea typeface="ＭＳ Ｐゴシック" charset="-128"/>
              </a:defRPr>
            </a:lvl4pPr>
            <a:lvl5pPr marL="2057400" indent="-228600" eaLnBrk="0" hangingPunct="0">
              <a:defRPr sz="2400">
                <a:solidFill>
                  <a:schemeClr val="tx1"/>
                </a:solidFill>
                <a:latin typeface="Arial" charset="0"/>
                <a:ea typeface="ＭＳ Ｐゴシック" charset="-128"/>
              </a:defRPr>
            </a:lvl5pPr>
            <a:lvl6pPr marL="2514600" indent="-228600" eaLnBrk="0" fontAlgn="base" hangingPunct="0">
              <a:spcBef>
                <a:spcPct val="0"/>
              </a:spcBef>
              <a:spcAft>
                <a:spcPct val="0"/>
              </a:spcAft>
              <a:defRPr sz="2400">
                <a:solidFill>
                  <a:schemeClr val="tx1"/>
                </a:solidFill>
                <a:latin typeface="Arial" charset="0"/>
                <a:ea typeface="ＭＳ Ｐゴシック" charset="-128"/>
              </a:defRPr>
            </a:lvl6pPr>
            <a:lvl7pPr marL="2971800" indent="-228600" eaLnBrk="0" fontAlgn="base" hangingPunct="0">
              <a:spcBef>
                <a:spcPct val="0"/>
              </a:spcBef>
              <a:spcAft>
                <a:spcPct val="0"/>
              </a:spcAft>
              <a:defRPr sz="2400">
                <a:solidFill>
                  <a:schemeClr val="tx1"/>
                </a:solidFill>
                <a:latin typeface="Arial" charset="0"/>
                <a:ea typeface="ＭＳ Ｐゴシック" charset="-128"/>
              </a:defRPr>
            </a:lvl7pPr>
            <a:lvl8pPr marL="3429000" indent="-228600" eaLnBrk="0" fontAlgn="base" hangingPunct="0">
              <a:spcBef>
                <a:spcPct val="0"/>
              </a:spcBef>
              <a:spcAft>
                <a:spcPct val="0"/>
              </a:spcAft>
              <a:defRPr sz="2400">
                <a:solidFill>
                  <a:schemeClr val="tx1"/>
                </a:solidFill>
                <a:latin typeface="Arial" charset="0"/>
                <a:ea typeface="ＭＳ Ｐゴシック" charset="-128"/>
              </a:defRPr>
            </a:lvl8pPr>
            <a:lvl9pPr marL="3886200" indent="-2286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r>
              <a:rPr lang="nb-NO" altLang="x-none" sz="1800" dirty="0">
                <a:hlinkClick r:id="rId4"/>
              </a:rPr>
              <a:t>http://forskning.no/barn-og-ungdom-kommunikasjon-pedagogiske-fag-sosiale-relasjoner/2014/05/voksne-i-barnehagen-snakker</a:t>
            </a:r>
            <a:endParaRPr lang="nb-NO" altLang="x-none" sz="1800" dirty="0"/>
          </a:p>
          <a:p>
            <a:pPr eaLnBrk="1" hangingPunct="1"/>
            <a:endParaRPr lang="nb-NO" altLang="x-none" sz="1800" dirty="0"/>
          </a:p>
        </p:txBody>
      </p:sp>
    </p:spTree>
    <p:extLst>
      <p:ext uri="{BB962C8B-B14F-4D97-AF65-F5344CB8AC3E}">
        <p14:creationId xmlns:p14="http://schemas.microsoft.com/office/powerpoint/2010/main" val="583936183"/>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a:xfrm>
            <a:off x="878749" y="740702"/>
            <a:ext cx="10464137" cy="840845"/>
          </a:xfrm>
        </p:spPr>
        <p:txBody>
          <a:bodyPr>
            <a:normAutofit fontScale="90000"/>
          </a:bodyPr>
          <a:lstStyle/>
          <a:p>
            <a:r>
              <a:rPr lang="nb-NO" sz="6400" dirty="0">
                <a:solidFill>
                  <a:srgbClr val="FF0000"/>
                </a:solidFill>
              </a:rPr>
              <a:t>17 år</a:t>
            </a:r>
          </a:p>
        </p:txBody>
      </p:sp>
      <p:sp>
        <p:nvSpPr>
          <p:cNvPr id="6" name="Plassholder for innhold 5"/>
          <p:cNvSpPr>
            <a:spLocks noGrp="1"/>
          </p:cNvSpPr>
          <p:nvPr>
            <p:ph idx="1"/>
          </p:nvPr>
        </p:nvSpPr>
        <p:spPr/>
        <p:txBody>
          <a:bodyPr/>
          <a:lstStyle/>
          <a:p>
            <a:pPr lvl="1"/>
            <a:r>
              <a:rPr lang="nb-NO" sz="3200" dirty="0"/>
              <a:t>frykt for ikke å bli trodd</a:t>
            </a:r>
          </a:p>
          <a:p>
            <a:pPr lvl="1"/>
            <a:r>
              <a:rPr lang="nb-NO" sz="3200" dirty="0"/>
              <a:t>skyldfølelse for det som har skjedd</a:t>
            </a:r>
          </a:p>
          <a:p>
            <a:pPr lvl="1"/>
            <a:r>
              <a:rPr lang="nb-NO" sz="3200" dirty="0"/>
              <a:t>distansering for å unngå at det ubehagelige skal bli mer virkelig</a:t>
            </a:r>
          </a:p>
          <a:p>
            <a:pPr lvl="1"/>
            <a:r>
              <a:rPr lang="nb-NO" sz="3200"/>
              <a:t>manglende </a:t>
            </a:r>
            <a:r>
              <a:rPr lang="nb-NO" sz="3200" dirty="0"/>
              <a:t>ord og begreper</a:t>
            </a:r>
          </a:p>
          <a:p>
            <a:pPr lvl="1"/>
            <a:r>
              <a:rPr lang="nb-NO" sz="3200" dirty="0"/>
              <a:t>forstod ikke at det var et overgrep </a:t>
            </a:r>
          </a:p>
          <a:p>
            <a:pPr lvl="3"/>
            <a:r>
              <a:rPr lang="nb-NO" dirty="0"/>
              <a:t>(Steine, Winje, Nordhus, Milde mfl., 2017).</a:t>
            </a:r>
          </a:p>
          <a:p>
            <a:endParaRPr lang="nb-NO" sz="3200" dirty="0"/>
          </a:p>
        </p:txBody>
      </p:sp>
    </p:spTree>
    <p:extLst>
      <p:ext uri="{BB962C8B-B14F-4D97-AF65-F5344CB8AC3E}">
        <p14:creationId xmlns:p14="http://schemas.microsoft.com/office/powerpoint/2010/main" val="209898162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tel 5"/>
          <p:cNvSpPr>
            <a:spLocks noGrp="1"/>
          </p:cNvSpPr>
          <p:nvPr>
            <p:ph type="title"/>
          </p:nvPr>
        </p:nvSpPr>
        <p:spPr>
          <a:xfrm>
            <a:off x="719403" y="1557845"/>
            <a:ext cx="4511476" cy="1210756"/>
          </a:xfrm>
        </p:spPr>
        <p:txBody>
          <a:bodyPr>
            <a:normAutofit/>
          </a:bodyPr>
          <a:lstStyle/>
          <a:p>
            <a:r>
              <a:rPr lang="nb-NO" dirty="0"/>
              <a:t>Ikke vent </a:t>
            </a:r>
            <a:br>
              <a:rPr lang="nb-NO" dirty="0"/>
            </a:br>
            <a:r>
              <a:rPr lang="nb-NO" dirty="0"/>
              <a:t>på at barn skal starte</a:t>
            </a:r>
          </a:p>
        </p:txBody>
      </p:sp>
      <p:pic>
        <p:nvPicPr>
          <p:cNvPr id="5" name="Plassholder for innhold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807969" y="-21145"/>
            <a:ext cx="5160052" cy="6879145"/>
          </a:xfrm>
        </p:spPr>
      </p:pic>
    </p:spTree>
    <p:extLst>
      <p:ext uri="{BB962C8B-B14F-4D97-AF65-F5344CB8AC3E}">
        <p14:creationId xmlns:p14="http://schemas.microsoft.com/office/powerpoint/2010/main" val="52242078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d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679496" y="374949"/>
            <a:ext cx="8754433" cy="5842959"/>
          </a:xfrm>
          <a:prstGeom prst="rect">
            <a:avLst/>
          </a:prstGeom>
        </p:spPr>
      </p:pic>
      <p:sp>
        <p:nvSpPr>
          <p:cNvPr id="4" name="Plassholder for innhold 3">
            <a:extLst>
              <a:ext uri="{FF2B5EF4-FFF2-40B4-BE49-F238E27FC236}">
                <a16:creationId xmlns:a16="http://schemas.microsoft.com/office/drawing/2014/main" id="{59506EF2-9A01-7286-94DE-B93DD779C2CA}"/>
              </a:ext>
            </a:extLst>
          </p:cNvPr>
          <p:cNvSpPr>
            <a:spLocks noGrp="1"/>
          </p:cNvSpPr>
          <p:nvPr>
            <p:ph idx="4294967295"/>
          </p:nvPr>
        </p:nvSpPr>
        <p:spPr>
          <a:xfrm>
            <a:off x="927100" y="1462072"/>
            <a:ext cx="4818063" cy="3186112"/>
          </a:xfrm>
        </p:spPr>
        <p:txBody>
          <a:bodyPr>
            <a:noAutofit/>
          </a:bodyPr>
          <a:lstStyle/>
          <a:p>
            <a:pPr marL="0" indent="0">
              <a:buNone/>
            </a:pPr>
            <a:endParaRPr lang="nb-NO" sz="2400" dirty="0"/>
          </a:p>
          <a:p>
            <a:pPr marL="0" indent="0">
              <a:buNone/>
            </a:pPr>
            <a:r>
              <a:rPr lang="nb-NO" sz="2400" dirty="0"/>
              <a:t>Å snakke, be om hjelp</a:t>
            </a:r>
          </a:p>
          <a:p>
            <a:pPr marL="0" indent="0">
              <a:buNone/>
            </a:pPr>
            <a:r>
              <a:rPr lang="nb-NO" sz="2400" dirty="0"/>
              <a:t>Tillit som må øves opp</a:t>
            </a:r>
          </a:p>
          <a:p>
            <a:pPr marL="0" indent="0">
              <a:buNone/>
            </a:pPr>
            <a:endParaRPr lang="nb-NO" sz="2400" dirty="0"/>
          </a:p>
          <a:p>
            <a:pPr marL="0" indent="0">
              <a:buNone/>
            </a:pPr>
            <a:r>
              <a:rPr lang="nb-NO" sz="2400" dirty="0"/>
              <a:t>Kan ta en hel barndom</a:t>
            </a:r>
          </a:p>
          <a:p>
            <a:pPr marL="0" indent="0">
              <a:buNone/>
            </a:pPr>
            <a:endParaRPr lang="nb-NO" sz="2400" dirty="0"/>
          </a:p>
          <a:p>
            <a:pPr marL="0" indent="0">
              <a:buNone/>
            </a:pPr>
            <a:endParaRPr lang="nb-NO" sz="2400" dirty="0"/>
          </a:p>
        </p:txBody>
      </p:sp>
    </p:spTree>
    <p:extLst>
      <p:ext uri="{BB962C8B-B14F-4D97-AF65-F5344CB8AC3E}">
        <p14:creationId xmlns:p14="http://schemas.microsoft.com/office/powerpoint/2010/main" val="152614046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1C1EAFD9-891D-3E4C-A627-E546F199EF25}"/>
              </a:ext>
            </a:extLst>
          </p:cNvPr>
          <p:cNvSpPr>
            <a:spLocks noGrp="1"/>
          </p:cNvSpPr>
          <p:nvPr>
            <p:ph type="title"/>
          </p:nvPr>
        </p:nvSpPr>
        <p:spPr/>
        <p:txBody>
          <a:bodyPr/>
          <a:lstStyle/>
          <a:p>
            <a:r>
              <a:rPr lang="nb-NO" dirty="0">
                <a:solidFill>
                  <a:srgbClr val="FF0000"/>
                </a:solidFill>
              </a:rPr>
              <a:t>Problemstillinger</a:t>
            </a:r>
          </a:p>
        </p:txBody>
      </p:sp>
      <p:sp>
        <p:nvSpPr>
          <p:cNvPr id="3" name="Plassholder for innhold 2">
            <a:extLst>
              <a:ext uri="{FF2B5EF4-FFF2-40B4-BE49-F238E27FC236}">
                <a16:creationId xmlns:a16="http://schemas.microsoft.com/office/drawing/2014/main" id="{26FD486D-6FE8-024E-8F7C-393FD7FCC893}"/>
              </a:ext>
            </a:extLst>
          </p:cNvPr>
          <p:cNvSpPr>
            <a:spLocks noGrp="1"/>
          </p:cNvSpPr>
          <p:nvPr>
            <p:ph idx="1"/>
          </p:nvPr>
        </p:nvSpPr>
        <p:spPr/>
        <p:txBody>
          <a:bodyPr>
            <a:normAutofit fontScale="92500" lnSpcReduction="10000"/>
          </a:bodyPr>
          <a:lstStyle/>
          <a:p>
            <a:r>
              <a:rPr lang="nb-NO" sz="2667" dirty="0"/>
              <a:t>PLIKT: Kommunens «sørge-for» ansvar</a:t>
            </a:r>
          </a:p>
          <a:p>
            <a:r>
              <a:rPr lang="nb-NO" sz="2667" dirty="0"/>
              <a:t>RESSURSER: Hvordan bruke det vi har, bedre? </a:t>
            </a:r>
          </a:p>
          <a:p>
            <a:pPr lvl="1"/>
            <a:r>
              <a:rPr lang="nb-NO" sz="2367" dirty="0"/>
              <a:t>Behov, dimensjonering, organisering</a:t>
            </a:r>
            <a:endParaRPr lang="nb-NO" sz="1833" dirty="0"/>
          </a:p>
          <a:p>
            <a:endParaRPr lang="nb-NO" sz="2133" dirty="0"/>
          </a:p>
          <a:p>
            <a:pPr lvl="2"/>
            <a:r>
              <a:rPr lang="nb-NO" sz="2133" dirty="0"/>
              <a:t>Organisering: Kan vi klare mer sammen? (hvordan?) </a:t>
            </a:r>
          </a:p>
          <a:p>
            <a:pPr lvl="2"/>
            <a:r>
              <a:rPr lang="nb-NO" sz="2133" dirty="0"/>
              <a:t>Kompetanse: Kan kompetanseutvikling hjelpe oss? (hva da?)</a:t>
            </a:r>
          </a:p>
          <a:p>
            <a:pPr lvl="2"/>
            <a:r>
              <a:rPr lang="nb-NO" sz="2133" dirty="0"/>
              <a:t>Metodikk/verktøy: Kan de hjelpes på nye måter? (hvilke måter?)</a:t>
            </a:r>
          </a:p>
          <a:p>
            <a:pPr lvl="2"/>
            <a:r>
              <a:rPr lang="nb-NO" sz="2133" dirty="0"/>
              <a:t>Systemer/praksiser: Hvordan være et lag, få synergieffekter, arbeide på tvers? </a:t>
            </a:r>
          </a:p>
          <a:p>
            <a:endParaRPr lang="nb-NO" sz="2667" dirty="0"/>
          </a:p>
        </p:txBody>
      </p:sp>
    </p:spTree>
    <p:extLst>
      <p:ext uri="{BB962C8B-B14F-4D97-AF65-F5344CB8AC3E}">
        <p14:creationId xmlns:p14="http://schemas.microsoft.com/office/powerpoint/2010/main" val="329170764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7" name="Tittel 1"/>
          <p:cNvSpPr>
            <a:spLocks noGrp="1"/>
          </p:cNvSpPr>
          <p:nvPr>
            <p:ph type="title"/>
          </p:nvPr>
        </p:nvSpPr>
        <p:spPr/>
        <p:txBody>
          <a:bodyPr/>
          <a:lstStyle/>
          <a:p>
            <a:endParaRPr lang="x-none" altLang="x-none">
              <a:ea typeface="ＭＳ Ｐゴシック" charset="-128"/>
            </a:endParaRPr>
          </a:p>
        </p:txBody>
      </p:sp>
      <p:sp>
        <p:nvSpPr>
          <p:cNvPr id="4" name="Plassholder for dato 3"/>
          <p:cNvSpPr>
            <a:spLocks noGrp="1"/>
          </p:cNvSpPr>
          <p:nvPr>
            <p:ph type="dt" sz="quarter" idx="4294967295"/>
          </p:nvPr>
        </p:nvSpPr>
        <p:spPr>
          <a:xfrm>
            <a:off x="2640013" y="6553200"/>
            <a:ext cx="2133600" cy="476251"/>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BEE4626-EDE2-A84E-BE69-45A392811089}" type="datetime1">
              <a:rPr lang="nb-NO" altLang="x-none" sz="1000"/>
              <a:pPr eaLnBrk="1" hangingPunct="1"/>
              <a:t>22.09.2022</a:t>
            </a:fld>
            <a:endParaRPr lang="nb-NO" altLang="x-none" sz="1000"/>
          </a:p>
        </p:txBody>
      </p:sp>
      <p:sp>
        <p:nvSpPr>
          <p:cNvPr id="6" name="Plassholder for lysbildenummer 5"/>
          <p:cNvSpPr>
            <a:spLocks noGrp="1"/>
          </p:cNvSpPr>
          <p:nvPr>
            <p:ph type="sldNum" sz="quarter" idx="4294967295"/>
          </p:nvPr>
        </p:nvSpPr>
        <p:spPr>
          <a:xfrm>
            <a:off x="8447088" y="6553200"/>
            <a:ext cx="2133600" cy="476251"/>
          </a:xfrm>
          <a:prstGeom prst="rect">
            <a:avLst/>
          </a:prstGeom>
        </p:spPr>
        <p:txBody>
          <a:bodyPr/>
          <a:lstStyle>
            <a:lvl1pPr eaLnBrk="0" hangingPunct="0">
              <a:defRPr sz="2400">
                <a:solidFill>
                  <a:schemeClr val="tx1"/>
                </a:solidFill>
                <a:latin typeface="Arial" charset="0"/>
                <a:ea typeface="ＭＳ Ｐゴシック" charset="-128"/>
              </a:defRPr>
            </a:lvl1pPr>
            <a:lvl2pPr marL="742932" indent="-285744" eaLnBrk="0" hangingPunct="0">
              <a:defRPr sz="2400">
                <a:solidFill>
                  <a:schemeClr val="tx1"/>
                </a:solidFill>
                <a:latin typeface="Arial" charset="0"/>
                <a:ea typeface="ＭＳ Ｐゴシック" charset="-128"/>
              </a:defRPr>
            </a:lvl2pPr>
            <a:lvl3pPr marL="1142971" indent="-228594" eaLnBrk="0" hangingPunct="0">
              <a:defRPr sz="2400">
                <a:solidFill>
                  <a:schemeClr val="tx1"/>
                </a:solidFill>
                <a:latin typeface="Arial" charset="0"/>
                <a:ea typeface="ＭＳ Ｐゴシック" charset="-128"/>
              </a:defRPr>
            </a:lvl3pPr>
            <a:lvl4pPr marL="1600160" indent="-228594" eaLnBrk="0" hangingPunct="0">
              <a:defRPr sz="2400">
                <a:solidFill>
                  <a:schemeClr val="tx1"/>
                </a:solidFill>
                <a:latin typeface="Arial" charset="0"/>
                <a:ea typeface="ＭＳ Ｐゴシック" charset="-128"/>
              </a:defRPr>
            </a:lvl4pPr>
            <a:lvl5pPr marL="2057349" indent="-228594" eaLnBrk="0" hangingPunct="0">
              <a:defRPr sz="2400">
                <a:solidFill>
                  <a:schemeClr val="tx1"/>
                </a:solidFill>
                <a:latin typeface="Arial" charset="0"/>
                <a:ea typeface="ＭＳ Ｐゴシック" charset="-128"/>
              </a:defRPr>
            </a:lvl5pPr>
            <a:lvl6pPr marL="2514537" indent="-228594" eaLnBrk="0" fontAlgn="base" hangingPunct="0">
              <a:spcBef>
                <a:spcPct val="0"/>
              </a:spcBef>
              <a:spcAft>
                <a:spcPct val="0"/>
              </a:spcAft>
              <a:defRPr sz="2400">
                <a:solidFill>
                  <a:schemeClr val="tx1"/>
                </a:solidFill>
                <a:latin typeface="Arial" charset="0"/>
                <a:ea typeface="ＭＳ Ｐゴシック" charset="-128"/>
              </a:defRPr>
            </a:lvl6pPr>
            <a:lvl7pPr marL="2971726" indent="-228594" eaLnBrk="0" fontAlgn="base" hangingPunct="0">
              <a:spcBef>
                <a:spcPct val="0"/>
              </a:spcBef>
              <a:spcAft>
                <a:spcPct val="0"/>
              </a:spcAft>
              <a:defRPr sz="2400">
                <a:solidFill>
                  <a:schemeClr val="tx1"/>
                </a:solidFill>
                <a:latin typeface="Arial" charset="0"/>
                <a:ea typeface="ＭＳ Ｐゴシック" charset="-128"/>
              </a:defRPr>
            </a:lvl7pPr>
            <a:lvl8pPr marL="3428914" indent="-228594" eaLnBrk="0" fontAlgn="base" hangingPunct="0">
              <a:spcBef>
                <a:spcPct val="0"/>
              </a:spcBef>
              <a:spcAft>
                <a:spcPct val="0"/>
              </a:spcAft>
              <a:defRPr sz="2400">
                <a:solidFill>
                  <a:schemeClr val="tx1"/>
                </a:solidFill>
                <a:latin typeface="Arial" charset="0"/>
                <a:ea typeface="ＭＳ Ｐゴシック" charset="-128"/>
              </a:defRPr>
            </a:lvl8pPr>
            <a:lvl9pPr marL="3886103" indent="-228594"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10B0BE2-14C1-7B41-A465-862A4AF38781}" type="slidenum">
              <a:rPr lang="nb-NO" altLang="x-none" sz="1000"/>
              <a:pPr eaLnBrk="1" hangingPunct="1"/>
              <a:t>40</a:t>
            </a:fld>
            <a:endParaRPr lang="nb-NO" altLang="x-none" sz="1000"/>
          </a:p>
        </p:txBody>
      </p:sp>
      <p:pic>
        <p:nvPicPr>
          <p:cNvPr id="65541" name="Plassholder for innhold 8" descr="Skjermbilde 2014-05-07 kl. 23.57.34.png"/>
          <p:cNvPicPr>
            <a:picLocks noGrp="1" noChangeAspect="1"/>
          </p:cNvPicPr>
          <p:nvPr>
            <p:ph idx="1"/>
          </p:nvPr>
        </p:nvPicPr>
        <p:blipFill>
          <a:blip r:embed="rId3">
            <a:extLst>
              <a:ext uri="{28A0092B-C50C-407E-A947-70E740481C1C}">
                <a14:useLocalDpi xmlns:a14="http://schemas.microsoft.com/office/drawing/2010/main"/>
              </a:ext>
            </a:extLst>
          </a:blip>
          <a:srcRect/>
          <a:stretch>
            <a:fillRect/>
          </a:stretch>
        </p:blipFill>
        <p:spPr>
          <a:xfrm>
            <a:off x="626809" y="-1069179"/>
            <a:ext cx="10653767" cy="6784515"/>
          </a:xfrm>
        </p:spPr>
      </p:pic>
      <p:sp>
        <p:nvSpPr>
          <p:cNvPr id="7" name="TekstSylinder 6"/>
          <p:cNvSpPr txBox="1"/>
          <p:nvPr/>
        </p:nvSpPr>
        <p:spPr>
          <a:xfrm>
            <a:off x="1742331" y="5890279"/>
            <a:ext cx="8736971" cy="954300"/>
          </a:xfrm>
          <a:prstGeom prst="rect">
            <a:avLst/>
          </a:prstGeom>
          <a:noFill/>
        </p:spPr>
        <p:txBody>
          <a:bodyPr wrap="square" rtlCol="0">
            <a:spAutoFit/>
          </a:bodyPr>
          <a:lstStyle/>
          <a:p>
            <a:pPr algn="ctr"/>
            <a:r>
              <a:rPr lang="nb-NO" sz="1867" dirty="0"/>
              <a:t>Bilde: Kunstner Kaja Dahle Nyhus, i boken ”Krigen” av Gro Dahle og Kaja Nyhus</a:t>
            </a:r>
          </a:p>
          <a:p>
            <a:pPr algn="ctr"/>
            <a:r>
              <a:rPr lang="nb-NO" sz="1867" dirty="0"/>
              <a:t>Gjengitt med tillatelse</a:t>
            </a:r>
          </a:p>
        </p:txBody>
      </p:sp>
    </p:spTree>
    <p:extLst>
      <p:ext uri="{BB962C8B-B14F-4D97-AF65-F5344CB8AC3E}">
        <p14:creationId xmlns:p14="http://schemas.microsoft.com/office/powerpoint/2010/main" val="1680743434"/>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descr="Et bilde som inneholder innendørs&#10;&#10;Automatisk generert beskrivelse"/>
          <p:cNvPicPr>
            <a:picLocks noGrp="1" noChangeAspect="1"/>
          </p:cNvPicPr>
          <p:nvPr>
            <p:ph type="pic" sz="quarter" idx="13"/>
          </p:nvPr>
        </p:nvPicPr>
        <p:blipFill rotWithShape="1">
          <a:blip r:embed="rId3" cstate="email">
            <a:extLst>
              <a:ext uri="{28A0092B-C50C-407E-A947-70E740481C1C}">
                <a14:useLocalDpi xmlns:a14="http://schemas.microsoft.com/office/drawing/2010/main"/>
              </a:ext>
            </a:extLst>
          </a:blip>
          <a:srcRect/>
          <a:stretch/>
        </p:blipFill>
        <p:spPr>
          <a:xfrm>
            <a:off x="6994525" y="10"/>
            <a:ext cx="5197475" cy="6857990"/>
          </a:xfrm>
          <a:noFill/>
        </p:spPr>
      </p:pic>
      <p:sp>
        <p:nvSpPr>
          <p:cNvPr id="2" name="Tittel 1"/>
          <p:cNvSpPr>
            <a:spLocks noGrp="1"/>
          </p:cNvSpPr>
          <p:nvPr>
            <p:ph type="title"/>
          </p:nvPr>
        </p:nvSpPr>
        <p:spPr>
          <a:xfrm>
            <a:off x="1113341" y="2450317"/>
            <a:ext cx="4809580" cy="1455365"/>
          </a:xfrm>
        </p:spPr>
        <p:txBody>
          <a:bodyPr anchor="b">
            <a:noAutofit/>
          </a:bodyPr>
          <a:lstStyle/>
          <a:p>
            <a:pPr>
              <a:lnSpc>
                <a:spcPct val="100000"/>
              </a:lnSpc>
            </a:pPr>
            <a:r>
              <a:rPr lang="nb-NO" sz="4400" dirty="0"/>
              <a:t>Samtaler </a:t>
            </a:r>
            <a:br>
              <a:rPr lang="nb-NO" sz="4400" dirty="0"/>
            </a:br>
            <a:r>
              <a:rPr lang="nb-NO" sz="4400" dirty="0"/>
              <a:t>med barn starter i hverdags-samtalene</a:t>
            </a:r>
          </a:p>
        </p:txBody>
      </p:sp>
    </p:spTree>
    <p:extLst>
      <p:ext uri="{BB962C8B-B14F-4D97-AF65-F5344CB8AC3E}">
        <p14:creationId xmlns:p14="http://schemas.microsoft.com/office/powerpoint/2010/main" val="2128400225"/>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1295468" y="1508787"/>
            <a:ext cx="4238257" cy="3155951"/>
          </a:xfrm>
        </p:spPr>
        <p:txBody>
          <a:bodyPr/>
          <a:lstStyle/>
          <a:p>
            <a:r>
              <a:rPr lang="nb-NO" sz="4800"/>
              <a:t>HMS-opplæring </a:t>
            </a:r>
            <a:br>
              <a:rPr lang="nb-NO" sz="4800"/>
            </a:br>
            <a:r>
              <a:rPr lang="nb-NO" sz="4800"/>
              <a:t>for </a:t>
            </a:r>
            <a:r>
              <a:rPr lang="nb-NO" sz="4800" dirty="0"/>
              <a:t>barn</a:t>
            </a:r>
          </a:p>
        </p:txBody>
      </p:sp>
      <p:pic>
        <p:nvPicPr>
          <p:cNvPr id="5" name="Plassholder for innhold 4"/>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711958" y="-83251"/>
            <a:ext cx="5207340" cy="6941252"/>
          </a:xfrm>
        </p:spPr>
      </p:pic>
    </p:spTree>
    <p:extLst>
      <p:ext uri="{BB962C8B-B14F-4D97-AF65-F5344CB8AC3E}">
        <p14:creationId xmlns:p14="http://schemas.microsoft.com/office/powerpoint/2010/main" val="181495706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lassholder for innhold 5"/>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3791744" y="740702"/>
            <a:ext cx="8079541" cy="5376236"/>
          </a:xfrm>
        </p:spPr>
      </p:pic>
      <p:sp>
        <p:nvSpPr>
          <p:cNvPr id="2" name="TekstSylinder 1"/>
          <p:cNvSpPr txBox="1"/>
          <p:nvPr/>
        </p:nvSpPr>
        <p:spPr>
          <a:xfrm>
            <a:off x="815413" y="1988841"/>
            <a:ext cx="2592288" cy="2062296"/>
          </a:xfrm>
          <a:prstGeom prst="rect">
            <a:avLst/>
          </a:prstGeom>
          <a:noFill/>
        </p:spPr>
        <p:txBody>
          <a:bodyPr wrap="square" rtlCol="0">
            <a:spAutoFit/>
          </a:bodyPr>
          <a:lstStyle/>
          <a:p>
            <a:r>
              <a:rPr lang="nb-NO" sz="4267" b="1" dirty="0"/>
              <a:t>Alkohol som tema</a:t>
            </a:r>
          </a:p>
        </p:txBody>
      </p:sp>
    </p:spTree>
    <p:extLst>
      <p:ext uri="{BB962C8B-B14F-4D97-AF65-F5344CB8AC3E}">
        <p14:creationId xmlns:p14="http://schemas.microsoft.com/office/powerpoint/2010/main" val="70879647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lassholder for innhold 2"/>
          <p:cNvPicPr>
            <a:picLocks noGrp="1" noChangeAspect="1"/>
          </p:cNvPicPr>
          <p:nvPr>
            <p:ph idx="1"/>
          </p:nvPr>
        </p:nvPicPr>
        <p:blipFill rotWithShape="1">
          <a:blip r:embed="rId3" cstate="email">
            <a:extLst>
              <a:ext uri="{28A0092B-C50C-407E-A947-70E740481C1C}">
                <a14:useLocalDpi xmlns:a14="http://schemas.microsoft.com/office/drawing/2010/main"/>
              </a:ext>
            </a:extLst>
          </a:blip>
          <a:srcRect/>
          <a:stretch/>
        </p:blipFill>
        <p:spPr>
          <a:xfrm>
            <a:off x="-262" y="-258416"/>
            <a:ext cx="12653750" cy="7116416"/>
          </a:xfrm>
          <a:prstGeom prst="rect">
            <a:avLst/>
          </a:prstGeom>
        </p:spPr>
      </p:pic>
    </p:spTree>
    <p:extLst>
      <p:ext uri="{BB962C8B-B14F-4D97-AF65-F5344CB8AC3E}">
        <p14:creationId xmlns:p14="http://schemas.microsoft.com/office/powerpoint/2010/main" val="356728772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
            <a:extLst>
              <a:ext uri="{FF2B5EF4-FFF2-40B4-BE49-F238E27FC236}">
                <a16:creationId xmlns:a16="http://schemas.microsoft.com/office/drawing/2014/main" id="{9042F2C3-7E9A-41CF-8171-1F5BA659EA83}"/>
              </a:ext>
            </a:extLst>
          </p:cNvPr>
          <p:cNvSpPr>
            <a:spLocks noGrp="1"/>
          </p:cNvSpPr>
          <p:nvPr>
            <p:ph type="title"/>
          </p:nvPr>
        </p:nvSpPr>
        <p:spPr>
          <a:xfrm>
            <a:off x="1403632" y="184336"/>
            <a:ext cx="9283781" cy="1405965"/>
          </a:xfrm>
        </p:spPr>
        <p:txBody>
          <a:bodyPr vert="horz" lIns="91440" tIns="45720" rIns="91440" bIns="45720" rtlCol="0" anchor="b">
            <a:normAutofit/>
          </a:bodyPr>
          <a:lstStyle/>
          <a:p>
            <a:pPr algn="ctr"/>
            <a:r>
              <a:rPr lang="en-US" sz="5000" dirty="0">
                <a:latin typeface="+mj-lt"/>
                <a:hlinkClick r:id="rId3"/>
              </a:rPr>
              <a:t>www.robustungdom.no</a:t>
            </a:r>
            <a:br>
              <a:rPr lang="en-US" sz="5000" dirty="0">
                <a:latin typeface="+mj-lt"/>
              </a:rPr>
            </a:br>
            <a:r>
              <a:rPr lang="en-US" sz="2200" dirty="0">
                <a:latin typeface="+mj-lt"/>
              </a:rPr>
              <a:t>(</a:t>
            </a:r>
            <a:r>
              <a:rPr lang="en-US" sz="2200" dirty="0" err="1">
                <a:latin typeface="+mj-lt"/>
              </a:rPr>
              <a:t>lekehefte</a:t>
            </a:r>
            <a:r>
              <a:rPr lang="en-US" sz="2200" dirty="0">
                <a:latin typeface="+mj-lt"/>
              </a:rPr>
              <a:t> </a:t>
            </a:r>
            <a:r>
              <a:rPr lang="en-US" sz="2200" dirty="0" err="1">
                <a:latin typeface="+mj-lt"/>
              </a:rPr>
              <a:t>m.m</a:t>
            </a:r>
            <a:r>
              <a:rPr lang="en-US" sz="2200" dirty="0">
                <a:latin typeface="+mj-lt"/>
              </a:rPr>
              <a:t>)</a:t>
            </a:r>
          </a:p>
        </p:txBody>
      </p:sp>
      <p:pic>
        <p:nvPicPr>
          <p:cNvPr id="6" name="Plassholder for innhold 5" descr="Et bilde som inneholder person, mann, ung, kvinne&#10;&#10;Automatisk generert beskrivelse">
            <a:extLst>
              <a:ext uri="{FF2B5EF4-FFF2-40B4-BE49-F238E27FC236}">
                <a16:creationId xmlns:a16="http://schemas.microsoft.com/office/drawing/2014/main" id="{BD8186D6-F0C7-4C46-BC16-4BBD966BAD18}"/>
              </a:ext>
            </a:extLst>
          </p:cNvPr>
          <p:cNvPicPr>
            <a:picLocks noGrp="1" noChangeAspect="1"/>
          </p:cNvPicPr>
          <p:nvPr>
            <p:ph idx="1"/>
          </p:nvPr>
        </p:nvPicPr>
        <p:blipFill rotWithShape="1">
          <a:blip r:embed="rId4" cstate="email">
            <a:extLst>
              <a:ext uri="{28A0092B-C50C-407E-A947-70E740481C1C}">
                <a14:useLocalDpi xmlns:a14="http://schemas.microsoft.com/office/drawing/2010/main"/>
              </a:ext>
            </a:extLst>
          </a:blip>
          <a:srcRect/>
          <a:stretch/>
        </p:blipFill>
        <p:spPr>
          <a:xfrm>
            <a:off x="3048" y="2084634"/>
            <a:ext cx="12188952" cy="3118224"/>
          </a:xfrm>
          <a:prstGeom prst="rect">
            <a:avLst/>
          </a:prstGeom>
          <a:noFill/>
        </p:spPr>
      </p:pic>
      <p:sp>
        <p:nvSpPr>
          <p:cNvPr id="2" name="TekstSylinder 1">
            <a:extLst>
              <a:ext uri="{FF2B5EF4-FFF2-40B4-BE49-F238E27FC236}">
                <a16:creationId xmlns:a16="http://schemas.microsoft.com/office/drawing/2014/main" id="{F7ED1E5B-AE3C-364E-8316-B76154820FED}"/>
              </a:ext>
            </a:extLst>
          </p:cNvPr>
          <p:cNvSpPr txBox="1"/>
          <p:nvPr/>
        </p:nvSpPr>
        <p:spPr>
          <a:xfrm>
            <a:off x="2377440" y="5202858"/>
            <a:ext cx="7383753" cy="369332"/>
          </a:xfrm>
          <a:prstGeom prst="rect">
            <a:avLst/>
          </a:prstGeom>
          <a:noFill/>
        </p:spPr>
        <p:txBody>
          <a:bodyPr wrap="none" rtlCol="0">
            <a:spAutoFit/>
          </a:bodyPr>
          <a:lstStyle/>
          <a:p>
            <a:r>
              <a:rPr lang="nb-NO" dirty="0">
                <a:hlinkClick r:id="rId5"/>
              </a:rPr>
              <a:t>https://www.io.kommune.no/tjenester/skole-og-utdanning/robust-ungdom/</a:t>
            </a:r>
            <a:r>
              <a:rPr lang="nb-NO" dirty="0"/>
              <a:t> </a:t>
            </a:r>
          </a:p>
        </p:txBody>
      </p:sp>
    </p:spTree>
    <p:extLst>
      <p:ext uri="{BB962C8B-B14F-4D97-AF65-F5344CB8AC3E}">
        <p14:creationId xmlns:p14="http://schemas.microsoft.com/office/powerpoint/2010/main" val="1900257933"/>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idx="4294967295"/>
          </p:nvPr>
        </p:nvSpPr>
        <p:spPr>
          <a:xfrm>
            <a:off x="829432" y="274638"/>
            <a:ext cx="10143368" cy="1143000"/>
          </a:xfrm>
        </p:spPr>
        <p:txBody>
          <a:bodyPr/>
          <a:lstStyle/>
          <a:p>
            <a:r>
              <a:rPr lang="nb-NO" b="1" dirty="0"/>
              <a:t>Eksempler tiltakskompetanse</a:t>
            </a:r>
          </a:p>
        </p:txBody>
      </p:sp>
      <p:sp>
        <p:nvSpPr>
          <p:cNvPr id="4" name="Plassholder for innhold 3"/>
          <p:cNvSpPr>
            <a:spLocks noGrp="1"/>
          </p:cNvSpPr>
          <p:nvPr>
            <p:ph sz="half" idx="4294967295"/>
          </p:nvPr>
        </p:nvSpPr>
        <p:spPr>
          <a:xfrm>
            <a:off x="829431" y="1762282"/>
            <a:ext cx="4758569" cy="3042550"/>
          </a:xfrm>
        </p:spPr>
        <p:txBody>
          <a:bodyPr>
            <a:normAutofit/>
          </a:bodyPr>
          <a:lstStyle/>
          <a:p>
            <a:r>
              <a:rPr lang="nb-NO" b="1" dirty="0">
                <a:solidFill>
                  <a:srgbClr val="FF0000"/>
                </a:solidFill>
              </a:rPr>
              <a:t>”Helt nødvendig for noen, nyttig for flere, bra for alle”</a:t>
            </a:r>
          </a:p>
          <a:p>
            <a:endParaRPr lang="nb-NO" dirty="0"/>
          </a:p>
          <a:p>
            <a:endParaRPr lang="nb-NO" dirty="0"/>
          </a:p>
        </p:txBody>
      </p:sp>
      <p:sp>
        <p:nvSpPr>
          <p:cNvPr id="6" name="Plassholder for innhold 5"/>
          <p:cNvSpPr>
            <a:spLocks noGrp="1"/>
          </p:cNvSpPr>
          <p:nvPr>
            <p:ph sz="quarter" idx="4294967295"/>
          </p:nvPr>
        </p:nvSpPr>
        <p:spPr>
          <a:xfrm>
            <a:off x="5927170" y="1417638"/>
            <a:ext cx="4452459" cy="3604553"/>
          </a:xfrm>
        </p:spPr>
        <p:txBody>
          <a:bodyPr>
            <a:normAutofit/>
          </a:bodyPr>
          <a:lstStyle/>
          <a:p>
            <a:r>
              <a:rPr lang="nb-NO" dirty="0"/>
              <a:t>Psykososiale skoleprogram</a:t>
            </a:r>
          </a:p>
          <a:p>
            <a:r>
              <a:rPr lang="nb-NO" dirty="0"/>
              <a:t>Alle barn lærer bedre </a:t>
            </a:r>
            <a:r>
              <a:rPr lang="nb-NO" dirty="0">
                <a:solidFill>
                  <a:srgbClr val="FF0000"/>
                </a:solidFill>
              </a:rPr>
              <a:t>visuelt </a:t>
            </a:r>
          </a:p>
          <a:p>
            <a:r>
              <a:rPr lang="nb-NO" dirty="0"/>
              <a:t>Forutsigbarhet, struktur, gode planer</a:t>
            </a:r>
          </a:p>
          <a:p>
            <a:r>
              <a:rPr lang="nb-NO" dirty="0">
                <a:solidFill>
                  <a:srgbClr val="FF0000"/>
                </a:solidFill>
              </a:rPr>
              <a:t>Språk-</a:t>
            </a:r>
            <a:r>
              <a:rPr lang="nb-NO" dirty="0"/>
              <a:t> og begrepstrening</a:t>
            </a:r>
          </a:p>
        </p:txBody>
      </p:sp>
      <p:pic>
        <p:nvPicPr>
          <p:cNvPr id="7" name="Plassholder for innhold 7"/>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296432" y="4287395"/>
            <a:ext cx="2379489" cy="1744663"/>
          </a:xfrm>
          <a:prstGeom prst="rect">
            <a:avLst/>
          </a:prstGeom>
          <a:ln>
            <a:noFill/>
          </a:ln>
          <a:effectLst>
            <a:outerShdw blurRad="292100" dist="139700" dir="2700000" algn="tl" rotWithShape="0">
              <a:srgbClr val="333333">
                <a:alpha val="65000"/>
              </a:srgbClr>
            </a:outerShdw>
          </a:effectLst>
        </p:spPr>
      </p:pic>
      <p:pic>
        <p:nvPicPr>
          <p:cNvPr id="8" name="Plassholder for innhold 7"/>
          <p:cNvPicPr>
            <a:picLocks noChangeAspect="1"/>
          </p:cNvPicPr>
          <p:nvPr/>
        </p:nvPicPr>
        <p:blipFill>
          <a:blip r:embed="rId4" cstate="email">
            <a:extLst>
              <a:ext uri="{28A0092B-C50C-407E-A947-70E740481C1C}">
                <a14:useLocalDpi xmlns:a14="http://schemas.microsoft.com/office/drawing/2010/main"/>
              </a:ext>
            </a:extLst>
          </a:blip>
          <a:srcRect/>
          <a:stretch>
            <a:fillRect/>
          </a:stretch>
        </p:blipFill>
        <p:spPr>
          <a:xfrm>
            <a:off x="3008306" y="4352184"/>
            <a:ext cx="2714632" cy="1744663"/>
          </a:xfrm>
          <a:prstGeom prst="rect">
            <a:avLst/>
          </a:prstGeom>
          <a:ln>
            <a:noFill/>
          </a:ln>
          <a:effectLst>
            <a:outerShdw blurRad="292100" dist="139700" dir="2700000" algn="tl" rotWithShape="0">
              <a:srgbClr val="333333">
                <a:alpha val="65000"/>
              </a:srgbClr>
            </a:outerShdw>
          </a:effectLst>
        </p:spPr>
      </p:pic>
      <p:pic>
        <p:nvPicPr>
          <p:cNvPr id="10" name="Bilde 9"/>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5857860" y="4340916"/>
            <a:ext cx="3923305" cy="1781307"/>
          </a:xfrm>
          <a:prstGeom prst="rect">
            <a:avLst/>
          </a:prstGeom>
          <a:ln>
            <a:noFill/>
          </a:ln>
          <a:effectLst>
            <a:outerShdw blurRad="292100" dist="139700" dir="2700000" algn="tl" rotWithShape="0">
              <a:srgbClr val="333333">
                <a:alpha val="65000"/>
              </a:srgbClr>
            </a:outerShdw>
          </a:effectLst>
        </p:spPr>
      </p:pic>
      <p:pic>
        <p:nvPicPr>
          <p:cNvPr id="11" name="Plassholder for innhold 3" descr="Skjermbilde 2014-08-14 kl. 20.54.40.png"/>
          <p:cNvPicPr>
            <a:picLocks noChangeAspect="1"/>
          </p:cNvPicPr>
          <p:nvPr/>
        </p:nvPicPr>
        <p:blipFill>
          <a:blip r:embed="rId6" cstate="email">
            <a:extLst>
              <a:ext uri="{28A0092B-C50C-407E-A947-70E740481C1C}">
                <a14:useLocalDpi xmlns:a14="http://schemas.microsoft.com/office/drawing/2010/main"/>
              </a:ext>
            </a:extLst>
          </a:blip>
          <a:srcRect l="-71836" r="-71836"/>
          <a:stretch>
            <a:fillRect/>
          </a:stretch>
        </p:blipFill>
        <p:spPr>
          <a:xfrm>
            <a:off x="8618316" y="4340916"/>
            <a:ext cx="4731466" cy="1802543"/>
          </a:xfrm>
          <a:prstGeom prst="rect">
            <a:avLst/>
          </a:prstGeom>
          <a:ln>
            <a:noFill/>
          </a:ln>
          <a:effectLst>
            <a:outerShdw blurRad="292100" dist="139700" dir="2700000" algn="tl" rotWithShape="0">
              <a:srgbClr val="333333">
                <a:alpha val="65000"/>
              </a:srgbClr>
            </a:outerShdw>
          </a:effectLst>
        </p:spPr>
      </p:pic>
      <p:sp>
        <p:nvSpPr>
          <p:cNvPr id="3" name="Plassholder for dato 2"/>
          <p:cNvSpPr>
            <a:spLocks noGrp="1"/>
          </p:cNvSpPr>
          <p:nvPr>
            <p:ph type="dt" sz="half" idx="10"/>
          </p:nvPr>
        </p:nvSpPr>
        <p:spPr/>
        <p:txBody>
          <a:bodyPr/>
          <a:lstStyle/>
          <a:p>
            <a:fld id="{C07E7B9E-7918-1348-A49B-67A4F08DD8C9}" type="datetime1">
              <a:rPr lang="nb-NO" smtClean="0"/>
              <a:t>22.09.2022</a:t>
            </a:fld>
            <a:endParaRPr lang="en-US" dirty="0"/>
          </a:p>
        </p:txBody>
      </p:sp>
      <p:sp>
        <p:nvSpPr>
          <p:cNvPr id="5" name="Plassholder for bunntekst 4"/>
          <p:cNvSpPr>
            <a:spLocks noGrp="1"/>
          </p:cNvSpPr>
          <p:nvPr>
            <p:ph type="ftr" sz="quarter" idx="11"/>
          </p:nvPr>
        </p:nvSpPr>
        <p:spPr/>
        <p:txBody>
          <a:bodyPr/>
          <a:lstStyle/>
          <a:p>
            <a:r>
              <a:rPr lang="en-US"/>
              <a:t>Psykologspesialist Anne-Kristin Imenes</a:t>
            </a:r>
            <a:endParaRPr lang="en-US" dirty="0"/>
          </a:p>
        </p:txBody>
      </p:sp>
    </p:spTree>
    <p:extLst>
      <p:ext uri="{BB962C8B-B14F-4D97-AF65-F5344CB8AC3E}">
        <p14:creationId xmlns:p14="http://schemas.microsoft.com/office/powerpoint/2010/main" val="3944427239"/>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ORGANISERING</a:t>
            </a:r>
          </a:p>
        </p:txBody>
      </p:sp>
    </p:spTree>
    <p:extLst>
      <p:ext uri="{BB962C8B-B14F-4D97-AF65-F5344CB8AC3E}">
        <p14:creationId xmlns:p14="http://schemas.microsoft.com/office/powerpoint/2010/main" val="1111082910"/>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4294967295"/>
          </p:nvPr>
        </p:nvSpPr>
        <p:spPr>
          <a:xfrm>
            <a:off x="1871531" y="1604799"/>
            <a:ext cx="9121013" cy="3840427"/>
          </a:xfrm>
        </p:spPr>
        <p:txBody>
          <a:bodyPr>
            <a:normAutofit/>
          </a:bodyPr>
          <a:lstStyle/>
          <a:p>
            <a:pPr>
              <a:buFont typeface="Arial" charset="0"/>
              <a:buChar char="•"/>
            </a:pPr>
            <a:r>
              <a:rPr lang="nb-NO" sz="4000" dirty="0"/>
              <a:t>Samordning et </a:t>
            </a:r>
            <a:r>
              <a:rPr lang="nb-NO" sz="4000" b="1" dirty="0">
                <a:solidFill>
                  <a:srgbClr val="FF0000"/>
                </a:solidFill>
              </a:rPr>
              <a:t>sviktområde</a:t>
            </a:r>
          </a:p>
          <a:p>
            <a:pPr>
              <a:buFont typeface="Arial" charset="0"/>
              <a:buChar char="•"/>
            </a:pPr>
            <a:r>
              <a:rPr lang="nb-NO" sz="4000" b="1" dirty="0">
                <a:solidFill>
                  <a:srgbClr val="FF0000"/>
                </a:solidFill>
              </a:rPr>
              <a:t>Om vi bare gjør det vi pleier, bidrar vi til svikten</a:t>
            </a:r>
          </a:p>
          <a:p>
            <a:pPr marL="0" indent="0">
              <a:buNone/>
            </a:pPr>
            <a:r>
              <a:rPr lang="nb-NO" sz="1600" dirty="0"/>
              <a:t>						(FAFO 0-24 samarbeidet)</a:t>
            </a:r>
          </a:p>
        </p:txBody>
      </p:sp>
    </p:spTree>
    <p:extLst>
      <p:ext uri="{BB962C8B-B14F-4D97-AF65-F5344CB8AC3E}">
        <p14:creationId xmlns:p14="http://schemas.microsoft.com/office/powerpoint/2010/main" val="352090143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964225A-457C-F743-AF8E-9B46369743DD}"/>
              </a:ext>
            </a:extLst>
          </p:cNvPr>
          <p:cNvSpPr>
            <a:spLocks noGrp="1"/>
          </p:cNvSpPr>
          <p:nvPr>
            <p:ph type="title" idx="4294967295"/>
          </p:nvPr>
        </p:nvSpPr>
        <p:spPr>
          <a:xfrm>
            <a:off x="1434475" y="4563697"/>
            <a:ext cx="10972800" cy="922867"/>
          </a:xfrm>
        </p:spPr>
        <p:txBody>
          <a:bodyPr>
            <a:normAutofit fontScale="90000"/>
          </a:bodyPr>
          <a:lstStyle/>
          <a:p>
            <a:r>
              <a:rPr lang="nb-NO" sz="4000" dirty="0">
                <a:solidFill>
                  <a:srgbClr val="FF0000"/>
                </a:solidFill>
              </a:rPr>
              <a:t>Vi må bestemme oss for å tette hull i systemet</a:t>
            </a:r>
            <a:br>
              <a:rPr lang="nb-NO" sz="4000" dirty="0">
                <a:solidFill>
                  <a:srgbClr val="FF0000"/>
                </a:solidFill>
              </a:rPr>
            </a:br>
            <a:r>
              <a:rPr lang="nb-NO" sz="3733" dirty="0"/>
              <a:t>Bort fra kun tjenesteorientering</a:t>
            </a:r>
            <a:br>
              <a:rPr lang="nb-NO" sz="3733" dirty="0"/>
            </a:br>
            <a:r>
              <a:rPr lang="nb-NO" sz="3733" dirty="0"/>
              <a:t>til mer</a:t>
            </a:r>
            <a:br>
              <a:rPr lang="nb-NO" sz="3733" dirty="0"/>
            </a:br>
            <a:r>
              <a:rPr lang="nb-NO" sz="3733" dirty="0">
                <a:solidFill>
                  <a:srgbClr val="FF0000"/>
                </a:solidFill>
              </a:rPr>
              <a:t>brukerorientering</a:t>
            </a:r>
            <a:br>
              <a:rPr lang="nb-NO" sz="3733" dirty="0"/>
            </a:br>
            <a:br>
              <a:rPr lang="nb-NO" sz="3733" dirty="0"/>
            </a:br>
            <a:r>
              <a:rPr lang="nb-NO" sz="3733" dirty="0"/>
              <a:t>- </a:t>
            </a:r>
            <a:r>
              <a:rPr lang="nb-NO" sz="3733" dirty="0">
                <a:solidFill>
                  <a:srgbClr val="FF0000"/>
                </a:solidFill>
              </a:rPr>
              <a:t>behovene</a:t>
            </a:r>
            <a:r>
              <a:rPr lang="nb-NO" sz="3733" dirty="0"/>
              <a:t> i sentrum</a:t>
            </a:r>
            <a:br>
              <a:rPr lang="nb-NO" sz="3733" dirty="0"/>
            </a:br>
            <a:r>
              <a:rPr lang="nb-NO" sz="3733" dirty="0"/>
              <a:t>- ikke hva din </a:t>
            </a:r>
            <a:r>
              <a:rPr lang="nb-NO" sz="3733" dirty="0" err="1"/>
              <a:t>bhg</a:t>
            </a:r>
            <a:r>
              <a:rPr lang="nb-NO" sz="3733" dirty="0"/>
              <a:t>/skole/tjeneste pleier å tilby</a:t>
            </a:r>
          </a:p>
        </p:txBody>
      </p:sp>
    </p:spTree>
    <p:extLst>
      <p:ext uri="{BB962C8B-B14F-4D97-AF65-F5344CB8AC3E}">
        <p14:creationId xmlns:p14="http://schemas.microsoft.com/office/powerpoint/2010/main" val="25818620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KOMMUNENS PLIKT</a:t>
            </a:r>
          </a:p>
        </p:txBody>
      </p:sp>
    </p:spTree>
    <p:extLst>
      <p:ext uri="{BB962C8B-B14F-4D97-AF65-F5344CB8AC3E}">
        <p14:creationId xmlns:p14="http://schemas.microsoft.com/office/powerpoint/2010/main" val="4166174774"/>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DIMENSJONERING</a:t>
            </a:r>
          </a:p>
        </p:txBody>
      </p:sp>
    </p:spTree>
    <p:extLst>
      <p:ext uri="{BB962C8B-B14F-4D97-AF65-F5344CB8AC3E}">
        <p14:creationId xmlns:p14="http://schemas.microsoft.com/office/powerpoint/2010/main" val="319464916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5E2DF03F-C47D-9D40-AA76-4A85A79CCF61}"/>
              </a:ext>
            </a:extLst>
          </p:cNvPr>
          <p:cNvSpPr>
            <a:spLocks noGrp="1"/>
          </p:cNvSpPr>
          <p:nvPr>
            <p:ph type="title"/>
          </p:nvPr>
        </p:nvSpPr>
        <p:spPr/>
        <p:txBody>
          <a:bodyPr>
            <a:normAutofit/>
          </a:bodyPr>
          <a:lstStyle/>
          <a:p>
            <a:r>
              <a:rPr lang="nb-NO" sz="3600" dirty="0"/>
              <a:t>Hvordan prioritere riktig? </a:t>
            </a:r>
          </a:p>
        </p:txBody>
      </p:sp>
      <p:sp>
        <p:nvSpPr>
          <p:cNvPr id="3" name="Plassholder for innhold 2">
            <a:extLst>
              <a:ext uri="{FF2B5EF4-FFF2-40B4-BE49-F238E27FC236}">
                <a16:creationId xmlns:a16="http://schemas.microsoft.com/office/drawing/2014/main" id="{D6B95B2B-CBF7-AF4C-9AC9-73B6C94E7E58}"/>
              </a:ext>
            </a:extLst>
          </p:cNvPr>
          <p:cNvSpPr>
            <a:spLocks noGrp="1"/>
          </p:cNvSpPr>
          <p:nvPr>
            <p:ph idx="1"/>
          </p:nvPr>
        </p:nvSpPr>
        <p:spPr/>
        <p:txBody>
          <a:bodyPr>
            <a:normAutofit fontScale="92500" lnSpcReduction="10000"/>
          </a:bodyPr>
          <a:lstStyle/>
          <a:p>
            <a:pPr marL="0" indent="0">
              <a:buNone/>
            </a:pPr>
            <a:endParaRPr lang="nb-NO" dirty="0"/>
          </a:p>
          <a:p>
            <a:r>
              <a:rPr lang="nb-NO" b="1" dirty="0"/>
              <a:t>Røyken kommune </a:t>
            </a:r>
            <a:r>
              <a:rPr lang="nb-NO" dirty="0"/>
              <a:t>– Familiehjelpen: Manglet klare prioriteringer av målgrupper? </a:t>
            </a:r>
            <a:r>
              <a:rPr lang="nb-NO" dirty="0">
                <a:highlight>
                  <a:srgbClr val="FFFF00"/>
                </a:highlight>
              </a:rPr>
              <a:t>Ble spist opp av alt mulig</a:t>
            </a:r>
            <a:r>
              <a:rPr lang="nb-NO" dirty="0"/>
              <a:t> og ble utilgjengelig for barnevernet</a:t>
            </a:r>
          </a:p>
          <a:p>
            <a:r>
              <a:rPr lang="nb-NO" b="1" dirty="0"/>
              <a:t>Færder kommunene </a:t>
            </a:r>
            <a:r>
              <a:rPr lang="nb-NO" dirty="0"/>
              <a:t>– Barnevernet ble selvforsynt med egne tiltak. Lite samarbeid. Nå: Opprettes </a:t>
            </a:r>
            <a:r>
              <a:rPr lang="nb-NO" dirty="0">
                <a:highlight>
                  <a:srgbClr val="FFFF00"/>
                </a:highlight>
              </a:rPr>
              <a:t>felles tiltaksavdeling </a:t>
            </a:r>
            <a:r>
              <a:rPr lang="nb-NO" dirty="0"/>
              <a:t>i kommunen, så flere får tilgang uten at det meldes barnevern (skolevegring </a:t>
            </a:r>
            <a:r>
              <a:rPr lang="nb-NO" dirty="0" err="1"/>
              <a:t>etc</a:t>
            </a:r>
            <a:r>
              <a:rPr lang="nb-NO" dirty="0"/>
              <a:t>)</a:t>
            </a:r>
          </a:p>
          <a:p>
            <a:r>
              <a:rPr lang="nb-NO" b="1" dirty="0"/>
              <a:t>Alta kommune: </a:t>
            </a:r>
            <a:r>
              <a:rPr lang="nb-NO" dirty="0"/>
              <a:t>Prioriterte tilbud i rød sone (opprettet egen institusjon). Et nytt </a:t>
            </a:r>
            <a:r>
              <a:rPr lang="nb-NO" dirty="0" err="1">
                <a:highlight>
                  <a:srgbClr val="FFFF00"/>
                </a:highlight>
              </a:rPr>
              <a:t>hjemmeteam</a:t>
            </a:r>
            <a:r>
              <a:rPr lang="nb-NO" dirty="0">
                <a:highlight>
                  <a:srgbClr val="FFFF00"/>
                </a:highlight>
              </a:rPr>
              <a:t> </a:t>
            </a:r>
            <a:r>
              <a:rPr lang="nb-NO" dirty="0"/>
              <a:t>har avlastet psykisk helsetjeneste, for å unngå overbelastning</a:t>
            </a:r>
          </a:p>
          <a:p>
            <a:endParaRPr lang="nb-NO" dirty="0"/>
          </a:p>
          <a:p>
            <a:r>
              <a:rPr lang="nb-NO" dirty="0">
                <a:hlinkClick r:id="rId3"/>
              </a:rPr>
              <a:t>https://www.regjeringen.no/no/dokumenter/forsok-med-ny-ansvarsfordeling-mellom-stat-og-kommune-pa-barnevernomradet/id2702569/</a:t>
            </a:r>
            <a:r>
              <a:rPr lang="nb-NO" dirty="0"/>
              <a:t> </a:t>
            </a:r>
          </a:p>
          <a:p>
            <a:endParaRPr lang="nb-NO" dirty="0"/>
          </a:p>
          <a:p>
            <a:endParaRPr lang="nb-NO" dirty="0"/>
          </a:p>
        </p:txBody>
      </p:sp>
    </p:spTree>
    <p:extLst>
      <p:ext uri="{BB962C8B-B14F-4D97-AF65-F5344CB8AC3E}">
        <p14:creationId xmlns:p14="http://schemas.microsoft.com/office/powerpoint/2010/main" val="14595873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tekst 3"/>
          <p:cNvSpPr>
            <a:spLocks noGrp="1"/>
          </p:cNvSpPr>
          <p:nvPr>
            <p:ph type="body" idx="1"/>
          </p:nvPr>
        </p:nvSpPr>
        <p:spPr>
          <a:xfrm>
            <a:off x="836612" y="1086327"/>
            <a:ext cx="5157787" cy="823912"/>
          </a:xfrm>
        </p:spPr>
        <p:txBody>
          <a:bodyPr>
            <a:normAutofit/>
          </a:bodyPr>
          <a:lstStyle/>
          <a:p>
            <a:r>
              <a:rPr lang="nb-NO" sz="3200" dirty="0">
                <a:solidFill>
                  <a:srgbClr val="FF0000"/>
                </a:solidFill>
              </a:rPr>
              <a:t>Aktiv prioritering</a:t>
            </a:r>
          </a:p>
        </p:txBody>
      </p:sp>
      <p:sp>
        <p:nvSpPr>
          <p:cNvPr id="3" name="Plassholder for innhold 2"/>
          <p:cNvSpPr>
            <a:spLocks noGrp="1"/>
          </p:cNvSpPr>
          <p:nvPr>
            <p:ph sz="half" idx="2"/>
          </p:nvPr>
        </p:nvSpPr>
        <p:spPr/>
        <p:txBody>
          <a:bodyPr>
            <a:normAutofit/>
          </a:bodyPr>
          <a:lstStyle/>
          <a:p>
            <a:r>
              <a:rPr lang="nb-NO" dirty="0"/>
              <a:t>Det mest alvorlige fremfor det mindre alvorlige</a:t>
            </a:r>
          </a:p>
          <a:p>
            <a:r>
              <a:rPr lang="nb-NO" dirty="0"/>
              <a:t>Prioriterte målgrupper</a:t>
            </a:r>
          </a:p>
          <a:p>
            <a:r>
              <a:rPr lang="nb-NO" dirty="0"/>
              <a:t>Lett tilgang til vurdering og tidlig hjelp</a:t>
            </a:r>
          </a:p>
          <a:p>
            <a:r>
              <a:rPr lang="nb-NO" dirty="0"/>
              <a:t>Vurdere summen av risikofaktorer</a:t>
            </a:r>
          </a:p>
        </p:txBody>
      </p:sp>
      <p:sp>
        <p:nvSpPr>
          <p:cNvPr id="6" name="Plassholder for innhold 5"/>
          <p:cNvSpPr>
            <a:spLocks noGrp="1"/>
          </p:cNvSpPr>
          <p:nvPr>
            <p:ph sz="quarter" idx="4"/>
          </p:nvPr>
        </p:nvSpPr>
        <p:spPr>
          <a:xfrm>
            <a:off x="6194427" y="2505075"/>
            <a:ext cx="5183188" cy="3684588"/>
          </a:xfrm>
        </p:spPr>
        <p:txBody>
          <a:bodyPr>
            <a:normAutofit/>
          </a:bodyPr>
          <a:lstStyle/>
          <a:p>
            <a:pPr lvl="1"/>
            <a:r>
              <a:rPr lang="nb-NO" dirty="0"/>
              <a:t>Kriser, førstegangshenvendelser og samarbeidssaker bør prioriteres</a:t>
            </a:r>
          </a:p>
          <a:p>
            <a:pPr lvl="1"/>
            <a:r>
              <a:rPr lang="nb-NO" dirty="0"/>
              <a:t>Vold, </a:t>
            </a:r>
            <a:r>
              <a:rPr lang="nb-NO" sz="2000" dirty="0"/>
              <a:t>overgrep</a:t>
            </a:r>
            <a:r>
              <a:rPr lang="nb-NO" dirty="0"/>
              <a:t> og alvorlig bekymring</a:t>
            </a:r>
          </a:p>
          <a:p>
            <a:pPr lvl="1"/>
            <a:r>
              <a:rPr lang="nb-NO" dirty="0"/>
              <a:t>Mobbesaker</a:t>
            </a:r>
          </a:p>
          <a:p>
            <a:pPr lvl="1"/>
            <a:r>
              <a:rPr lang="nb-NO" dirty="0"/>
              <a:t>Nye tilfeller av angst og skolevegring hos barn</a:t>
            </a:r>
          </a:p>
          <a:p>
            <a:endParaRPr lang="nb-NO" dirty="0"/>
          </a:p>
        </p:txBody>
      </p:sp>
    </p:spTree>
    <p:extLst>
      <p:ext uri="{BB962C8B-B14F-4D97-AF65-F5344CB8AC3E}">
        <p14:creationId xmlns:p14="http://schemas.microsoft.com/office/powerpoint/2010/main" val="104380530"/>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5AA8F97-3A5D-C34F-B550-BF7025CDE952}"/>
              </a:ext>
            </a:extLst>
          </p:cNvPr>
          <p:cNvSpPr>
            <a:spLocks noGrp="1"/>
          </p:cNvSpPr>
          <p:nvPr>
            <p:ph type="title"/>
          </p:nvPr>
        </p:nvSpPr>
        <p:spPr/>
        <p:txBody>
          <a:bodyPr>
            <a:normAutofit/>
          </a:bodyPr>
          <a:lstStyle/>
          <a:p>
            <a:pPr algn="ctr"/>
            <a:r>
              <a:rPr lang="nb-NO" b="1" dirty="0">
                <a:solidFill>
                  <a:srgbClr val="00B050"/>
                </a:solidFill>
              </a:rPr>
              <a:t>Samarbeid med andre tjenester </a:t>
            </a:r>
            <a:br>
              <a:rPr lang="nb-NO" b="1" dirty="0">
                <a:solidFill>
                  <a:srgbClr val="00B050"/>
                </a:solidFill>
              </a:rPr>
            </a:br>
            <a:r>
              <a:rPr lang="nb-NO" b="1" dirty="0">
                <a:solidFill>
                  <a:srgbClr val="00B050"/>
                </a:solidFill>
              </a:rPr>
              <a:t>så barnet får rett hjelp til rett tid</a:t>
            </a:r>
            <a:endParaRPr lang="nb-NO" dirty="0">
              <a:solidFill>
                <a:srgbClr val="00B050"/>
              </a:solidFill>
            </a:endParaRPr>
          </a:p>
        </p:txBody>
      </p:sp>
      <p:sp>
        <p:nvSpPr>
          <p:cNvPr id="3" name="Plassholder for innhold 2">
            <a:extLst>
              <a:ext uri="{FF2B5EF4-FFF2-40B4-BE49-F238E27FC236}">
                <a16:creationId xmlns:a16="http://schemas.microsoft.com/office/drawing/2014/main" id="{16758772-E7C5-8246-969A-14220A3A1DA2}"/>
              </a:ext>
            </a:extLst>
          </p:cNvPr>
          <p:cNvSpPr>
            <a:spLocks noGrp="1"/>
          </p:cNvSpPr>
          <p:nvPr>
            <p:ph idx="1"/>
          </p:nvPr>
        </p:nvSpPr>
        <p:spPr>
          <a:xfrm>
            <a:off x="838200" y="2506662"/>
            <a:ext cx="10515600" cy="4351338"/>
          </a:xfrm>
        </p:spPr>
        <p:txBody>
          <a:bodyPr>
            <a:normAutofit/>
          </a:bodyPr>
          <a:lstStyle/>
          <a:p>
            <a:pPr>
              <a:buFont typeface="Wingdings" pitchFamily="2" charset="2"/>
              <a:buChar char="Ø"/>
            </a:pPr>
            <a:r>
              <a:rPr lang="nb-NO" sz="3200" b="1" dirty="0"/>
              <a:t>Betyr: Barnevernssaker må prioriteres av helsetjenesten og PPT også</a:t>
            </a:r>
          </a:p>
          <a:p>
            <a:pPr>
              <a:buFont typeface="Wingdings" pitchFamily="2" charset="2"/>
              <a:buChar char="Ø"/>
            </a:pPr>
            <a:r>
              <a:rPr lang="nb-NO" sz="3200" b="1" dirty="0"/>
              <a:t>«Når en kollega spør, må det gå foran alt annet for at tverrfagligheten skal virke»</a:t>
            </a:r>
          </a:p>
          <a:p>
            <a:pPr>
              <a:buFont typeface="Wingdings" pitchFamily="2" charset="2"/>
              <a:buChar char="Ø"/>
            </a:pPr>
            <a:r>
              <a:rPr lang="nb-NO" sz="2400" dirty="0">
                <a:solidFill>
                  <a:srgbClr val="FF0000"/>
                </a:solidFill>
              </a:rPr>
              <a:t>men da må vi bli kjent</a:t>
            </a:r>
          </a:p>
          <a:p>
            <a:pPr marL="0" indent="0">
              <a:buNone/>
            </a:pPr>
            <a:endParaRPr lang="nb-NO" sz="2800" dirty="0"/>
          </a:p>
          <a:p>
            <a:endParaRPr lang="nb-NO" dirty="0"/>
          </a:p>
        </p:txBody>
      </p:sp>
    </p:spTree>
    <p:extLst>
      <p:ext uri="{BB962C8B-B14F-4D97-AF65-F5344CB8AC3E}">
        <p14:creationId xmlns:p14="http://schemas.microsoft.com/office/powerpoint/2010/main" val="300599242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KOMPETANSE</a:t>
            </a:r>
          </a:p>
        </p:txBody>
      </p:sp>
    </p:spTree>
    <p:extLst>
      <p:ext uri="{BB962C8B-B14F-4D97-AF65-F5344CB8AC3E}">
        <p14:creationId xmlns:p14="http://schemas.microsoft.com/office/powerpoint/2010/main" val="231399840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733838" y="1138424"/>
            <a:ext cx="3510521" cy="2818985"/>
          </a:xfrm>
          <a:noFill/>
          <a:ln w="19050">
            <a:solidFill>
              <a:schemeClr val="tx1"/>
            </a:solidFill>
          </a:ln>
        </p:spPr>
        <p:txBody>
          <a:bodyPr vert="horz" wrap="square" lIns="91440" tIns="45720" rIns="91440" bIns="45720" numCol="1" rtlCol="0" anchor="ctr" anchorCtr="0" compatLnSpc="1">
            <a:prstTxWarp prst="textNoShape">
              <a:avLst/>
            </a:prstTxWarp>
            <a:noAutofit/>
          </a:bodyPr>
          <a:lstStyle/>
          <a:p>
            <a:pPr algn="ctr"/>
            <a:r>
              <a:rPr lang="en-US" dirty="0" err="1"/>
              <a:t>Hvilke</a:t>
            </a:r>
            <a:r>
              <a:rPr lang="en-US" dirty="0"/>
              <a:t> </a:t>
            </a:r>
            <a:r>
              <a:rPr lang="en-US" dirty="0" err="1"/>
              <a:t>tilstander</a:t>
            </a:r>
            <a:r>
              <a:rPr lang="en-US" dirty="0"/>
              <a:t> </a:t>
            </a:r>
            <a:r>
              <a:rPr lang="en-US" dirty="0" err="1"/>
              <a:t>gir</a:t>
            </a:r>
            <a:r>
              <a:rPr lang="en-US" dirty="0"/>
              <a:t> </a:t>
            </a:r>
            <a:r>
              <a:rPr lang="en-US" dirty="0" err="1"/>
              <a:t>rett</a:t>
            </a:r>
            <a:r>
              <a:rPr lang="en-US" dirty="0"/>
              <a:t> </a:t>
            </a:r>
            <a:r>
              <a:rPr lang="en-US" dirty="0" err="1"/>
              <a:t>i</a:t>
            </a:r>
            <a:r>
              <a:rPr lang="en-US" dirty="0"/>
              <a:t> </a:t>
            </a:r>
            <a:r>
              <a:rPr lang="en-US" dirty="0" err="1"/>
              <a:t>spesialist-helsetjenesten</a:t>
            </a:r>
            <a:r>
              <a:rPr lang="en-US" dirty="0"/>
              <a:t>?</a:t>
            </a:r>
          </a:p>
        </p:txBody>
      </p:sp>
      <p:sp>
        <p:nvSpPr>
          <p:cNvPr id="4" name="Plassholder for tekst 3"/>
          <p:cNvSpPr>
            <a:spLocks noGrp="1"/>
          </p:cNvSpPr>
          <p:nvPr>
            <p:ph type="body" sz="half" idx="2"/>
          </p:nvPr>
        </p:nvSpPr>
        <p:spPr>
          <a:xfrm>
            <a:off x="904726" y="3922318"/>
            <a:ext cx="3363975" cy="3415623"/>
          </a:xfrm>
        </p:spPr>
        <p:txBody>
          <a:bodyPr vert="horz" wrap="square" lIns="91440" tIns="45720" rIns="91440" bIns="45720" numCol="1" rtlCol="0" anchor="t" anchorCtr="0" compatLnSpc="1">
            <a:prstTxWarp prst="textNoShape">
              <a:avLst/>
            </a:prstTxWarp>
            <a:normAutofit/>
          </a:bodyPr>
          <a:lstStyle/>
          <a:p>
            <a:endParaRPr lang="en-US" sz="4000" dirty="0"/>
          </a:p>
        </p:txBody>
      </p:sp>
      <p:pic>
        <p:nvPicPr>
          <p:cNvPr id="5" name="Plassholder for innhold 4"/>
          <p:cNvPicPr>
            <a:picLocks noGrp="1" noChangeAspect="1"/>
          </p:cNvPicPr>
          <p:nvPr>
            <p:ph idx="1"/>
          </p:nvPr>
        </p:nvPicPr>
        <p:blipFill>
          <a:blip r:embed="rId3" cstate="email">
            <a:extLst>
              <a:ext uri="{28A0092B-C50C-407E-A947-70E740481C1C}">
                <a14:useLocalDpi xmlns:a14="http://schemas.microsoft.com/office/drawing/2010/main"/>
              </a:ext>
            </a:extLst>
          </a:blip>
          <a:stretch>
            <a:fillRect/>
          </a:stretch>
        </p:blipFill>
        <p:spPr>
          <a:xfrm>
            <a:off x="4650911" y="1"/>
            <a:ext cx="7976019" cy="7337939"/>
          </a:xfrm>
          <a:prstGeom prst="rect">
            <a:avLst/>
          </a:prstGeom>
        </p:spPr>
      </p:pic>
    </p:spTree>
    <p:extLst>
      <p:ext uri="{BB962C8B-B14F-4D97-AF65-F5344CB8AC3E}">
        <p14:creationId xmlns:p14="http://schemas.microsoft.com/office/powerpoint/2010/main" val="41300206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nodePh="1">
                                  <p:stCondLst>
                                    <p:cond delay="0"/>
                                  </p:stCondLst>
                                  <p:endCondLst>
                                    <p:cond evt="begin" delay="0">
                                      <p:tn val="5"/>
                                    </p:cond>
                                  </p:end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Tittel 13"/>
          <p:cNvSpPr>
            <a:spLocks noGrp="1"/>
          </p:cNvSpPr>
          <p:nvPr>
            <p:ph type="title"/>
          </p:nvPr>
        </p:nvSpPr>
        <p:spPr>
          <a:xfrm>
            <a:off x="842963" y="4677139"/>
            <a:ext cx="3932237" cy="1600200"/>
          </a:xfrm>
        </p:spPr>
        <p:txBody>
          <a:bodyPr>
            <a:noAutofit/>
          </a:bodyPr>
          <a:lstStyle/>
          <a:p>
            <a:r>
              <a:rPr lang="nb-NO" sz="3733" dirty="0">
                <a:solidFill>
                  <a:srgbClr val="FF0000"/>
                </a:solidFill>
              </a:rPr>
              <a:t>Vurdere dette ved skolevegring:</a:t>
            </a:r>
            <a:br>
              <a:rPr lang="nb-NO" sz="3733" dirty="0">
                <a:solidFill>
                  <a:srgbClr val="FF0000"/>
                </a:solidFill>
              </a:rPr>
            </a:br>
            <a:br>
              <a:rPr lang="nb-NO" dirty="0"/>
            </a:br>
            <a:r>
              <a:rPr lang="nb-NO" sz="2400" dirty="0"/>
              <a:t>Kan da likevel utløse rett til spesialisert helsehjelp</a:t>
            </a:r>
            <a:br>
              <a:rPr lang="nb-NO" sz="2400" dirty="0"/>
            </a:br>
            <a:br>
              <a:rPr lang="nb-NO" sz="2400" dirty="0"/>
            </a:br>
            <a:r>
              <a:rPr lang="nb-NO" sz="1467" dirty="0"/>
              <a:t>Kilde: Prioriteringsveileder</a:t>
            </a:r>
            <a:br>
              <a:rPr lang="nb-NO" sz="1467" dirty="0"/>
            </a:br>
            <a:r>
              <a:rPr lang="nb-NO" sz="1467" dirty="0"/>
              <a:t>psykisk helsevern</a:t>
            </a:r>
            <a:br>
              <a:rPr lang="nb-NO" sz="1467" dirty="0"/>
            </a:br>
            <a:r>
              <a:rPr lang="nb-NO" sz="1467" dirty="0"/>
              <a:t>barn og unge</a:t>
            </a:r>
          </a:p>
        </p:txBody>
      </p:sp>
      <p:pic>
        <p:nvPicPr>
          <p:cNvPr id="10" name="Plassholder for innhold 9"/>
          <p:cNvPicPr>
            <a:picLocks noGrp="1" noChangeAspect="1"/>
          </p:cNvPicPr>
          <p:nvPr>
            <p:ph idx="1"/>
          </p:nvPr>
        </p:nvPicPr>
        <p:blipFill>
          <a:blip r:embed="rId2" cstate="email">
            <a:extLst>
              <a:ext uri="{28A0092B-C50C-407E-A947-70E740481C1C}">
                <a14:useLocalDpi xmlns:a14="http://schemas.microsoft.com/office/drawing/2010/main"/>
              </a:ext>
            </a:extLst>
          </a:blip>
          <a:stretch>
            <a:fillRect/>
          </a:stretch>
        </p:blipFill>
        <p:spPr>
          <a:xfrm>
            <a:off x="5385981" y="167267"/>
            <a:ext cx="5768467" cy="6189084"/>
          </a:xfrm>
        </p:spPr>
      </p:pic>
      <p:sp>
        <p:nvSpPr>
          <p:cNvPr id="4" name="Plassholder for dato 3"/>
          <p:cNvSpPr>
            <a:spLocks noGrp="1"/>
          </p:cNvSpPr>
          <p:nvPr>
            <p:ph type="dt" sz="half" idx="10"/>
          </p:nvPr>
        </p:nvSpPr>
        <p:spPr>
          <a:xfrm>
            <a:off x="1117600" y="8475133"/>
            <a:ext cx="3657600" cy="486833"/>
          </a:xfrm>
          <a:prstGeom prst="rect">
            <a:avLst/>
          </a:prstGeom>
        </p:spPr>
        <p:txBody>
          <a:bodyPr vert="horz" lIns="121920" tIns="60960" rIns="121920" bIns="60960" rtlCol="0" anchor="ctr"/>
          <a:lstStyle>
            <a:defPPr>
              <a:defRPr lang="en-US"/>
            </a:defPPr>
            <a:lvl1pPr marL="0" algn="l"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98624D31-43A5-475A-80CF-332C9F6DCF35}" type="datetimeFigureOut">
              <a:rPr lang="en-US" smtClean="0"/>
              <a:pPr/>
              <a:t>9/22/2022</a:t>
            </a:fld>
            <a:endParaRPr lang="en-US" dirty="0"/>
          </a:p>
        </p:txBody>
      </p:sp>
      <p:sp>
        <p:nvSpPr>
          <p:cNvPr id="5" name="Plassholder for bunntekst 4"/>
          <p:cNvSpPr>
            <a:spLocks noGrp="1"/>
          </p:cNvSpPr>
          <p:nvPr>
            <p:ph type="ftr" sz="quarter" idx="11"/>
          </p:nvPr>
        </p:nvSpPr>
        <p:spPr>
          <a:xfrm>
            <a:off x="5384800" y="8475133"/>
            <a:ext cx="5486400" cy="486833"/>
          </a:xfrm>
          <a:prstGeom prst="rect">
            <a:avLst/>
          </a:prstGeom>
        </p:spPr>
        <p:txBody>
          <a:bodyPr vert="horz" lIns="121920" tIns="60960" rIns="121920" bIns="60960" rtlCol="0" anchor="ctr"/>
          <a:lstStyle>
            <a:defPPr>
              <a:defRPr lang="en-US"/>
            </a:defPPr>
            <a:lvl1pPr marL="0" algn="ct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sp>
        <p:nvSpPr>
          <p:cNvPr id="6" name="Plassholder for lysbildenummer 5"/>
          <p:cNvSpPr>
            <a:spLocks noGrp="1"/>
          </p:cNvSpPr>
          <p:nvPr>
            <p:ph type="sldNum" sz="quarter" idx="12"/>
          </p:nvPr>
        </p:nvSpPr>
        <p:spPr>
          <a:xfrm>
            <a:off x="11480800" y="8475133"/>
            <a:ext cx="3657600" cy="486833"/>
          </a:xfrm>
          <a:prstGeom prst="rect">
            <a:avLst/>
          </a:prstGeom>
        </p:spPr>
        <p:txBody>
          <a:bodyPr vert="horz" lIns="121920" tIns="60960" rIns="121920" bIns="60960" rtlCol="0" anchor="ctr"/>
          <a:lstStyle>
            <a:defPPr>
              <a:defRPr lang="en-US"/>
            </a:defPPr>
            <a:lvl1pPr marL="0" algn="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4FAB73BC-B049-4115-A692-8D63A059BFB8}" type="slidenum">
              <a:rPr lang="en-US" smtClean="0"/>
              <a:pPr/>
              <a:t>56</a:t>
            </a:fld>
            <a:endParaRPr lang="en-US" dirty="0"/>
          </a:p>
        </p:txBody>
      </p:sp>
      <p:sp>
        <p:nvSpPr>
          <p:cNvPr id="13" name="Friform 12"/>
          <p:cNvSpPr/>
          <p:nvPr/>
        </p:nvSpPr>
        <p:spPr>
          <a:xfrm>
            <a:off x="4876529" y="1672047"/>
            <a:ext cx="7115175" cy="4885508"/>
          </a:xfrm>
          <a:custGeom>
            <a:avLst/>
            <a:gdLst>
              <a:gd name="connsiteX0" fmla="*/ 457200 w 1319601"/>
              <a:gd name="connsiteY0" fmla="*/ 303 h 875514"/>
              <a:gd name="connsiteX1" fmla="*/ 404948 w 1319601"/>
              <a:gd name="connsiteY1" fmla="*/ 13365 h 875514"/>
              <a:gd name="connsiteX2" fmla="*/ 326571 w 1319601"/>
              <a:gd name="connsiteY2" fmla="*/ 39491 h 875514"/>
              <a:gd name="connsiteX3" fmla="*/ 248194 w 1319601"/>
              <a:gd name="connsiteY3" fmla="*/ 65617 h 875514"/>
              <a:gd name="connsiteX4" fmla="*/ 209005 w 1319601"/>
              <a:gd name="connsiteY4" fmla="*/ 78680 h 875514"/>
              <a:gd name="connsiteX5" fmla="*/ 169817 w 1319601"/>
              <a:gd name="connsiteY5" fmla="*/ 91743 h 875514"/>
              <a:gd name="connsiteX6" fmla="*/ 78377 w 1319601"/>
              <a:gd name="connsiteY6" fmla="*/ 209308 h 875514"/>
              <a:gd name="connsiteX7" fmla="*/ 52251 w 1319601"/>
              <a:gd name="connsiteY7" fmla="*/ 248497 h 875514"/>
              <a:gd name="connsiteX8" fmla="*/ 26125 w 1319601"/>
              <a:gd name="connsiteY8" fmla="*/ 326874 h 875514"/>
              <a:gd name="connsiteX9" fmla="*/ 13063 w 1319601"/>
              <a:gd name="connsiteY9" fmla="*/ 366063 h 875514"/>
              <a:gd name="connsiteX10" fmla="*/ 0 w 1319601"/>
              <a:gd name="connsiteY10" fmla="*/ 431377 h 875514"/>
              <a:gd name="connsiteX11" fmla="*/ 13063 w 1319601"/>
              <a:gd name="connsiteY11" fmla="*/ 614257 h 875514"/>
              <a:gd name="connsiteX12" fmla="*/ 26125 w 1319601"/>
              <a:gd name="connsiteY12" fmla="*/ 653445 h 875514"/>
              <a:gd name="connsiteX13" fmla="*/ 65314 w 1319601"/>
              <a:gd name="connsiteY13" fmla="*/ 679571 h 875514"/>
              <a:gd name="connsiteX14" fmla="*/ 104503 w 1319601"/>
              <a:gd name="connsiteY14" fmla="*/ 718760 h 875514"/>
              <a:gd name="connsiteX15" fmla="*/ 182880 w 1319601"/>
              <a:gd name="connsiteY15" fmla="*/ 757948 h 875514"/>
              <a:gd name="connsiteX16" fmla="*/ 300445 w 1319601"/>
              <a:gd name="connsiteY16" fmla="*/ 810200 h 875514"/>
              <a:gd name="connsiteX17" fmla="*/ 378823 w 1319601"/>
              <a:gd name="connsiteY17" fmla="*/ 836325 h 875514"/>
              <a:gd name="connsiteX18" fmla="*/ 418011 w 1319601"/>
              <a:gd name="connsiteY18" fmla="*/ 849388 h 875514"/>
              <a:gd name="connsiteX19" fmla="*/ 509451 w 1319601"/>
              <a:gd name="connsiteY19" fmla="*/ 875514 h 875514"/>
              <a:gd name="connsiteX20" fmla="*/ 836023 w 1319601"/>
              <a:gd name="connsiteY20" fmla="*/ 862451 h 875514"/>
              <a:gd name="connsiteX21" fmla="*/ 953588 w 1319601"/>
              <a:gd name="connsiteY21" fmla="*/ 810200 h 875514"/>
              <a:gd name="connsiteX22" fmla="*/ 992777 w 1319601"/>
              <a:gd name="connsiteY22" fmla="*/ 797137 h 875514"/>
              <a:gd name="connsiteX23" fmla="*/ 1071154 w 1319601"/>
              <a:gd name="connsiteY23" fmla="*/ 744885 h 875514"/>
              <a:gd name="connsiteX24" fmla="*/ 1110343 w 1319601"/>
              <a:gd name="connsiteY24" fmla="*/ 718760 h 875514"/>
              <a:gd name="connsiteX25" fmla="*/ 1149531 w 1319601"/>
              <a:gd name="connsiteY25" fmla="*/ 705697 h 875514"/>
              <a:gd name="connsiteX26" fmla="*/ 1175657 w 1319601"/>
              <a:gd name="connsiteY26" fmla="*/ 666508 h 875514"/>
              <a:gd name="connsiteX27" fmla="*/ 1214845 w 1319601"/>
              <a:gd name="connsiteY27" fmla="*/ 640383 h 875514"/>
              <a:gd name="connsiteX28" fmla="*/ 1267097 w 1319601"/>
              <a:gd name="connsiteY28" fmla="*/ 562005 h 875514"/>
              <a:gd name="connsiteX29" fmla="*/ 1293223 w 1319601"/>
              <a:gd name="connsiteY29" fmla="*/ 522817 h 875514"/>
              <a:gd name="connsiteX30" fmla="*/ 1319348 w 1319601"/>
              <a:gd name="connsiteY30" fmla="*/ 444440 h 875514"/>
              <a:gd name="connsiteX31" fmla="*/ 1306285 w 1319601"/>
              <a:gd name="connsiteY31" fmla="*/ 313811 h 875514"/>
              <a:gd name="connsiteX32" fmla="*/ 1240971 w 1319601"/>
              <a:gd name="connsiteY32" fmla="*/ 196245 h 875514"/>
              <a:gd name="connsiteX33" fmla="*/ 1201783 w 1319601"/>
              <a:gd name="connsiteY33" fmla="*/ 157057 h 875514"/>
              <a:gd name="connsiteX34" fmla="*/ 1123405 w 1319601"/>
              <a:gd name="connsiteY34" fmla="*/ 130931 h 875514"/>
              <a:gd name="connsiteX35" fmla="*/ 1084217 w 1319601"/>
              <a:gd name="connsiteY35" fmla="*/ 117868 h 875514"/>
              <a:gd name="connsiteX36" fmla="*/ 1045028 w 1319601"/>
              <a:gd name="connsiteY36" fmla="*/ 104805 h 875514"/>
              <a:gd name="connsiteX37" fmla="*/ 1005840 w 1319601"/>
              <a:gd name="connsiteY37" fmla="*/ 91743 h 875514"/>
              <a:gd name="connsiteX38" fmla="*/ 966651 w 1319601"/>
              <a:gd name="connsiteY38" fmla="*/ 65617 h 875514"/>
              <a:gd name="connsiteX39" fmla="*/ 888274 w 1319601"/>
              <a:gd name="connsiteY39" fmla="*/ 39491 h 875514"/>
              <a:gd name="connsiteX40" fmla="*/ 849085 w 1319601"/>
              <a:gd name="connsiteY40" fmla="*/ 26428 h 875514"/>
              <a:gd name="connsiteX41" fmla="*/ 457200 w 1319601"/>
              <a:gd name="connsiteY41" fmla="*/ 303 h 8755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Lst>
            <a:rect l="l" t="t" r="r" b="b"/>
            <a:pathLst>
              <a:path w="1319601" h="875514">
                <a:moveTo>
                  <a:pt x="457200" y="303"/>
                </a:moveTo>
                <a:cubicBezTo>
                  <a:pt x="383177" y="-1874"/>
                  <a:pt x="422144" y="8206"/>
                  <a:pt x="404948" y="13365"/>
                </a:cubicBezTo>
                <a:cubicBezTo>
                  <a:pt x="378570" y="21278"/>
                  <a:pt x="352697" y="30782"/>
                  <a:pt x="326571" y="39491"/>
                </a:cubicBezTo>
                <a:lnTo>
                  <a:pt x="248194" y="65617"/>
                </a:lnTo>
                <a:lnTo>
                  <a:pt x="209005" y="78680"/>
                </a:lnTo>
                <a:lnTo>
                  <a:pt x="169817" y="91743"/>
                </a:lnTo>
                <a:cubicBezTo>
                  <a:pt x="108425" y="153133"/>
                  <a:pt x="140876" y="115560"/>
                  <a:pt x="78377" y="209308"/>
                </a:cubicBezTo>
                <a:cubicBezTo>
                  <a:pt x="69668" y="222371"/>
                  <a:pt x="57216" y="233603"/>
                  <a:pt x="52251" y="248497"/>
                </a:cubicBezTo>
                <a:lnTo>
                  <a:pt x="26125" y="326874"/>
                </a:lnTo>
                <a:cubicBezTo>
                  <a:pt x="21771" y="339937"/>
                  <a:pt x="15763" y="352561"/>
                  <a:pt x="13063" y="366063"/>
                </a:cubicBezTo>
                <a:lnTo>
                  <a:pt x="0" y="431377"/>
                </a:lnTo>
                <a:cubicBezTo>
                  <a:pt x="4354" y="492337"/>
                  <a:pt x="5922" y="553560"/>
                  <a:pt x="13063" y="614257"/>
                </a:cubicBezTo>
                <a:cubicBezTo>
                  <a:pt x="14672" y="627932"/>
                  <a:pt x="17523" y="642693"/>
                  <a:pt x="26125" y="653445"/>
                </a:cubicBezTo>
                <a:cubicBezTo>
                  <a:pt x="35933" y="665704"/>
                  <a:pt x="53253" y="669520"/>
                  <a:pt x="65314" y="679571"/>
                </a:cubicBezTo>
                <a:cubicBezTo>
                  <a:pt x="79506" y="691398"/>
                  <a:pt x="90311" y="706933"/>
                  <a:pt x="104503" y="718760"/>
                </a:cubicBezTo>
                <a:cubicBezTo>
                  <a:pt x="138266" y="746895"/>
                  <a:pt x="143605" y="744856"/>
                  <a:pt x="182880" y="757948"/>
                </a:cubicBezTo>
                <a:cubicBezTo>
                  <a:pt x="244981" y="799350"/>
                  <a:pt x="207175" y="779110"/>
                  <a:pt x="300445" y="810200"/>
                </a:cubicBezTo>
                <a:lnTo>
                  <a:pt x="378823" y="836325"/>
                </a:lnTo>
                <a:cubicBezTo>
                  <a:pt x="391886" y="840679"/>
                  <a:pt x="404653" y="846048"/>
                  <a:pt x="418011" y="849388"/>
                </a:cubicBezTo>
                <a:cubicBezTo>
                  <a:pt x="483621" y="865791"/>
                  <a:pt x="453231" y="856774"/>
                  <a:pt x="509451" y="875514"/>
                </a:cubicBezTo>
                <a:cubicBezTo>
                  <a:pt x="618308" y="871160"/>
                  <a:pt x="727585" y="872945"/>
                  <a:pt x="836023" y="862451"/>
                </a:cubicBezTo>
                <a:cubicBezTo>
                  <a:pt x="919600" y="854363"/>
                  <a:pt x="897012" y="838488"/>
                  <a:pt x="953588" y="810200"/>
                </a:cubicBezTo>
                <a:cubicBezTo>
                  <a:pt x="965904" y="804042"/>
                  <a:pt x="979714" y="801491"/>
                  <a:pt x="992777" y="797137"/>
                </a:cubicBezTo>
                <a:lnTo>
                  <a:pt x="1071154" y="744885"/>
                </a:lnTo>
                <a:cubicBezTo>
                  <a:pt x="1084217" y="736176"/>
                  <a:pt x="1095449" y="723725"/>
                  <a:pt x="1110343" y="718760"/>
                </a:cubicBezTo>
                <a:lnTo>
                  <a:pt x="1149531" y="705697"/>
                </a:lnTo>
                <a:cubicBezTo>
                  <a:pt x="1158240" y="692634"/>
                  <a:pt x="1164556" y="677609"/>
                  <a:pt x="1175657" y="666508"/>
                </a:cubicBezTo>
                <a:cubicBezTo>
                  <a:pt x="1186758" y="655407"/>
                  <a:pt x="1204507" y="652198"/>
                  <a:pt x="1214845" y="640383"/>
                </a:cubicBezTo>
                <a:cubicBezTo>
                  <a:pt x="1235522" y="616752"/>
                  <a:pt x="1249680" y="588131"/>
                  <a:pt x="1267097" y="562005"/>
                </a:cubicBezTo>
                <a:lnTo>
                  <a:pt x="1293223" y="522817"/>
                </a:lnTo>
                <a:cubicBezTo>
                  <a:pt x="1301931" y="496691"/>
                  <a:pt x="1322088" y="471842"/>
                  <a:pt x="1319348" y="444440"/>
                </a:cubicBezTo>
                <a:cubicBezTo>
                  <a:pt x="1314994" y="400897"/>
                  <a:pt x="1312939" y="357062"/>
                  <a:pt x="1306285" y="313811"/>
                </a:cubicBezTo>
                <a:cubicBezTo>
                  <a:pt x="1300312" y="274984"/>
                  <a:pt x="1262053" y="217327"/>
                  <a:pt x="1240971" y="196245"/>
                </a:cubicBezTo>
                <a:cubicBezTo>
                  <a:pt x="1227908" y="183182"/>
                  <a:pt x="1217932" y="166028"/>
                  <a:pt x="1201783" y="157057"/>
                </a:cubicBezTo>
                <a:cubicBezTo>
                  <a:pt x="1177709" y="143683"/>
                  <a:pt x="1149531" y="139640"/>
                  <a:pt x="1123405" y="130931"/>
                </a:cubicBezTo>
                <a:lnTo>
                  <a:pt x="1084217" y="117868"/>
                </a:lnTo>
                <a:lnTo>
                  <a:pt x="1045028" y="104805"/>
                </a:lnTo>
                <a:lnTo>
                  <a:pt x="1005840" y="91743"/>
                </a:lnTo>
                <a:cubicBezTo>
                  <a:pt x="992777" y="83034"/>
                  <a:pt x="980998" y="71993"/>
                  <a:pt x="966651" y="65617"/>
                </a:cubicBezTo>
                <a:cubicBezTo>
                  <a:pt x="941486" y="54432"/>
                  <a:pt x="914400" y="48200"/>
                  <a:pt x="888274" y="39491"/>
                </a:cubicBezTo>
                <a:cubicBezTo>
                  <a:pt x="875211" y="35137"/>
                  <a:pt x="862667" y="28692"/>
                  <a:pt x="849085" y="26428"/>
                </a:cubicBezTo>
                <a:cubicBezTo>
                  <a:pt x="659037" y="-5247"/>
                  <a:pt x="531223" y="2480"/>
                  <a:pt x="457200" y="303"/>
                </a:cubicBezTo>
                <a:close/>
              </a:path>
            </a:pathLst>
          </a:custGeom>
          <a:noFill/>
          <a:ln w="38100">
            <a:solidFill>
              <a:srgbClr val="FF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nb-NO" sz="2400"/>
          </a:p>
        </p:txBody>
      </p:sp>
    </p:spTree>
    <p:extLst>
      <p:ext uri="{BB962C8B-B14F-4D97-AF65-F5344CB8AC3E}">
        <p14:creationId xmlns:p14="http://schemas.microsoft.com/office/powerpoint/2010/main" val="222189116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a:solidFill>
                  <a:srgbClr val="FF0000"/>
                </a:solidFill>
              </a:rPr>
              <a:t>Skulder ved skulder arbeid </a:t>
            </a:r>
          </a:p>
        </p:txBody>
      </p:sp>
      <p:sp>
        <p:nvSpPr>
          <p:cNvPr id="3" name="Plassholder for innhold 2"/>
          <p:cNvSpPr>
            <a:spLocks noGrp="1"/>
          </p:cNvSpPr>
          <p:nvPr>
            <p:ph sz="half" idx="1"/>
          </p:nvPr>
        </p:nvSpPr>
        <p:spPr>
          <a:xfrm>
            <a:off x="582715" y="2564904"/>
            <a:ext cx="5384800" cy="3960813"/>
          </a:xfrm>
        </p:spPr>
        <p:txBody>
          <a:bodyPr/>
          <a:lstStyle/>
          <a:p>
            <a:r>
              <a:rPr lang="nb-NO" sz="3200" dirty="0"/>
              <a:t>Gjøre den andre god</a:t>
            </a:r>
          </a:p>
          <a:p>
            <a:r>
              <a:rPr lang="nb-NO" sz="3200" dirty="0">
                <a:highlight>
                  <a:srgbClr val="FFFF00"/>
                </a:highlight>
              </a:rPr>
              <a:t>Synergi</a:t>
            </a:r>
            <a:r>
              <a:rPr lang="nb-NO" sz="3200" dirty="0"/>
              <a:t>effekter av kompetansedeling</a:t>
            </a:r>
          </a:p>
          <a:p>
            <a:r>
              <a:rPr lang="nb-NO" sz="3200" dirty="0"/>
              <a:t>Å gjøre </a:t>
            </a:r>
            <a:r>
              <a:rPr lang="nb-NO" sz="3200" dirty="0">
                <a:highlight>
                  <a:srgbClr val="FFFF00"/>
                </a:highlight>
              </a:rPr>
              <a:t>sammen </a:t>
            </a:r>
            <a:r>
              <a:rPr lang="nb-NO" sz="3200" dirty="0"/>
              <a:t>med, i stedet for å overta saken</a:t>
            </a:r>
          </a:p>
        </p:txBody>
      </p:sp>
      <p:pic>
        <p:nvPicPr>
          <p:cNvPr id="6" name="Plassholder for innhold 5">
            <a:extLst>
              <a:ext uri="{FF2B5EF4-FFF2-40B4-BE49-F238E27FC236}">
                <a16:creationId xmlns:a16="http://schemas.microsoft.com/office/drawing/2014/main" id="{566DF9E2-1730-584A-B24C-B60526BFA1FB}"/>
              </a:ext>
            </a:extLst>
          </p:cNvPr>
          <p:cNvPicPr>
            <a:picLocks noGrp="1" noChangeAspect="1"/>
          </p:cNvPicPr>
          <p:nvPr>
            <p:ph sz="half" idx="2"/>
          </p:nvPr>
        </p:nvPicPr>
        <p:blipFill>
          <a:blip r:embed="rId3" cstate="email">
            <a:extLst>
              <a:ext uri="{28A0092B-C50C-407E-A947-70E740481C1C}">
                <a14:useLocalDpi xmlns:a14="http://schemas.microsoft.com/office/drawing/2010/main"/>
              </a:ext>
            </a:extLst>
          </a:blip>
          <a:stretch>
            <a:fillRect/>
          </a:stretch>
        </p:blipFill>
        <p:spPr>
          <a:xfrm>
            <a:off x="6924675" y="2061634"/>
            <a:ext cx="3960284" cy="3960284"/>
          </a:xfrm>
        </p:spPr>
      </p:pic>
    </p:spTree>
    <p:extLst>
      <p:ext uri="{BB962C8B-B14F-4D97-AF65-F5344CB8AC3E}">
        <p14:creationId xmlns:p14="http://schemas.microsoft.com/office/powerpoint/2010/main" val="998669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86FE8294-EEBE-4E43-BE16-CFC21E77A6AE}"/>
              </a:ext>
            </a:extLst>
          </p:cNvPr>
          <p:cNvSpPr>
            <a:spLocks noGrp="1"/>
          </p:cNvSpPr>
          <p:nvPr>
            <p:ph type="title"/>
          </p:nvPr>
        </p:nvSpPr>
        <p:spPr/>
        <p:txBody>
          <a:bodyPr/>
          <a:lstStyle/>
          <a:p>
            <a:endParaRPr lang="nb-NO" dirty="0"/>
          </a:p>
        </p:txBody>
      </p:sp>
      <p:sp>
        <p:nvSpPr>
          <p:cNvPr id="3" name="Plassholder for innhold 2">
            <a:extLst>
              <a:ext uri="{FF2B5EF4-FFF2-40B4-BE49-F238E27FC236}">
                <a16:creationId xmlns:a16="http://schemas.microsoft.com/office/drawing/2014/main" id="{2756CCB7-6FC3-2148-8CFE-6A050E7E44CC}"/>
              </a:ext>
            </a:extLst>
          </p:cNvPr>
          <p:cNvSpPr>
            <a:spLocks noGrp="1"/>
          </p:cNvSpPr>
          <p:nvPr>
            <p:ph idx="1"/>
          </p:nvPr>
        </p:nvSpPr>
        <p:spPr>
          <a:solidFill>
            <a:schemeClr val="accent5">
              <a:lumMod val="25000"/>
            </a:schemeClr>
          </a:solidFill>
        </p:spPr>
        <p:txBody>
          <a:bodyPr/>
          <a:lstStyle/>
          <a:p>
            <a:pPr marL="0" indent="0" algn="ctr">
              <a:buNone/>
            </a:pPr>
            <a:endParaRPr lang="nb-NO" sz="5867" b="1" dirty="0">
              <a:solidFill>
                <a:schemeClr val="bg1"/>
              </a:solidFill>
            </a:endParaRPr>
          </a:p>
          <a:p>
            <a:pPr marL="0" indent="0" algn="ctr">
              <a:buNone/>
            </a:pPr>
            <a:r>
              <a:rPr lang="nb-NO" sz="5867" b="1" dirty="0">
                <a:solidFill>
                  <a:schemeClr val="bg1"/>
                </a:solidFill>
              </a:rPr>
              <a:t>SYSTEMER</a:t>
            </a:r>
          </a:p>
          <a:p>
            <a:pPr marL="0" indent="0" algn="ctr">
              <a:buNone/>
            </a:pPr>
            <a:r>
              <a:rPr lang="nb-NO" sz="5867" b="1" dirty="0">
                <a:solidFill>
                  <a:schemeClr val="bg1"/>
                </a:solidFill>
              </a:rPr>
              <a:t>/PRAKSISER</a:t>
            </a:r>
          </a:p>
        </p:txBody>
      </p:sp>
    </p:spTree>
    <p:extLst>
      <p:ext uri="{BB962C8B-B14F-4D97-AF65-F5344CB8AC3E}">
        <p14:creationId xmlns:p14="http://schemas.microsoft.com/office/powerpoint/2010/main" val="216665117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EB030D98-29C4-A24D-8642-4136ABE864FA}"/>
              </a:ext>
            </a:extLst>
          </p:cNvPr>
          <p:cNvSpPr>
            <a:spLocks noGrp="1"/>
          </p:cNvSpPr>
          <p:nvPr>
            <p:ph type="title"/>
          </p:nvPr>
        </p:nvSpPr>
        <p:spPr>
          <a:xfrm>
            <a:off x="838200" y="201840"/>
            <a:ext cx="10515600" cy="1325563"/>
          </a:xfrm>
        </p:spPr>
        <p:txBody>
          <a:bodyPr/>
          <a:lstStyle/>
          <a:p>
            <a:r>
              <a:rPr lang="nb-NO" dirty="0"/>
              <a:t>Har vi rutiner for...</a:t>
            </a:r>
          </a:p>
        </p:txBody>
      </p:sp>
      <p:sp>
        <p:nvSpPr>
          <p:cNvPr id="3" name="Plassholder for innhold 2">
            <a:extLst>
              <a:ext uri="{FF2B5EF4-FFF2-40B4-BE49-F238E27FC236}">
                <a16:creationId xmlns:a16="http://schemas.microsoft.com/office/drawing/2014/main" id="{F99CBA3D-9D1F-AF4A-B9C1-EF7513D2ABF0}"/>
              </a:ext>
            </a:extLst>
          </p:cNvPr>
          <p:cNvSpPr>
            <a:spLocks noGrp="1"/>
          </p:cNvSpPr>
          <p:nvPr>
            <p:ph idx="1"/>
          </p:nvPr>
        </p:nvSpPr>
        <p:spPr>
          <a:solidFill>
            <a:schemeClr val="bg1"/>
          </a:solidFill>
        </p:spPr>
        <p:txBody>
          <a:bodyPr>
            <a:normAutofit fontScale="92500" lnSpcReduction="20000"/>
          </a:bodyPr>
          <a:lstStyle/>
          <a:p>
            <a:r>
              <a:rPr lang="nb-NO" sz="2133" dirty="0"/>
              <a:t>Systematisk </a:t>
            </a:r>
            <a:r>
              <a:rPr lang="nb-NO" sz="2133" dirty="0">
                <a:highlight>
                  <a:srgbClr val="FFFF00"/>
                </a:highlight>
              </a:rPr>
              <a:t>brukermed</a:t>
            </a:r>
            <a:r>
              <a:rPr lang="nb-NO" sz="2133" dirty="0"/>
              <a:t>virkning</a:t>
            </a:r>
          </a:p>
          <a:p>
            <a:r>
              <a:rPr lang="nb-NO" sz="2133" dirty="0"/>
              <a:t>Selvmordsrisikovurdering, forebygging av </a:t>
            </a:r>
            <a:r>
              <a:rPr lang="nb-NO" sz="2133" dirty="0">
                <a:highlight>
                  <a:srgbClr val="FFFF00"/>
                </a:highlight>
              </a:rPr>
              <a:t>selvmord, selvskading</a:t>
            </a:r>
          </a:p>
          <a:p>
            <a:r>
              <a:rPr lang="nb-NO" sz="2133" dirty="0">
                <a:highlight>
                  <a:srgbClr val="FFFF00"/>
                </a:highlight>
              </a:rPr>
              <a:t>Pårørende</a:t>
            </a:r>
            <a:r>
              <a:rPr lang="nb-NO" sz="2133" dirty="0"/>
              <a:t>arbeid, involvering</a:t>
            </a:r>
          </a:p>
          <a:p>
            <a:r>
              <a:rPr lang="nb-NO" sz="2133" dirty="0"/>
              <a:t>Fastlegesamarbeid, NAV-samarbeid, </a:t>
            </a:r>
            <a:r>
              <a:rPr lang="nb-NO" sz="2133" dirty="0" err="1"/>
              <a:t>spes.helse</a:t>
            </a:r>
            <a:r>
              <a:rPr lang="nb-NO" sz="2133" dirty="0"/>
              <a:t> samarbeid, barnevern, PPT </a:t>
            </a:r>
            <a:r>
              <a:rPr lang="nb-NO" sz="2133" dirty="0" err="1"/>
              <a:t>etc</a:t>
            </a:r>
            <a:endParaRPr lang="nb-NO" sz="2133" dirty="0"/>
          </a:p>
          <a:p>
            <a:r>
              <a:rPr lang="nb-NO" sz="2133" dirty="0"/>
              <a:t>Spørre om </a:t>
            </a:r>
            <a:r>
              <a:rPr lang="nb-NO" sz="2133" dirty="0">
                <a:highlight>
                  <a:srgbClr val="FFFF00"/>
                </a:highlight>
              </a:rPr>
              <a:t>vold, rus og overgrep, varsling? </a:t>
            </a:r>
          </a:p>
          <a:p>
            <a:r>
              <a:rPr lang="nb-NO" sz="2133" dirty="0"/>
              <a:t>Rutiner for avdekke alvorlige og </a:t>
            </a:r>
            <a:r>
              <a:rPr lang="nb-NO" sz="2133" dirty="0">
                <a:highlight>
                  <a:srgbClr val="FFFF00"/>
                </a:highlight>
              </a:rPr>
              <a:t>sammensatte behov </a:t>
            </a:r>
            <a:r>
              <a:rPr lang="nb-NO" sz="2133" dirty="0"/>
              <a:t>(samtidig psykisk lidelse og rus, økonomi)</a:t>
            </a:r>
          </a:p>
          <a:p>
            <a:r>
              <a:rPr lang="nb-NO" sz="2133" dirty="0"/>
              <a:t>Rutine for </a:t>
            </a:r>
            <a:r>
              <a:rPr lang="nb-NO" sz="2133" dirty="0">
                <a:highlight>
                  <a:srgbClr val="FFFF00"/>
                </a:highlight>
              </a:rPr>
              <a:t>krise</a:t>
            </a:r>
            <a:r>
              <a:rPr lang="nb-NO" sz="2133" dirty="0"/>
              <a:t>oppfølging</a:t>
            </a:r>
          </a:p>
          <a:p>
            <a:r>
              <a:rPr lang="nb-NO" sz="2133" dirty="0"/>
              <a:t>Behov for IP (</a:t>
            </a:r>
            <a:r>
              <a:rPr lang="nb-NO" sz="2133" dirty="0">
                <a:highlight>
                  <a:srgbClr val="FFFF00"/>
                </a:highlight>
              </a:rPr>
              <a:t>samordning</a:t>
            </a:r>
            <a:r>
              <a:rPr lang="nb-NO" sz="2133" dirty="0"/>
              <a:t> andre tjenester)</a:t>
            </a:r>
          </a:p>
        </p:txBody>
      </p:sp>
    </p:spTree>
    <p:extLst>
      <p:ext uri="{BB962C8B-B14F-4D97-AF65-F5344CB8AC3E}">
        <p14:creationId xmlns:p14="http://schemas.microsoft.com/office/powerpoint/2010/main" val="18800673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03CFE97F-3EB1-2045-8264-9D015CF61020}"/>
              </a:ext>
            </a:extLst>
          </p:cNvPr>
          <p:cNvSpPr>
            <a:spLocks noGrp="1"/>
          </p:cNvSpPr>
          <p:nvPr>
            <p:ph type="title"/>
          </p:nvPr>
        </p:nvSpPr>
        <p:spPr>
          <a:xfrm>
            <a:off x="1121663" y="1038149"/>
            <a:ext cx="8689687" cy="912571"/>
          </a:xfrm>
        </p:spPr>
        <p:txBody>
          <a:bodyPr anchor="b">
            <a:normAutofit fontScale="90000"/>
          </a:bodyPr>
          <a:lstStyle/>
          <a:p>
            <a:br>
              <a:rPr lang="nb-NO" dirty="0"/>
            </a:br>
            <a:r>
              <a:rPr lang="nb-NO" sz="3600" b="1" dirty="0">
                <a:solidFill>
                  <a:srgbClr val="FF0000"/>
                </a:solidFill>
              </a:rPr>
              <a:t>Se kommunale planer i sammenheng</a:t>
            </a:r>
          </a:p>
        </p:txBody>
      </p:sp>
      <p:sp>
        <p:nvSpPr>
          <p:cNvPr id="3" name="Plassholder for innhold 2">
            <a:extLst>
              <a:ext uri="{FF2B5EF4-FFF2-40B4-BE49-F238E27FC236}">
                <a16:creationId xmlns:a16="http://schemas.microsoft.com/office/drawing/2014/main" id="{8DA92EE4-1AB0-A141-9A4B-2FFA072C40CD}"/>
              </a:ext>
            </a:extLst>
          </p:cNvPr>
          <p:cNvSpPr>
            <a:spLocks noGrp="1"/>
          </p:cNvSpPr>
          <p:nvPr>
            <p:ph idx="1"/>
          </p:nvPr>
        </p:nvSpPr>
        <p:spPr>
          <a:xfrm>
            <a:off x="1113340" y="2269475"/>
            <a:ext cx="9716241" cy="3892428"/>
          </a:xfrm>
        </p:spPr>
        <p:txBody>
          <a:bodyPr>
            <a:normAutofit fontScale="92500" lnSpcReduction="20000"/>
          </a:bodyPr>
          <a:lstStyle/>
          <a:p>
            <a:pPr>
              <a:lnSpc>
                <a:spcPct val="90000"/>
              </a:lnSpc>
            </a:pPr>
            <a:r>
              <a:rPr lang="nb-NO" b="1" dirty="0"/>
              <a:t>Barnevernloven kapittel 3: Forebygging og samordning </a:t>
            </a:r>
          </a:p>
          <a:p>
            <a:pPr>
              <a:lnSpc>
                <a:spcPct val="90000"/>
              </a:lnSpc>
            </a:pPr>
            <a:r>
              <a:rPr lang="nb-NO" b="1" dirty="0"/>
              <a:t>Folkehelseloven – tenke helse i alt vi gjør</a:t>
            </a:r>
          </a:p>
          <a:p>
            <a:pPr lvl="1">
              <a:lnSpc>
                <a:spcPct val="90000"/>
              </a:lnSpc>
            </a:pPr>
            <a:r>
              <a:rPr lang="nb-NO" sz="1800" dirty="0"/>
              <a:t>Selvmordsforebyggende (handlingsplan forebygge selvskading og selvmord)</a:t>
            </a:r>
          </a:p>
          <a:p>
            <a:pPr lvl="1">
              <a:lnSpc>
                <a:spcPct val="90000"/>
              </a:lnSpc>
            </a:pPr>
            <a:r>
              <a:rPr lang="nb-NO" sz="1800" dirty="0"/>
              <a:t>Rusforebyggende (kommunal handlingsplan rus)</a:t>
            </a:r>
          </a:p>
          <a:p>
            <a:pPr lvl="1">
              <a:lnSpc>
                <a:spcPct val="90000"/>
              </a:lnSpc>
            </a:pPr>
            <a:r>
              <a:rPr lang="nb-NO" sz="1800" dirty="0"/>
              <a:t>Voldsforebyggende (psykisk fysisk vold) </a:t>
            </a:r>
          </a:p>
          <a:p>
            <a:pPr lvl="1">
              <a:lnSpc>
                <a:spcPct val="90000"/>
              </a:lnSpc>
            </a:pPr>
            <a:r>
              <a:rPr lang="nb-NO" sz="1800" dirty="0"/>
              <a:t>Forebygge mobbing, utenforskap, frafall i skolen (</a:t>
            </a:r>
            <a:r>
              <a:rPr lang="nb-NO" sz="1800" dirty="0" err="1"/>
              <a:t>Oppl</a:t>
            </a:r>
            <a:r>
              <a:rPr lang="nb-NO" sz="1800" dirty="0"/>
              <a:t> § 9-A punkt 3,4,5)</a:t>
            </a:r>
          </a:p>
          <a:p>
            <a:pPr>
              <a:lnSpc>
                <a:spcPct val="90000"/>
              </a:lnSpc>
            </a:pPr>
            <a:r>
              <a:rPr lang="nb-NO" b="1" dirty="0"/>
              <a:t>Opplæringsloven § 9-a 2-5</a:t>
            </a:r>
          </a:p>
          <a:p>
            <a:pPr lvl="1">
              <a:lnSpc>
                <a:spcPct val="90000"/>
              </a:lnSpc>
            </a:pPr>
            <a:r>
              <a:rPr lang="nb-NO" sz="1800" dirty="0"/>
              <a:t>Bygge godt læringsmiljø (snu negative miljøer)</a:t>
            </a:r>
          </a:p>
          <a:p>
            <a:pPr lvl="1">
              <a:lnSpc>
                <a:spcPct val="90000"/>
              </a:lnSpc>
            </a:pPr>
            <a:r>
              <a:rPr lang="nb-NO" sz="1800" dirty="0"/>
              <a:t>Bygge støttende klassemiljø (bygge flokkfølelse, lagfølelse)</a:t>
            </a:r>
          </a:p>
          <a:p>
            <a:pPr>
              <a:lnSpc>
                <a:spcPct val="90000"/>
              </a:lnSpc>
            </a:pPr>
            <a:r>
              <a:rPr lang="nb-NO" b="1" dirty="0"/>
              <a:t>Fagfornyelsen – ny læreplan 2020: Folkehelse  og livsmestring som tverrfaglig tema</a:t>
            </a:r>
          </a:p>
          <a:p>
            <a:pPr>
              <a:lnSpc>
                <a:spcPct val="90000"/>
              </a:lnSpc>
            </a:pPr>
            <a:endParaRPr lang="nb-NO" sz="1300" dirty="0"/>
          </a:p>
          <a:p>
            <a:pPr marL="0" indent="0">
              <a:lnSpc>
                <a:spcPct val="90000"/>
              </a:lnSpc>
              <a:buNone/>
            </a:pPr>
            <a:endParaRPr lang="nb-NO" sz="1300" dirty="0"/>
          </a:p>
        </p:txBody>
      </p:sp>
    </p:spTree>
    <p:extLst>
      <p:ext uri="{BB962C8B-B14F-4D97-AF65-F5344CB8AC3E}">
        <p14:creationId xmlns:p14="http://schemas.microsoft.com/office/powerpoint/2010/main" val="34156964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F3F50F8-2569-4038-DA47-A2CCE1EA8928}"/>
              </a:ext>
            </a:extLst>
          </p:cNvPr>
          <p:cNvSpPr>
            <a:spLocks noGrp="1"/>
          </p:cNvSpPr>
          <p:nvPr>
            <p:ph type="title"/>
          </p:nvPr>
        </p:nvSpPr>
        <p:spPr>
          <a:xfrm>
            <a:off x="838200" y="644525"/>
            <a:ext cx="10515600" cy="1325563"/>
          </a:xfrm>
        </p:spPr>
        <p:txBody>
          <a:bodyPr>
            <a:noAutofit/>
          </a:bodyPr>
          <a:lstStyle/>
          <a:p>
            <a:pPr algn="ctr"/>
            <a:r>
              <a:rPr lang="nb-NO" sz="4400" b="1" dirty="0"/>
              <a:t>Planen bør følges opp med drøftinger, og ikke havne i en skuff</a:t>
            </a:r>
            <a:endParaRPr lang="nb-NO" sz="4400" dirty="0"/>
          </a:p>
        </p:txBody>
      </p:sp>
      <p:sp>
        <p:nvSpPr>
          <p:cNvPr id="3" name="Plassholder for innhold 2">
            <a:extLst>
              <a:ext uri="{FF2B5EF4-FFF2-40B4-BE49-F238E27FC236}">
                <a16:creationId xmlns:a16="http://schemas.microsoft.com/office/drawing/2014/main" id="{A00B748A-1C7C-7FAE-087E-23ABEE249B2E}"/>
              </a:ext>
            </a:extLst>
          </p:cNvPr>
          <p:cNvSpPr>
            <a:spLocks noGrp="1"/>
          </p:cNvSpPr>
          <p:nvPr>
            <p:ph idx="1"/>
          </p:nvPr>
        </p:nvSpPr>
        <p:spPr>
          <a:xfrm>
            <a:off x="711200" y="2701925"/>
            <a:ext cx="10515600" cy="4351338"/>
          </a:xfrm>
        </p:spPr>
        <p:txBody>
          <a:bodyPr/>
          <a:lstStyle/>
          <a:p>
            <a:pPr algn="ctr"/>
            <a:r>
              <a:rPr lang="nb-NO" sz="2800" dirty="0"/>
              <a:t>prioriteringer </a:t>
            </a:r>
          </a:p>
          <a:p>
            <a:pPr algn="ctr"/>
            <a:r>
              <a:rPr lang="nb-NO" sz="2800" dirty="0"/>
              <a:t>ressurser </a:t>
            </a:r>
          </a:p>
          <a:p>
            <a:pPr algn="ctr"/>
            <a:r>
              <a:rPr lang="nb-NO" sz="2800" dirty="0"/>
              <a:t>Samarbeid</a:t>
            </a:r>
          </a:p>
          <a:p>
            <a:pPr algn="ctr"/>
            <a:r>
              <a:rPr lang="nb-NO" sz="2800" dirty="0"/>
              <a:t>rutiner</a:t>
            </a:r>
          </a:p>
          <a:p>
            <a:endParaRPr lang="nb-NO" dirty="0"/>
          </a:p>
          <a:p>
            <a:endParaRPr lang="nb-NO" dirty="0"/>
          </a:p>
        </p:txBody>
      </p:sp>
    </p:spTree>
    <p:extLst>
      <p:ext uri="{BB962C8B-B14F-4D97-AF65-F5344CB8AC3E}">
        <p14:creationId xmlns:p14="http://schemas.microsoft.com/office/powerpoint/2010/main" val="2599276045"/>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5181601" y="634946"/>
            <a:ext cx="6368142" cy="1450757"/>
          </a:xfrm>
        </p:spPr>
        <p:txBody>
          <a:bodyPr vert="horz" lIns="91440" tIns="45720" rIns="91440" bIns="45720" rtlCol="0" anchor="b">
            <a:normAutofit/>
          </a:bodyPr>
          <a:lstStyle/>
          <a:p>
            <a:r>
              <a:rPr lang="en-US" sz="4800" kern="1200" spc="-50" baseline="0" dirty="0" err="1">
                <a:solidFill>
                  <a:schemeClr val="tx1">
                    <a:lumMod val="75000"/>
                    <a:lumOff val="25000"/>
                  </a:schemeClr>
                </a:solidFill>
                <a:latin typeface="+mj-lt"/>
                <a:ea typeface="+mj-ea"/>
                <a:cs typeface="+mj-cs"/>
              </a:rPr>
              <a:t>Takk</a:t>
            </a:r>
            <a:r>
              <a:rPr lang="en-US" sz="4800" kern="1200" spc="-50" baseline="0" dirty="0">
                <a:solidFill>
                  <a:schemeClr val="tx1">
                    <a:lumMod val="75000"/>
                    <a:lumOff val="25000"/>
                  </a:schemeClr>
                </a:solidFill>
                <a:latin typeface="+mj-lt"/>
                <a:ea typeface="+mj-ea"/>
                <a:cs typeface="+mj-cs"/>
              </a:rPr>
              <a:t> for meg!</a:t>
            </a:r>
          </a:p>
        </p:txBody>
      </p:sp>
      <p:sp>
        <p:nvSpPr>
          <p:cNvPr id="5" name="Plassholder for innhold 4"/>
          <p:cNvSpPr>
            <a:spLocks noGrp="1"/>
          </p:cNvSpPr>
          <p:nvPr>
            <p:ph sz="half" idx="1"/>
          </p:nvPr>
        </p:nvSpPr>
        <p:spPr>
          <a:xfrm>
            <a:off x="5181601" y="2198914"/>
            <a:ext cx="6368142" cy="3670180"/>
          </a:xfrm>
        </p:spPr>
        <p:txBody>
          <a:bodyPr vert="horz" lIns="0" tIns="45720" rIns="0" bIns="45720" rtlCol="0">
            <a:normAutofit/>
          </a:bodyPr>
          <a:lstStyle/>
          <a:p>
            <a:endParaRPr lang="en-US" dirty="0"/>
          </a:p>
          <a:p>
            <a:r>
              <a:rPr lang="en-US" dirty="0">
                <a:hlinkClick r:id="rId2"/>
              </a:rPr>
              <a:t>Anne-kristin.imenes@gmail.com</a:t>
            </a:r>
            <a:endParaRPr lang="en-US" dirty="0"/>
          </a:p>
          <a:p>
            <a:r>
              <a:rPr lang="en-US" dirty="0">
                <a:hlinkClick r:id="rId3"/>
              </a:rPr>
              <a:t>www.psyologimenes.no</a:t>
            </a:r>
            <a:endParaRPr lang="en-US" dirty="0"/>
          </a:p>
          <a:p>
            <a:r>
              <a:rPr lang="en-US" dirty="0" err="1"/>
              <a:t>Tlf</a:t>
            </a:r>
            <a:r>
              <a:rPr lang="en-US" dirty="0"/>
              <a:t> 90755410</a:t>
            </a:r>
          </a:p>
          <a:p>
            <a:endParaRPr lang="en-US" dirty="0"/>
          </a:p>
          <a:p>
            <a:endParaRPr lang="en-US" dirty="0"/>
          </a:p>
        </p:txBody>
      </p:sp>
      <p:pic>
        <p:nvPicPr>
          <p:cNvPr id="7" name="Plassholder for innhold 4"/>
          <p:cNvPicPr>
            <a:picLocks noGrp="1" noChangeAspect="1"/>
          </p:cNvPicPr>
          <p:nvPr>
            <p:ph sz="half" idx="2"/>
          </p:nvPr>
        </p:nvPicPr>
        <p:blipFill rotWithShape="1">
          <a:blip r:embed="rId4" cstate="email">
            <a:extLst>
              <a:ext uri="{28A0092B-C50C-407E-A947-70E740481C1C}">
                <a14:useLocalDpi xmlns:a14="http://schemas.microsoft.com/office/drawing/2010/main"/>
              </a:ext>
            </a:extLst>
          </a:blip>
          <a:srcRect r="-2" b="-2"/>
          <a:stretch/>
        </p:blipFill>
        <p:spPr>
          <a:xfrm>
            <a:off x="20" y="-12128"/>
            <a:ext cx="4654276" cy="6870127"/>
          </a:xfrm>
          <a:prstGeom prst="rect">
            <a:avLst/>
          </a:prstGeom>
        </p:spPr>
      </p:pic>
      <p:pic>
        <p:nvPicPr>
          <p:cNvPr id="6" name="Bilde 5" descr="Et bilde som inneholder skilt, stopp&#10;&#10;Automatisk generert beskrivelse">
            <a:extLst>
              <a:ext uri="{FF2B5EF4-FFF2-40B4-BE49-F238E27FC236}">
                <a16:creationId xmlns:a16="http://schemas.microsoft.com/office/drawing/2014/main" id="{C60243C0-5F17-BCF1-5C56-F2D1197EDC7A}"/>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181601" y="4772298"/>
            <a:ext cx="2100263" cy="1511300"/>
          </a:xfrm>
          <a:prstGeom prst="rect">
            <a:avLst/>
          </a:prstGeom>
        </p:spPr>
      </p:pic>
      <p:pic>
        <p:nvPicPr>
          <p:cNvPr id="8" name="Bilde 7" descr="Et bilde som inneholder foto, dekket, mange, fargerik&#10;&#10;Automatisk generert beskrivelse">
            <a:extLst>
              <a:ext uri="{FF2B5EF4-FFF2-40B4-BE49-F238E27FC236}">
                <a16:creationId xmlns:a16="http://schemas.microsoft.com/office/drawing/2014/main" id="{84AB02E0-3C59-CDBB-E50C-984693D440AB}"/>
              </a:ext>
            </a:extLst>
          </p:cNvPr>
          <p:cNvPicPr>
            <a:picLocks noChangeAspect="1"/>
          </p:cNvPicPr>
          <p:nvPr/>
        </p:nvPicPr>
        <p:blipFill rotWithShape="1">
          <a:blip r:embed="rId6" cstate="email">
            <a:extLst>
              <a:ext uri="{28A0092B-C50C-407E-A947-70E740481C1C}">
                <a14:useLocalDpi xmlns:a14="http://schemas.microsoft.com/office/drawing/2010/main"/>
              </a:ext>
            </a:extLst>
          </a:blip>
          <a:srcRect r="-2"/>
          <a:stretch/>
        </p:blipFill>
        <p:spPr>
          <a:xfrm>
            <a:off x="7613990" y="4711754"/>
            <a:ext cx="1801813" cy="1511300"/>
          </a:xfrm>
          <a:prstGeom prst="rect">
            <a:avLst/>
          </a:prstGeom>
        </p:spPr>
      </p:pic>
    </p:spTree>
    <p:extLst>
      <p:ext uri="{BB962C8B-B14F-4D97-AF65-F5344CB8AC3E}">
        <p14:creationId xmlns:p14="http://schemas.microsoft.com/office/powerpoint/2010/main" val="342870254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ittel 1"/>
          <p:cNvSpPr>
            <a:spLocks noGrp="1"/>
          </p:cNvSpPr>
          <p:nvPr>
            <p:ph type="title"/>
          </p:nvPr>
        </p:nvSpPr>
        <p:spPr>
          <a:xfrm>
            <a:off x="708518" y="1421904"/>
            <a:ext cx="9541933" cy="1143000"/>
          </a:xfrm>
        </p:spPr>
        <p:txBody>
          <a:bodyPr>
            <a:normAutofit fontScale="90000"/>
          </a:bodyPr>
          <a:lstStyle/>
          <a:p>
            <a:br>
              <a:rPr lang="nb-NO" sz="3600" dirty="0">
                <a:latin typeface="Calibri" charset="0"/>
              </a:rPr>
            </a:br>
            <a:br>
              <a:rPr lang="nb-NO" sz="3600" dirty="0">
                <a:latin typeface="Calibri" charset="0"/>
              </a:rPr>
            </a:br>
            <a:br>
              <a:rPr lang="nb-NO" sz="3600" dirty="0">
                <a:latin typeface="Calibri" charset="0"/>
              </a:rPr>
            </a:br>
            <a:r>
              <a:rPr lang="nb-NO" sz="3100" dirty="0">
                <a:latin typeface="Calibri" charset="0"/>
              </a:rPr>
              <a:t>Lov om kommunale helse- og omsorgstjenester</a:t>
            </a:r>
            <a:r>
              <a:rPr lang="nb-NO" sz="3100" dirty="0">
                <a:solidFill>
                  <a:srgbClr val="FF0000"/>
                </a:solidFill>
                <a:latin typeface="Calibri" charset="0"/>
              </a:rPr>
              <a:t> </a:t>
            </a:r>
            <a:br>
              <a:rPr lang="nb-NO" sz="3600" dirty="0">
                <a:solidFill>
                  <a:srgbClr val="FF0000"/>
                </a:solidFill>
                <a:latin typeface="Calibri" charset="0"/>
              </a:rPr>
            </a:br>
            <a:r>
              <a:rPr lang="nb-NO" sz="3600" dirty="0">
                <a:latin typeface="Calibri" charset="0"/>
              </a:rPr>
              <a:t>Hva er: </a:t>
            </a:r>
            <a:r>
              <a:rPr lang="nb-NO" sz="4800" dirty="0">
                <a:solidFill>
                  <a:srgbClr val="FF0000"/>
                </a:solidFill>
                <a:latin typeface="Calibri" charset="0"/>
              </a:rPr>
              <a:t>Kommunens ”sørge for” ansvar?</a:t>
            </a:r>
            <a:br>
              <a:rPr lang="nb-NO" sz="4800" dirty="0">
                <a:solidFill>
                  <a:srgbClr val="FF0000"/>
                </a:solidFill>
                <a:latin typeface="Calibri" charset="0"/>
              </a:rPr>
            </a:br>
            <a:endParaRPr lang="nb-NO" sz="3600" dirty="0">
              <a:solidFill>
                <a:srgbClr val="FF0000"/>
              </a:solidFill>
              <a:latin typeface="Calibri" charset="0"/>
            </a:endParaRPr>
          </a:p>
        </p:txBody>
      </p:sp>
      <p:sp>
        <p:nvSpPr>
          <p:cNvPr id="32770" name="Plassholder for innhold 2"/>
          <p:cNvSpPr>
            <a:spLocks noGrp="1"/>
          </p:cNvSpPr>
          <p:nvPr>
            <p:ph idx="1"/>
          </p:nvPr>
        </p:nvSpPr>
        <p:spPr>
          <a:xfrm>
            <a:off x="1007435" y="2564904"/>
            <a:ext cx="5830387" cy="4841867"/>
          </a:xfrm>
          <a:ln>
            <a:solidFill>
              <a:srgbClr val="FFFF00"/>
            </a:solidFill>
          </a:ln>
        </p:spPr>
        <p:txBody>
          <a:bodyPr>
            <a:normAutofit/>
          </a:bodyPr>
          <a:lstStyle/>
          <a:p>
            <a:pPr eaLnBrk="1" hangingPunct="1"/>
            <a:endParaRPr lang="nb-NO" sz="2400" dirty="0">
              <a:latin typeface="Calibri" charset="0"/>
            </a:endParaRPr>
          </a:p>
          <a:p>
            <a:r>
              <a:rPr lang="nb-NO" sz="3467" dirty="0">
                <a:latin typeface="Calibri" panose="020F0502020204030204" pitchFamily="34" charset="0"/>
                <a:cs typeface="Calibri" panose="020F0502020204030204" pitchFamily="34" charset="0"/>
              </a:rPr>
              <a:t>Tilby </a:t>
            </a:r>
            <a:r>
              <a:rPr lang="nb-NO" sz="3467" b="1" dirty="0">
                <a:solidFill>
                  <a:srgbClr val="00B050"/>
                </a:solidFill>
                <a:latin typeface="Calibri" panose="020F0502020204030204" pitchFamily="34" charset="0"/>
                <a:cs typeface="Calibri" panose="020F0502020204030204" pitchFamily="34" charset="0"/>
              </a:rPr>
              <a:t>nødvendige </a:t>
            </a:r>
            <a:r>
              <a:rPr lang="nb-NO" sz="3467" dirty="0">
                <a:latin typeface="Calibri" panose="020F0502020204030204" pitchFamily="34" charset="0"/>
                <a:cs typeface="Calibri" panose="020F0502020204030204" pitchFamily="34" charset="0"/>
              </a:rPr>
              <a:t>helse-og omsorgstjenester</a:t>
            </a:r>
          </a:p>
          <a:p>
            <a:r>
              <a:rPr lang="nb-NO" sz="3467" dirty="0">
                <a:solidFill>
                  <a:srgbClr val="FF0000"/>
                </a:solidFill>
                <a:latin typeface="Calibri" charset="0"/>
              </a:rPr>
              <a:t>Psykisk </a:t>
            </a:r>
            <a:r>
              <a:rPr lang="nb-NO" sz="3467" dirty="0">
                <a:latin typeface="Calibri" charset="0"/>
              </a:rPr>
              <a:t>og fysisk helse</a:t>
            </a:r>
          </a:p>
          <a:p>
            <a:pPr eaLnBrk="1" hangingPunct="1">
              <a:buFontTx/>
              <a:buChar char="-"/>
            </a:pPr>
            <a:endParaRPr lang="nb-NO" dirty="0">
              <a:latin typeface="Calibri" charset="0"/>
            </a:endParaRPr>
          </a:p>
          <a:p>
            <a:pPr eaLnBrk="1" hangingPunct="1">
              <a:buFontTx/>
              <a:buChar char="-"/>
            </a:pPr>
            <a:endParaRPr lang="nb-NO" dirty="0">
              <a:latin typeface="Calibri" charset="0"/>
            </a:endParaRPr>
          </a:p>
        </p:txBody>
      </p:sp>
      <p:pic>
        <p:nvPicPr>
          <p:cNvPr id="3" name="Bilde 2" descr="Skjermbilde 2014-07-30 kl. 22.02.22.png"/>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036168" y="3326491"/>
            <a:ext cx="4490309" cy="2391091"/>
          </a:xfrm>
          <a:prstGeom prst="rect">
            <a:avLst/>
          </a:prstGeom>
        </p:spPr>
      </p:pic>
    </p:spTree>
    <p:extLst>
      <p:ext uri="{BB962C8B-B14F-4D97-AF65-F5344CB8AC3E}">
        <p14:creationId xmlns:p14="http://schemas.microsoft.com/office/powerpoint/2010/main" val="19930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2770">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endParaRPr lang="nb-NO"/>
          </a:p>
        </p:txBody>
      </p:sp>
      <p:pic>
        <p:nvPicPr>
          <p:cNvPr id="39" name="Plassholder for innhold 38"/>
          <p:cNvPicPr>
            <a:picLocks noGrp="1" noChangeAspect="1"/>
          </p:cNvPicPr>
          <p:nvPr>
            <p:ph idx="1"/>
          </p:nvPr>
        </p:nvPicPr>
        <p:blipFill>
          <a:blip r:embed="rId2">
            <a:extLst>
              <a:ext uri="{28A0092B-C50C-407E-A947-70E740481C1C}">
                <a14:useLocalDpi xmlns:a14="http://schemas.microsoft.com/office/drawing/2010/main"/>
              </a:ext>
            </a:extLst>
          </a:blip>
          <a:stretch>
            <a:fillRect/>
          </a:stretch>
        </p:blipFill>
        <p:spPr>
          <a:xfrm>
            <a:off x="1104534" y="317933"/>
            <a:ext cx="10238381" cy="6220979"/>
          </a:xfrm>
        </p:spPr>
      </p:pic>
      <p:sp>
        <p:nvSpPr>
          <p:cNvPr id="4" name="Plassholder for dato 3"/>
          <p:cNvSpPr>
            <a:spLocks noGrp="1"/>
          </p:cNvSpPr>
          <p:nvPr>
            <p:ph type="dt" sz="half" idx="10"/>
          </p:nvPr>
        </p:nvSpPr>
        <p:spPr>
          <a:xfrm>
            <a:off x="1117600" y="8475133"/>
            <a:ext cx="3657600" cy="486833"/>
          </a:xfrm>
          <a:prstGeom prst="rect">
            <a:avLst/>
          </a:prstGeom>
        </p:spPr>
        <p:txBody>
          <a:bodyPr vert="horz" lIns="121920" tIns="60960" rIns="121920" bIns="60960" rtlCol="0" anchor="ctr"/>
          <a:lstStyle>
            <a:defPPr>
              <a:defRPr lang="en-US"/>
            </a:defPPr>
            <a:lvl1pPr marL="0" algn="l"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98624D31-43A5-475A-80CF-332C9F6DCF35}" type="datetimeFigureOut">
              <a:rPr lang="en-US" smtClean="0"/>
              <a:pPr/>
              <a:t>9/22/2022</a:t>
            </a:fld>
            <a:endParaRPr lang="en-US" dirty="0"/>
          </a:p>
        </p:txBody>
      </p:sp>
      <p:sp>
        <p:nvSpPr>
          <p:cNvPr id="5" name="Plassholder for bunntekst 4"/>
          <p:cNvSpPr>
            <a:spLocks noGrp="1"/>
          </p:cNvSpPr>
          <p:nvPr>
            <p:ph type="ftr" sz="quarter" idx="11"/>
          </p:nvPr>
        </p:nvSpPr>
        <p:spPr>
          <a:xfrm>
            <a:off x="5384800" y="8475133"/>
            <a:ext cx="5486400" cy="486833"/>
          </a:xfrm>
          <a:prstGeom prst="rect">
            <a:avLst/>
          </a:prstGeom>
        </p:spPr>
        <p:txBody>
          <a:bodyPr vert="horz" lIns="121920" tIns="60960" rIns="121920" bIns="60960" rtlCol="0" anchor="ctr"/>
          <a:lstStyle>
            <a:defPPr>
              <a:defRPr lang="en-US"/>
            </a:defPPr>
            <a:lvl1pPr marL="0" algn="ct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endParaRPr lang="en-US" dirty="0"/>
          </a:p>
        </p:txBody>
      </p:sp>
      <p:sp>
        <p:nvSpPr>
          <p:cNvPr id="6" name="Plassholder for lysbildenummer 5"/>
          <p:cNvSpPr>
            <a:spLocks noGrp="1"/>
          </p:cNvSpPr>
          <p:nvPr>
            <p:ph type="sldNum" sz="quarter" idx="12"/>
          </p:nvPr>
        </p:nvSpPr>
        <p:spPr>
          <a:xfrm>
            <a:off x="11480800" y="8475133"/>
            <a:ext cx="3657600" cy="486833"/>
          </a:xfrm>
          <a:prstGeom prst="rect">
            <a:avLst/>
          </a:prstGeom>
        </p:spPr>
        <p:txBody>
          <a:bodyPr vert="horz" lIns="121920" tIns="60960" rIns="121920" bIns="60960" rtlCol="0" anchor="ctr"/>
          <a:lstStyle>
            <a:defPPr>
              <a:defRPr lang="en-US"/>
            </a:defPPr>
            <a:lvl1pPr marL="0" algn="r" defTabSz="609585" rtl="0" eaLnBrk="1" latinLnBrk="0" hangingPunct="1">
              <a:defRPr sz="1600" kern="1200">
                <a:solidFill>
                  <a:schemeClr val="tx1">
                    <a:tint val="75000"/>
                  </a:schemeClr>
                </a:solidFill>
                <a:latin typeface="+mn-lt"/>
                <a:ea typeface="+mn-ea"/>
                <a:cs typeface="+mn-cs"/>
              </a:defRPr>
            </a:lvl1pPr>
            <a:lvl2pPr marL="609585" algn="l" defTabSz="609585" rtl="0" eaLnBrk="1" latinLnBrk="0" hangingPunct="1">
              <a:defRPr sz="2400" kern="1200">
                <a:solidFill>
                  <a:schemeClr val="tx1"/>
                </a:solidFill>
                <a:latin typeface="+mn-lt"/>
                <a:ea typeface="+mn-ea"/>
                <a:cs typeface="+mn-cs"/>
              </a:defRPr>
            </a:lvl2pPr>
            <a:lvl3pPr marL="1219170" algn="l" defTabSz="609585" rtl="0" eaLnBrk="1" latinLnBrk="0" hangingPunct="1">
              <a:defRPr sz="2400" kern="1200">
                <a:solidFill>
                  <a:schemeClr val="tx1"/>
                </a:solidFill>
                <a:latin typeface="+mn-lt"/>
                <a:ea typeface="+mn-ea"/>
                <a:cs typeface="+mn-cs"/>
              </a:defRPr>
            </a:lvl3pPr>
            <a:lvl4pPr marL="1828754" algn="l" defTabSz="609585" rtl="0" eaLnBrk="1" latinLnBrk="0" hangingPunct="1">
              <a:defRPr sz="2400" kern="1200">
                <a:solidFill>
                  <a:schemeClr val="tx1"/>
                </a:solidFill>
                <a:latin typeface="+mn-lt"/>
                <a:ea typeface="+mn-ea"/>
                <a:cs typeface="+mn-cs"/>
              </a:defRPr>
            </a:lvl4pPr>
            <a:lvl5pPr marL="2438339" algn="l" defTabSz="609585" rtl="0" eaLnBrk="1" latinLnBrk="0" hangingPunct="1">
              <a:defRPr sz="2400" kern="1200">
                <a:solidFill>
                  <a:schemeClr val="tx1"/>
                </a:solidFill>
                <a:latin typeface="+mn-lt"/>
                <a:ea typeface="+mn-ea"/>
                <a:cs typeface="+mn-cs"/>
              </a:defRPr>
            </a:lvl5pPr>
            <a:lvl6pPr marL="3047924" algn="l" defTabSz="609585" rtl="0" eaLnBrk="1" latinLnBrk="0" hangingPunct="1">
              <a:defRPr sz="2400" kern="1200">
                <a:solidFill>
                  <a:schemeClr val="tx1"/>
                </a:solidFill>
                <a:latin typeface="+mn-lt"/>
                <a:ea typeface="+mn-ea"/>
                <a:cs typeface="+mn-cs"/>
              </a:defRPr>
            </a:lvl6pPr>
            <a:lvl7pPr marL="3657509" algn="l" defTabSz="609585" rtl="0" eaLnBrk="1" latinLnBrk="0" hangingPunct="1">
              <a:defRPr sz="2400" kern="1200">
                <a:solidFill>
                  <a:schemeClr val="tx1"/>
                </a:solidFill>
                <a:latin typeface="+mn-lt"/>
                <a:ea typeface="+mn-ea"/>
                <a:cs typeface="+mn-cs"/>
              </a:defRPr>
            </a:lvl7pPr>
            <a:lvl8pPr marL="4267093" algn="l" defTabSz="609585" rtl="0" eaLnBrk="1" latinLnBrk="0" hangingPunct="1">
              <a:defRPr sz="2400" kern="1200">
                <a:solidFill>
                  <a:schemeClr val="tx1"/>
                </a:solidFill>
                <a:latin typeface="+mn-lt"/>
                <a:ea typeface="+mn-ea"/>
                <a:cs typeface="+mn-cs"/>
              </a:defRPr>
            </a:lvl8pPr>
            <a:lvl9pPr marL="4876678" algn="l" defTabSz="609585" rtl="0" eaLnBrk="1" latinLnBrk="0" hangingPunct="1">
              <a:defRPr sz="2400" kern="1200">
                <a:solidFill>
                  <a:schemeClr val="tx1"/>
                </a:solidFill>
                <a:latin typeface="+mn-lt"/>
                <a:ea typeface="+mn-ea"/>
                <a:cs typeface="+mn-cs"/>
              </a:defRPr>
            </a:lvl9pPr>
          </a:lstStyle>
          <a:p>
            <a:fld id="{4FAB73BC-B049-4115-A692-8D63A059BFB8}" type="slidenum">
              <a:rPr lang="en-US" smtClean="0"/>
              <a:pPr/>
              <a:t>8</a:t>
            </a:fld>
            <a:endParaRPr lang="en-US" dirty="0"/>
          </a:p>
        </p:txBody>
      </p:sp>
      <p:sp>
        <p:nvSpPr>
          <p:cNvPr id="40" name="Friform 39"/>
          <p:cNvSpPr/>
          <p:nvPr/>
        </p:nvSpPr>
        <p:spPr>
          <a:xfrm>
            <a:off x="1762771" y="4232367"/>
            <a:ext cx="7642487" cy="1201783"/>
          </a:xfrm>
          <a:custGeom>
            <a:avLst/>
            <a:gdLst>
              <a:gd name="connsiteX0" fmla="*/ 209720 w 7642486"/>
              <a:gd name="connsiteY0" fmla="*/ 0 h 1201783"/>
              <a:gd name="connsiteX1" fmla="*/ 183595 w 7642486"/>
              <a:gd name="connsiteY1" fmla="*/ 52251 h 1201783"/>
              <a:gd name="connsiteX2" fmla="*/ 105218 w 7642486"/>
              <a:gd name="connsiteY2" fmla="*/ 130628 h 1201783"/>
              <a:gd name="connsiteX3" fmla="*/ 52966 w 7642486"/>
              <a:gd name="connsiteY3" fmla="*/ 209005 h 1201783"/>
              <a:gd name="connsiteX4" fmla="*/ 26840 w 7642486"/>
              <a:gd name="connsiteY4" fmla="*/ 248194 h 1201783"/>
              <a:gd name="connsiteX5" fmla="*/ 26840 w 7642486"/>
              <a:gd name="connsiteY5" fmla="*/ 587828 h 1201783"/>
              <a:gd name="connsiteX6" fmla="*/ 105218 w 7642486"/>
              <a:gd name="connsiteY6" fmla="*/ 744583 h 1201783"/>
              <a:gd name="connsiteX7" fmla="*/ 131343 w 7642486"/>
              <a:gd name="connsiteY7" fmla="*/ 783771 h 1201783"/>
              <a:gd name="connsiteX8" fmla="*/ 209720 w 7642486"/>
              <a:gd name="connsiteY8" fmla="*/ 849085 h 1201783"/>
              <a:gd name="connsiteX9" fmla="*/ 248909 w 7642486"/>
              <a:gd name="connsiteY9" fmla="*/ 862148 h 1201783"/>
              <a:gd name="connsiteX10" fmla="*/ 288098 w 7642486"/>
              <a:gd name="connsiteY10" fmla="*/ 888274 h 1201783"/>
              <a:gd name="connsiteX11" fmla="*/ 340349 w 7642486"/>
              <a:gd name="connsiteY11" fmla="*/ 901337 h 1201783"/>
              <a:gd name="connsiteX12" fmla="*/ 484040 w 7642486"/>
              <a:gd name="connsiteY12" fmla="*/ 940525 h 1201783"/>
              <a:gd name="connsiteX13" fmla="*/ 562418 w 7642486"/>
              <a:gd name="connsiteY13" fmla="*/ 953588 h 1201783"/>
              <a:gd name="connsiteX14" fmla="*/ 719172 w 7642486"/>
              <a:gd name="connsiteY14" fmla="*/ 979714 h 1201783"/>
              <a:gd name="connsiteX15" fmla="*/ 875926 w 7642486"/>
              <a:gd name="connsiteY15" fmla="*/ 992777 h 1201783"/>
              <a:gd name="connsiteX16" fmla="*/ 1058806 w 7642486"/>
              <a:gd name="connsiteY16" fmla="*/ 1005840 h 1201783"/>
              <a:gd name="connsiteX17" fmla="*/ 1333126 w 7642486"/>
              <a:gd name="connsiteY17" fmla="*/ 1018903 h 1201783"/>
              <a:gd name="connsiteX18" fmla="*/ 1489880 w 7642486"/>
              <a:gd name="connsiteY18" fmla="*/ 1031965 h 1201783"/>
              <a:gd name="connsiteX19" fmla="*/ 1711949 w 7642486"/>
              <a:gd name="connsiteY19" fmla="*/ 1045028 h 1201783"/>
              <a:gd name="connsiteX20" fmla="*/ 2378155 w 7642486"/>
              <a:gd name="connsiteY20" fmla="*/ 1071154 h 1201783"/>
              <a:gd name="connsiteX21" fmla="*/ 2561035 w 7642486"/>
              <a:gd name="connsiteY21" fmla="*/ 1084217 h 1201783"/>
              <a:gd name="connsiteX22" fmla="*/ 2639412 w 7642486"/>
              <a:gd name="connsiteY22" fmla="*/ 1097280 h 1201783"/>
              <a:gd name="connsiteX23" fmla="*/ 2770040 w 7642486"/>
              <a:gd name="connsiteY23" fmla="*/ 1110343 h 1201783"/>
              <a:gd name="connsiteX24" fmla="*/ 2848418 w 7642486"/>
              <a:gd name="connsiteY24" fmla="*/ 1123405 h 1201783"/>
              <a:gd name="connsiteX25" fmla="*/ 2939858 w 7642486"/>
              <a:gd name="connsiteY25" fmla="*/ 1136468 h 1201783"/>
              <a:gd name="connsiteX26" fmla="*/ 3070486 w 7642486"/>
              <a:gd name="connsiteY26" fmla="*/ 1162594 h 1201783"/>
              <a:gd name="connsiteX27" fmla="*/ 3436246 w 7642486"/>
              <a:gd name="connsiteY27" fmla="*/ 1201783 h 1201783"/>
              <a:gd name="connsiteX28" fmla="*/ 4768658 w 7642486"/>
              <a:gd name="connsiteY28" fmla="*/ 1188720 h 1201783"/>
              <a:gd name="connsiteX29" fmla="*/ 4873160 w 7642486"/>
              <a:gd name="connsiteY29" fmla="*/ 1175657 h 1201783"/>
              <a:gd name="connsiteX30" fmla="*/ 5042978 w 7642486"/>
              <a:gd name="connsiteY30" fmla="*/ 1162594 h 1201783"/>
              <a:gd name="connsiteX31" fmla="*/ 5643869 w 7642486"/>
              <a:gd name="connsiteY31" fmla="*/ 1136468 h 1201783"/>
              <a:gd name="connsiteX32" fmla="*/ 5787560 w 7642486"/>
              <a:gd name="connsiteY32" fmla="*/ 1110343 h 1201783"/>
              <a:gd name="connsiteX33" fmla="*/ 5826749 w 7642486"/>
              <a:gd name="connsiteY33" fmla="*/ 1097280 h 1201783"/>
              <a:gd name="connsiteX34" fmla="*/ 5996566 w 7642486"/>
              <a:gd name="connsiteY34" fmla="*/ 1071154 h 1201783"/>
              <a:gd name="connsiteX35" fmla="*/ 6061880 w 7642486"/>
              <a:gd name="connsiteY35" fmla="*/ 1058091 h 1201783"/>
              <a:gd name="connsiteX36" fmla="*/ 6179446 w 7642486"/>
              <a:gd name="connsiteY36" fmla="*/ 1045028 h 1201783"/>
              <a:gd name="connsiteX37" fmla="*/ 6336200 w 7642486"/>
              <a:gd name="connsiteY37" fmla="*/ 1018903 h 1201783"/>
              <a:gd name="connsiteX38" fmla="*/ 6453766 w 7642486"/>
              <a:gd name="connsiteY38" fmla="*/ 992777 h 1201783"/>
              <a:gd name="connsiteX39" fmla="*/ 6492955 w 7642486"/>
              <a:gd name="connsiteY39" fmla="*/ 979714 h 1201783"/>
              <a:gd name="connsiteX40" fmla="*/ 6558269 w 7642486"/>
              <a:gd name="connsiteY40" fmla="*/ 966651 h 1201783"/>
              <a:gd name="connsiteX41" fmla="*/ 6754212 w 7642486"/>
              <a:gd name="connsiteY41" fmla="*/ 927463 h 1201783"/>
              <a:gd name="connsiteX42" fmla="*/ 7054658 w 7642486"/>
              <a:gd name="connsiteY42" fmla="*/ 901337 h 1201783"/>
              <a:gd name="connsiteX43" fmla="*/ 7211412 w 7642486"/>
              <a:gd name="connsiteY43" fmla="*/ 888274 h 1201783"/>
              <a:gd name="connsiteX44" fmla="*/ 7328978 w 7642486"/>
              <a:gd name="connsiteY44" fmla="*/ 875211 h 1201783"/>
              <a:gd name="connsiteX45" fmla="*/ 7459606 w 7642486"/>
              <a:gd name="connsiteY45" fmla="*/ 836023 h 1201783"/>
              <a:gd name="connsiteX46" fmla="*/ 7498795 w 7642486"/>
              <a:gd name="connsiteY46" fmla="*/ 822960 h 1201783"/>
              <a:gd name="connsiteX47" fmla="*/ 7537983 w 7642486"/>
              <a:gd name="connsiteY47" fmla="*/ 796834 h 1201783"/>
              <a:gd name="connsiteX48" fmla="*/ 7629423 w 7642486"/>
              <a:gd name="connsiteY48" fmla="*/ 679268 h 1201783"/>
              <a:gd name="connsiteX49" fmla="*/ 7642486 w 7642486"/>
              <a:gd name="connsiteY49" fmla="*/ 640080 h 1201783"/>
              <a:gd name="connsiteX50" fmla="*/ 7616360 w 7642486"/>
              <a:gd name="connsiteY50" fmla="*/ 418011 h 1201783"/>
              <a:gd name="connsiteX51" fmla="*/ 7590235 w 7642486"/>
              <a:gd name="connsiteY51" fmla="*/ 378823 h 1201783"/>
              <a:gd name="connsiteX52" fmla="*/ 7551046 w 7642486"/>
              <a:gd name="connsiteY52" fmla="*/ 352697 h 1201783"/>
              <a:gd name="connsiteX53" fmla="*/ 7485732 w 7642486"/>
              <a:gd name="connsiteY53" fmla="*/ 287383 h 1201783"/>
              <a:gd name="connsiteX54" fmla="*/ 7368166 w 7642486"/>
              <a:gd name="connsiteY54" fmla="*/ 195943 h 1201783"/>
              <a:gd name="connsiteX55" fmla="*/ 7250600 w 7642486"/>
              <a:gd name="connsiteY55" fmla="*/ 156754 h 1201783"/>
              <a:gd name="connsiteX56" fmla="*/ 7080783 w 7642486"/>
              <a:gd name="connsiteY56" fmla="*/ 117565 h 1201783"/>
              <a:gd name="connsiteX57" fmla="*/ 6597458 w 7642486"/>
              <a:gd name="connsiteY57" fmla="*/ 91440 h 1201783"/>
              <a:gd name="connsiteX58" fmla="*/ 6297012 w 7642486"/>
              <a:gd name="connsiteY58" fmla="*/ 104503 h 1201783"/>
              <a:gd name="connsiteX59" fmla="*/ 6231698 w 7642486"/>
              <a:gd name="connsiteY59" fmla="*/ 117565 h 1201783"/>
              <a:gd name="connsiteX60" fmla="*/ 6048818 w 7642486"/>
              <a:gd name="connsiteY60" fmla="*/ 130628 h 1201783"/>
              <a:gd name="connsiteX61" fmla="*/ 4833972 w 7642486"/>
              <a:gd name="connsiteY61" fmla="*/ 117565 h 1201783"/>
              <a:gd name="connsiteX62" fmla="*/ 4598840 w 7642486"/>
              <a:gd name="connsiteY62" fmla="*/ 104503 h 1201783"/>
              <a:gd name="connsiteX63" fmla="*/ 3919572 w 7642486"/>
              <a:gd name="connsiteY63" fmla="*/ 130628 h 1201783"/>
              <a:gd name="connsiteX64" fmla="*/ 3828132 w 7642486"/>
              <a:gd name="connsiteY64" fmla="*/ 143691 h 1201783"/>
              <a:gd name="connsiteX65" fmla="*/ 3579938 w 7642486"/>
              <a:gd name="connsiteY65" fmla="*/ 169817 h 1201783"/>
              <a:gd name="connsiteX66" fmla="*/ 3540749 w 7642486"/>
              <a:gd name="connsiteY66" fmla="*/ 182880 h 1201783"/>
              <a:gd name="connsiteX67" fmla="*/ 2939858 w 7642486"/>
              <a:gd name="connsiteY67" fmla="*/ 182880 h 1201783"/>
              <a:gd name="connsiteX68" fmla="*/ 2495720 w 7642486"/>
              <a:gd name="connsiteY68" fmla="*/ 156754 h 1201783"/>
              <a:gd name="connsiteX69" fmla="*/ 1842578 w 7642486"/>
              <a:gd name="connsiteY69" fmla="*/ 169817 h 1201783"/>
              <a:gd name="connsiteX70" fmla="*/ 1738075 w 7642486"/>
              <a:gd name="connsiteY70" fmla="*/ 195943 h 1201783"/>
              <a:gd name="connsiteX71" fmla="*/ 1685823 w 7642486"/>
              <a:gd name="connsiteY71" fmla="*/ 209005 h 1201783"/>
              <a:gd name="connsiteX72" fmla="*/ 1411503 w 7642486"/>
              <a:gd name="connsiteY72" fmla="*/ 195943 h 1201783"/>
              <a:gd name="connsiteX73" fmla="*/ 1241686 w 7642486"/>
              <a:gd name="connsiteY73" fmla="*/ 169817 h 1201783"/>
              <a:gd name="connsiteX74" fmla="*/ 1189435 w 7642486"/>
              <a:gd name="connsiteY74" fmla="*/ 156754 h 1201783"/>
              <a:gd name="connsiteX75" fmla="*/ 888989 w 7642486"/>
              <a:gd name="connsiteY75" fmla="*/ 117565 h 1201783"/>
              <a:gd name="connsiteX76" fmla="*/ 640795 w 7642486"/>
              <a:gd name="connsiteY76" fmla="*/ 78377 h 1201783"/>
              <a:gd name="connsiteX77" fmla="*/ 562418 w 7642486"/>
              <a:gd name="connsiteY77" fmla="*/ 65314 h 1201783"/>
              <a:gd name="connsiteX78" fmla="*/ 340349 w 7642486"/>
              <a:gd name="connsiteY78" fmla="*/ 39188 h 1201783"/>
              <a:gd name="connsiteX79" fmla="*/ 157469 w 7642486"/>
              <a:gd name="connsiteY79" fmla="*/ 39188 h 12017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Lst>
            <a:rect l="l" t="t" r="r" b="b"/>
            <a:pathLst>
              <a:path w="7642486" h="1201783">
                <a:moveTo>
                  <a:pt x="209720" y="0"/>
                </a:moveTo>
                <a:cubicBezTo>
                  <a:pt x="201012" y="17417"/>
                  <a:pt x="195759" y="37045"/>
                  <a:pt x="183595" y="52251"/>
                </a:cubicBezTo>
                <a:cubicBezTo>
                  <a:pt x="160514" y="81102"/>
                  <a:pt x="125713" y="99886"/>
                  <a:pt x="105218" y="130628"/>
                </a:cubicBezTo>
                <a:lnTo>
                  <a:pt x="52966" y="209005"/>
                </a:lnTo>
                <a:lnTo>
                  <a:pt x="26840" y="248194"/>
                </a:lnTo>
                <a:cubicBezTo>
                  <a:pt x="-15944" y="376556"/>
                  <a:pt x="-1200" y="316770"/>
                  <a:pt x="26840" y="587828"/>
                </a:cubicBezTo>
                <a:cubicBezTo>
                  <a:pt x="33462" y="651843"/>
                  <a:pt x="71250" y="693630"/>
                  <a:pt x="105218" y="744583"/>
                </a:cubicBezTo>
                <a:cubicBezTo>
                  <a:pt x="113926" y="757646"/>
                  <a:pt x="120242" y="772670"/>
                  <a:pt x="131343" y="783771"/>
                </a:cubicBezTo>
                <a:cubicBezTo>
                  <a:pt x="160233" y="812661"/>
                  <a:pt x="173347" y="830899"/>
                  <a:pt x="209720" y="849085"/>
                </a:cubicBezTo>
                <a:cubicBezTo>
                  <a:pt x="222036" y="855243"/>
                  <a:pt x="236593" y="855990"/>
                  <a:pt x="248909" y="862148"/>
                </a:cubicBezTo>
                <a:cubicBezTo>
                  <a:pt x="262951" y="869169"/>
                  <a:pt x="273668" y="882089"/>
                  <a:pt x="288098" y="888274"/>
                </a:cubicBezTo>
                <a:cubicBezTo>
                  <a:pt x="304599" y="895346"/>
                  <a:pt x="323087" y="896405"/>
                  <a:pt x="340349" y="901337"/>
                </a:cubicBezTo>
                <a:cubicBezTo>
                  <a:pt x="411264" y="921599"/>
                  <a:pt x="372276" y="921898"/>
                  <a:pt x="484040" y="940525"/>
                </a:cubicBezTo>
                <a:cubicBezTo>
                  <a:pt x="510166" y="944879"/>
                  <a:pt x="536446" y="948394"/>
                  <a:pt x="562418" y="953588"/>
                </a:cubicBezTo>
                <a:cubicBezTo>
                  <a:pt x="676245" y="976353"/>
                  <a:pt x="543045" y="962101"/>
                  <a:pt x="719172" y="979714"/>
                </a:cubicBezTo>
                <a:cubicBezTo>
                  <a:pt x="771344" y="984931"/>
                  <a:pt x="823648" y="988756"/>
                  <a:pt x="875926" y="992777"/>
                </a:cubicBezTo>
                <a:lnTo>
                  <a:pt x="1058806" y="1005840"/>
                </a:lnTo>
                <a:lnTo>
                  <a:pt x="1333126" y="1018903"/>
                </a:lnTo>
                <a:cubicBezTo>
                  <a:pt x="1385462" y="1022075"/>
                  <a:pt x="1437572" y="1028358"/>
                  <a:pt x="1489880" y="1031965"/>
                </a:cubicBezTo>
                <a:cubicBezTo>
                  <a:pt x="1563855" y="1037067"/>
                  <a:pt x="1637912" y="1040915"/>
                  <a:pt x="1711949" y="1045028"/>
                </a:cubicBezTo>
                <a:cubicBezTo>
                  <a:pt x="2052752" y="1063962"/>
                  <a:pt x="1955759" y="1057954"/>
                  <a:pt x="2378155" y="1071154"/>
                </a:cubicBezTo>
                <a:cubicBezTo>
                  <a:pt x="2439115" y="1075508"/>
                  <a:pt x="2500223" y="1078136"/>
                  <a:pt x="2561035" y="1084217"/>
                </a:cubicBezTo>
                <a:cubicBezTo>
                  <a:pt x="2587390" y="1086852"/>
                  <a:pt x="2613130" y="1093995"/>
                  <a:pt x="2639412" y="1097280"/>
                </a:cubicBezTo>
                <a:cubicBezTo>
                  <a:pt x="2682834" y="1102708"/>
                  <a:pt x="2726618" y="1104915"/>
                  <a:pt x="2770040" y="1110343"/>
                </a:cubicBezTo>
                <a:cubicBezTo>
                  <a:pt x="2796322" y="1113628"/>
                  <a:pt x="2822240" y="1119378"/>
                  <a:pt x="2848418" y="1123405"/>
                </a:cubicBezTo>
                <a:cubicBezTo>
                  <a:pt x="2878849" y="1128087"/>
                  <a:pt x="2909537" y="1131117"/>
                  <a:pt x="2939858" y="1136468"/>
                </a:cubicBezTo>
                <a:cubicBezTo>
                  <a:pt x="2983587" y="1144185"/>
                  <a:pt x="3026325" y="1157945"/>
                  <a:pt x="3070486" y="1162594"/>
                </a:cubicBezTo>
                <a:lnTo>
                  <a:pt x="3436246" y="1201783"/>
                </a:lnTo>
                <a:lnTo>
                  <a:pt x="4768658" y="1188720"/>
                </a:lnTo>
                <a:cubicBezTo>
                  <a:pt x="4803757" y="1188082"/>
                  <a:pt x="4838213" y="1178985"/>
                  <a:pt x="4873160" y="1175657"/>
                </a:cubicBezTo>
                <a:cubicBezTo>
                  <a:pt x="4929677" y="1170274"/>
                  <a:pt x="4986278" y="1165477"/>
                  <a:pt x="5042978" y="1162594"/>
                </a:cubicBezTo>
                <a:lnTo>
                  <a:pt x="5643869" y="1136468"/>
                </a:lnTo>
                <a:cubicBezTo>
                  <a:pt x="5798757" y="1097745"/>
                  <a:pt x="5553553" y="1157143"/>
                  <a:pt x="5787560" y="1110343"/>
                </a:cubicBezTo>
                <a:cubicBezTo>
                  <a:pt x="5801062" y="1107643"/>
                  <a:pt x="5813307" y="1100267"/>
                  <a:pt x="5826749" y="1097280"/>
                </a:cubicBezTo>
                <a:cubicBezTo>
                  <a:pt x="5870128" y="1087640"/>
                  <a:pt x="5954896" y="1078099"/>
                  <a:pt x="5996566" y="1071154"/>
                </a:cubicBezTo>
                <a:cubicBezTo>
                  <a:pt x="6018466" y="1067504"/>
                  <a:pt x="6039901" y="1061231"/>
                  <a:pt x="6061880" y="1058091"/>
                </a:cubicBezTo>
                <a:cubicBezTo>
                  <a:pt x="6100914" y="1052515"/>
                  <a:pt x="6140412" y="1050604"/>
                  <a:pt x="6179446" y="1045028"/>
                </a:cubicBezTo>
                <a:cubicBezTo>
                  <a:pt x="6231886" y="1037537"/>
                  <a:pt x="6284257" y="1029292"/>
                  <a:pt x="6336200" y="1018903"/>
                </a:cubicBezTo>
                <a:cubicBezTo>
                  <a:pt x="6381098" y="1009923"/>
                  <a:pt x="6410719" y="1005076"/>
                  <a:pt x="6453766" y="992777"/>
                </a:cubicBezTo>
                <a:cubicBezTo>
                  <a:pt x="6467006" y="988994"/>
                  <a:pt x="6479597" y="983054"/>
                  <a:pt x="6492955" y="979714"/>
                </a:cubicBezTo>
                <a:cubicBezTo>
                  <a:pt x="6514495" y="974329"/>
                  <a:pt x="6536729" y="972036"/>
                  <a:pt x="6558269" y="966651"/>
                </a:cubicBezTo>
                <a:cubicBezTo>
                  <a:pt x="6671780" y="938273"/>
                  <a:pt x="6491284" y="950326"/>
                  <a:pt x="6754212" y="927463"/>
                </a:cubicBezTo>
                <a:lnTo>
                  <a:pt x="7054658" y="901337"/>
                </a:lnTo>
                <a:cubicBezTo>
                  <a:pt x="7106899" y="896859"/>
                  <a:pt x="7159300" y="894064"/>
                  <a:pt x="7211412" y="888274"/>
                </a:cubicBezTo>
                <a:lnTo>
                  <a:pt x="7328978" y="875211"/>
                </a:lnTo>
                <a:cubicBezTo>
                  <a:pt x="7407943" y="855469"/>
                  <a:pt x="7364200" y="867824"/>
                  <a:pt x="7459606" y="836023"/>
                </a:cubicBezTo>
                <a:lnTo>
                  <a:pt x="7498795" y="822960"/>
                </a:lnTo>
                <a:cubicBezTo>
                  <a:pt x="7511858" y="814251"/>
                  <a:pt x="7525922" y="806885"/>
                  <a:pt x="7537983" y="796834"/>
                </a:cubicBezTo>
                <a:cubicBezTo>
                  <a:pt x="7569196" y="770823"/>
                  <a:pt x="7618218" y="712881"/>
                  <a:pt x="7629423" y="679268"/>
                </a:cubicBezTo>
                <a:lnTo>
                  <a:pt x="7642486" y="640080"/>
                </a:lnTo>
                <a:cubicBezTo>
                  <a:pt x="7640422" y="611179"/>
                  <a:pt x="7646050" y="477392"/>
                  <a:pt x="7616360" y="418011"/>
                </a:cubicBezTo>
                <a:cubicBezTo>
                  <a:pt x="7609339" y="403969"/>
                  <a:pt x="7601336" y="389924"/>
                  <a:pt x="7590235" y="378823"/>
                </a:cubicBezTo>
                <a:cubicBezTo>
                  <a:pt x="7579134" y="367722"/>
                  <a:pt x="7564109" y="361406"/>
                  <a:pt x="7551046" y="352697"/>
                </a:cubicBezTo>
                <a:cubicBezTo>
                  <a:pt x="7503148" y="280850"/>
                  <a:pt x="7551046" y="341811"/>
                  <a:pt x="7485732" y="287383"/>
                </a:cubicBezTo>
                <a:cubicBezTo>
                  <a:pt x="7440647" y="249813"/>
                  <a:pt x="7434198" y="217954"/>
                  <a:pt x="7368166" y="195943"/>
                </a:cubicBezTo>
                <a:lnTo>
                  <a:pt x="7250600" y="156754"/>
                </a:lnTo>
                <a:cubicBezTo>
                  <a:pt x="7192640" y="137434"/>
                  <a:pt x="7149598" y="121285"/>
                  <a:pt x="7080783" y="117565"/>
                </a:cubicBezTo>
                <a:lnTo>
                  <a:pt x="6597458" y="91440"/>
                </a:lnTo>
                <a:cubicBezTo>
                  <a:pt x="6497309" y="95794"/>
                  <a:pt x="6397001" y="97361"/>
                  <a:pt x="6297012" y="104503"/>
                </a:cubicBezTo>
                <a:cubicBezTo>
                  <a:pt x="6274866" y="106085"/>
                  <a:pt x="6253778" y="115241"/>
                  <a:pt x="6231698" y="117565"/>
                </a:cubicBezTo>
                <a:cubicBezTo>
                  <a:pt x="6170918" y="123963"/>
                  <a:pt x="6109778" y="126274"/>
                  <a:pt x="6048818" y="130628"/>
                </a:cubicBezTo>
                <a:lnTo>
                  <a:pt x="4833972" y="117565"/>
                </a:lnTo>
                <a:cubicBezTo>
                  <a:pt x="4755487" y="116151"/>
                  <a:pt x="4677338" y="104503"/>
                  <a:pt x="4598840" y="104503"/>
                </a:cubicBezTo>
                <a:cubicBezTo>
                  <a:pt x="4468753" y="104503"/>
                  <a:pt x="4075127" y="123557"/>
                  <a:pt x="3919572" y="130628"/>
                </a:cubicBezTo>
                <a:cubicBezTo>
                  <a:pt x="3889092" y="134982"/>
                  <a:pt x="3858719" y="140162"/>
                  <a:pt x="3828132" y="143691"/>
                </a:cubicBezTo>
                <a:cubicBezTo>
                  <a:pt x="3745492" y="153227"/>
                  <a:pt x="3579938" y="169817"/>
                  <a:pt x="3579938" y="169817"/>
                </a:cubicBezTo>
                <a:cubicBezTo>
                  <a:pt x="3566875" y="174171"/>
                  <a:pt x="3553989" y="179097"/>
                  <a:pt x="3540749" y="182880"/>
                </a:cubicBezTo>
                <a:cubicBezTo>
                  <a:pt x="3338260" y="240734"/>
                  <a:pt x="3228964" y="192058"/>
                  <a:pt x="2939858" y="182880"/>
                </a:cubicBezTo>
                <a:cubicBezTo>
                  <a:pt x="2725138" y="176063"/>
                  <a:pt x="2684680" y="171289"/>
                  <a:pt x="2495720" y="156754"/>
                </a:cubicBezTo>
                <a:lnTo>
                  <a:pt x="1842578" y="169817"/>
                </a:lnTo>
                <a:cubicBezTo>
                  <a:pt x="1796925" y="171477"/>
                  <a:pt x="1777759" y="184605"/>
                  <a:pt x="1738075" y="195943"/>
                </a:cubicBezTo>
                <a:cubicBezTo>
                  <a:pt x="1720812" y="200875"/>
                  <a:pt x="1703240" y="204651"/>
                  <a:pt x="1685823" y="209005"/>
                </a:cubicBezTo>
                <a:cubicBezTo>
                  <a:pt x="1594383" y="204651"/>
                  <a:pt x="1502814" y="202465"/>
                  <a:pt x="1411503" y="195943"/>
                </a:cubicBezTo>
                <a:cubicBezTo>
                  <a:pt x="1391985" y="194549"/>
                  <a:pt x="1266009" y="174682"/>
                  <a:pt x="1241686" y="169817"/>
                </a:cubicBezTo>
                <a:cubicBezTo>
                  <a:pt x="1224082" y="166296"/>
                  <a:pt x="1207098" y="159966"/>
                  <a:pt x="1189435" y="156754"/>
                </a:cubicBezTo>
                <a:cubicBezTo>
                  <a:pt x="1116942" y="143573"/>
                  <a:pt x="926845" y="125136"/>
                  <a:pt x="888989" y="117565"/>
                </a:cubicBezTo>
                <a:cubicBezTo>
                  <a:pt x="658987" y="71566"/>
                  <a:pt x="856400" y="107125"/>
                  <a:pt x="640795" y="78377"/>
                </a:cubicBezTo>
                <a:cubicBezTo>
                  <a:pt x="614541" y="74876"/>
                  <a:pt x="588596" y="69341"/>
                  <a:pt x="562418" y="65314"/>
                </a:cubicBezTo>
                <a:cubicBezTo>
                  <a:pt x="499861" y="55690"/>
                  <a:pt x="398995" y="41632"/>
                  <a:pt x="340349" y="39188"/>
                </a:cubicBezTo>
                <a:cubicBezTo>
                  <a:pt x="279442" y="36650"/>
                  <a:pt x="218429" y="39188"/>
                  <a:pt x="157469" y="39188"/>
                </a:cubicBezTo>
              </a:path>
            </a:pathLst>
          </a:custGeom>
          <a:ln w="41275" cmpd="sng">
            <a:solidFill>
              <a:srgbClr val="FF0000"/>
            </a:solidFill>
            <a:prstDash val="solid"/>
          </a:ln>
        </p:spPr>
        <p:style>
          <a:lnRef idx="1">
            <a:schemeClr val="dk1"/>
          </a:lnRef>
          <a:fillRef idx="0">
            <a:schemeClr val="dk1"/>
          </a:fillRef>
          <a:effectRef idx="0">
            <a:schemeClr val="dk1"/>
          </a:effectRef>
          <a:fontRef idx="minor">
            <a:schemeClr val="tx1"/>
          </a:fontRef>
        </p:style>
        <p:txBody>
          <a:bodyPr rtlCol="0" anchor="ctr"/>
          <a:lstStyle/>
          <a:p>
            <a:pPr algn="ctr"/>
            <a:endParaRPr lang="nb-NO" sz="2400">
              <a:ln w="0"/>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234229063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B5EC24A6-8251-8A52-DC19-5513249381F1}"/>
              </a:ext>
            </a:extLst>
          </p:cNvPr>
          <p:cNvSpPr>
            <a:spLocks noGrp="1"/>
          </p:cNvSpPr>
          <p:nvPr>
            <p:ph type="title"/>
          </p:nvPr>
        </p:nvSpPr>
        <p:spPr/>
        <p:txBody>
          <a:bodyPr/>
          <a:lstStyle/>
          <a:p>
            <a:r>
              <a:rPr lang="nb-NO" dirty="0">
                <a:solidFill>
                  <a:srgbClr val="FF0000"/>
                </a:solidFill>
              </a:rPr>
              <a:t>Forebyggende plan er forankret i: </a:t>
            </a:r>
            <a:r>
              <a:rPr lang="nb-NO" b="1" dirty="0">
                <a:solidFill>
                  <a:srgbClr val="FF0000"/>
                </a:solidFill>
              </a:rPr>
              <a:t>Barnevernloven kapittel 3</a:t>
            </a:r>
          </a:p>
        </p:txBody>
      </p:sp>
      <p:sp>
        <p:nvSpPr>
          <p:cNvPr id="3" name="Plassholder for innhold 2">
            <a:extLst>
              <a:ext uri="{FF2B5EF4-FFF2-40B4-BE49-F238E27FC236}">
                <a16:creationId xmlns:a16="http://schemas.microsoft.com/office/drawing/2014/main" id="{C97935A4-DADB-9C2B-569C-5D5F42A4787F}"/>
              </a:ext>
            </a:extLst>
          </p:cNvPr>
          <p:cNvSpPr>
            <a:spLocks noGrp="1"/>
          </p:cNvSpPr>
          <p:nvPr>
            <p:ph idx="1"/>
          </p:nvPr>
        </p:nvSpPr>
        <p:spPr>
          <a:xfrm>
            <a:off x="838200" y="2141537"/>
            <a:ext cx="10515600" cy="4351338"/>
          </a:xfrm>
        </p:spPr>
        <p:txBody>
          <a:bodyPr/>
          <a:lstStyle/>
          <a:p>
            <a:r>
              <a:rPr lang="nb-NO" b="1" dirty="0"/>
              <a:t>§ 3-1.</a:t>
            </a:r>
            <a:r>
              <a:rPr lang="nb-NO" b="1" i="1" dirty="0"/>
              <a:t>Kommunens og barneverntjenestens forebyggende virksomhet</a:t>
            </a:r>
            <a:endParaRPr lang="nb-NO" dirty="0"/>
          </a:p>
          <a:p>
            <a:r>
              <a:rPr lang="nb-NO" dirty="0">
                <a:highlight>
                  <a:srgbClr val="FFFF00"/>
                </a:highlight>
              </a:rPr>
              <a:t>Forebygging: Omsorgssvikt og atferdsvansker</a:t>
            </a:r>
          </a:p>
          <a:p>
            <a:r>
              <a:rPr lang="nb-NO" dirty="0"/>
              <a:t>Samordning</a:t>
            </a:r>
          </a:p>
          <a:p>
            <a:r>
              <a:rPr lang="nb-NO" dirty="0"/>
              <a:t>Kommunestyret selv skal vedta </a:t>
            </a:r>
            <a:r>
              <a:rPr lang="nb-NO" dirty="0">
                <a:highlight>
                  <a:srgbClr val="FFFF00"/>
                </a:highlight>
              </a:rPr>
              <a:t>en plan for kommunens forebyggende arbeid etter første ledd. </a:t>
            </a:r>
            <a:r>
              <a:rPr lang="nb-NO" dirty="0"/>
              <a:t>Planen skal beskrive hva som er målene for arbeidet, hvordan arbeidet skal organiseres og fordeles mellom etatene i kommunen, og hvordan etatene skal samarbeide.</a:t>
            </a:r>
          </a:p>
          <a:p>
            <a:endParaRPr lang="nb-NO" dirty="0"/>
          </a:p>
        </p:txBody>
      </p:sp>
    </p:spTree>
    <p:extLst>
      <p:ext uri="{BB962C8B-B14F-4D97-AF65-F5344CB8AC3E}">
        <p14:creationId xmlns:p14="http://schemas.microsoft.com/office/powerpoint/2010/main" val="811309238"/>
      </p:ext>
    </p:extLst>
  </p:cSld>
  <p:clrMapOvr>
    <a:masterClrMapping/>
  </p:clrMapOvr>
</p:sld>
</file>

<file path=ppt/theme/theme1.xml><?xml version="1.0" encoding="utf-8"?>
<a:theme xmlns:a="http://schemas.openxmlformats.org/drawingml/2006/main" name="Intenst">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1" id="{E50ADAD3-6586-AC45-BFC8-9EF970BA854F}" vid="{877325AF-C92C-FB4D-8AC7-E9321B25CD4D}"/>
    </a:ext>
  </a:extLst>
</a:theme>
</file>

<file path=ppt/theme/theme2.xml><?xml version="1.0" encoding="utf-8"?>
<a:theme xmlns:a="http://schemas.openxmlformats.org/drawingml/2006/main" name="Streker">
  <a:themeElements>
    <a:clrScheme name="KORUS ">
      <a:dk1>
        <a:srgbClr val="000000"/>
      </a:dk1>
      <a:lt1>
        <a:srgbClr val="FFFFFF"/>
      </a:lt1>
      <a:dk2>
        <a:srgbClr val="652C9D"/>
      </a:dk2>
      <a:lt2>
        <a:srgbClr val="DBF0F7"/>
      </a:lt2>
      <a:accent1>
        <a:srgbClr val="A20578"/>
      </a:accent1>
      <a:accent2>
        <a:srgbClr val="7FCEF1"/>
      </a:accent2>
      <a:accent3>
        <a:srgbClr val="8BE1AE"/>
      </a:accent3>
      <a:accent4>
        <a:srgbClr val="A10578"/>
      </a:accent4>
      <a:accent5>
        <a:srgbClr val="7FCEF1"/>
      </a:accent5>
      <a:accent6>
        <a:srgbClr val="8BE1AE"/>
      </a:accent6>
      <a:hlink>
        <a:srgbClr val="0563C1"/>
      </a:hlink>
      <a:folHlink>
        <a:srgbClr val="A10578"/>
      </a:folHlink>
    </a:clrScheme>
    <a:fontScheme name="Consolas-Verdana">
      <a:majorFont>
        <a:latin typeface="Consolas" panose="020B0609020204030204"/>
        <a:ea typeface=""/>
        <a:cs typeface=""/>
        <a:font script="Jpan" typeface="HG丸ｺﾞｼｯｸM-PRO"/>
        <a:font script="Hang" typeface="HY중고딕"/>
        <a:font script="Hans" typeface="华文楷体"/>
        <a:font script="Hant" typeface="新細明體"/>
        <a:font script="Arab" typeface="Tahoma"/>
        <a:font script="Hebr" typeface="Levenim MT"/>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Verdana" panose="020B0604030504040204"/>
        <a:ea typeface=""/>
        <a:cs typeface=""/>
        <a:font script="Jpan" typeface="ＭＳ ゴシック"/>
        <a:font script="Hang" typeface="굴림"/>
        <a:font script="Hans" typeface="微软雅黑"/>
        <a:font script="Hant" typeface="微軟正黑體"/>
        <a:font script="Arab" typeface="Tahoma"/>
        <a:font script="Hebr" typeface="Tahoma"/>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sjon11" id="{E50ADAD3-6586-AC45-BFC8-9EF970BA854F}" vid="{2F89F836-8F00-9848-A198-E0FD818038D9}"/>
    </a:ext>
  </a:extLst>
</a:theme>
</file>

<file path=ppt/theme/theme3.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Rolig</Template>
  <TotalTime>12195</TotalTime>
  <Words>3647</Words>
  <Application>Microsoft Office PowerPoint</Application>
  <PresentationFormat>Widescreen</PresentationFormat>
  <Paragraphs>485</Paragraphs>
  <Slides>61</Slides>
  <Notes>25</Notes>
  <HiddenSlides>0</HiddenSlides>
  <MMClips>0</MMClips>
  <ScaleCrop>false</ScaleCrop>
  <HeadingPairs>
    <vt:vector size="6" baseType="variant">
      <vt:variant>
        <vt:lpstr>Brukte skrifter</vt:lpstr>
      </vt:variant>
      <vt:variant>
        <vt:i4>6</vt:i4>
      </vt:variant>
      <vt:variant>
        <vt:lpstr>Tema</vt:lpstr>
      </vt:variant>
      <vt:variant>
        <vt:i4>2</vt:i4>
      </vt:variant>
      <vt:variant>
        <vt:lpstr>Lysbildetitler</vt:lpstr>
      </vt:variant>
      <vt:variant>
        <vt:i4>61</vt:i4>
      </vt:variant>
    </vt:vector>
  </HeadingPairs>
  <TitlesOfParts>
    <vt:vector size="69" baseType="lpstr">
      <vt:lpstr>Arial</vt:lpstr>
      <vt:lpstr>Calibri</vt:lpstr>
      <vt:lpstr>Consolas</vt:lpstr>
      <vt:lpstr>Quire Sans</vt:lpstr>
      <vt:lpstr>Verdana</vt:lpstr>
      <vt:lpstr>Wingdings</vt:lpstr>
      <vt:lpstr>Intenst</vt:lpstr>
      <vt:lpstr>Streker</vt:lpstr>
      <vt:lpstr>PowerPoint-presentasjon</vt:lpstr>
      <vt:lpstr>Med utgangspunkt i :</vt:lpstr>
      <vt:lpstr>PowerPoint-presentasjon</vt:lpstr>
      <vt:lpstr>Problemstillinger</vt:lpstr>
      <vt:lpstr>PowerPoint-presentasjon</vt:lpstr>
      <vt:lpstr> Se kommunale planer i sammenheng</vt:lpstr>
      <vt:lpstr>   Lov om kommunale helse- og omsorgstjenester  Hva er: Kommunens ”sørge for” ansvar? </vt:lpstr>
      <vt:lpstr>PowerPoint-presentasjon</vt:lpstr>
      <vt:lpstr>Forebyggende plan er forankret i: Barnevernloven kapittel 3</vt:lpstr>
      <vt:lpstr>PowerPoint-presentasjon</vt:lpstr>
      <vt:lpstr>PowerPoint-presentasjon</vt:lpstr>
      <vt:lpstr>PowerPoint-presentasjon</vt:lpstr>
      <vt:lpstr>PowerPoint-presentasjon</vt:lpstr>
      <vt:lpstr>Barnvernet - meldeplikten</vt:lpstr>
      <vt:lpstr>Skal til   NAV - Arbeids og velferdsforvaltningen?</vt:lpstr>
      <vt:lpstr>Gradientutfordringen - Rike mennesker er friskere enn mennesker med lavere sosioøkonomisk status</vt:lpstr>
      <vt:lpstr>KS utenfor regnskapet: Anbefalte målgrupper</vt:lpstr>
      <vt:lpstr>Barnevernet – frivillige hjelpetiltak</vt:lpstr>
      <vt:lpstr>Risikosituasjoner</vt:lpstr>
      <vt:lpstr>Hva menes med skadelig omsorg?</vt:lpstr>
      <vt:lpstr>Hva menes med vold?</vt:lpstr>
      <vt:lpstr>Hva menes med multistress?</vt:lpstr>
      <vt:lpstr>PowerPoint-presentasjon</vt:lpstr>
      <vt:lpstr>BESKYTTELSESFAKTORER</vt:lpstr>
      <vt:lpstr>Lese mer om risikofaktorer, beskyttelsesfaktorer?</vt:lpstr>
      <vt:lpstr>En lærers oppgave å jobbe med dysleksi,   men hva med sosialt utenforskap? Økonomi?  Atferdsvansker?  Svikt i hjemmet?</vt:lpstr>
      <vt:lpstr>PowerPoint-presentasjon</vt:lpstr>
      <vt:lpstr>Systematiske hjelpetiltak = forebygging</vt:lpstr>
      <vt:lpstr>Plan for forebygging (tiltak)</vt:lpstr>
      <vt:lpstr>Plan for forebygging (hjelpetiltak)</vt:lpstr>
      <vt:lpstr>PowerPoint-presentasjon</vt:lpstr>
      <vt:lpstr>Kunnskapsbasert praksis</vt:lpstr>
      <vt:lpstr>PowerPoint-presentasjon</vt:lpstr>
      <vt:lpstr>PowerPoint-presentasjon</vt:lpstr>
      <vt:lpstr>Faglig retnings-linje   tidlig oppdagelse utsatte  barn </vt:lpstr>
      <vt:lpstr>PowerPoint-presentasjon</vt:lpstr>
      <vt:lpstr>17 år</vt:lpstr>
      <vt:lpstr>Ikke vent  på at barn skal starte</vt:lpstr>
      <vt:lpstr>PowerPoint-presentasjon</vt:lpstr>
      <vt:lpstr>PowerPoint-presentasjon</vt:lpstr>
      <vt:lpstr>Samtaler  med barn starter i hverdags-samtalene</vt:lpstr>
      <vt:lpstr>HMS-opplæring  for barn</vt:lpstr>
      <vt:lpstr>PowerPoint-presentasjon</vt:lpstr>
      <vt:lpstr>PowerPoint-presentasjon</vt:lpstr>
      <vt:lpstr>www.robustungdom.no (lekehefte m.m)</vt:lpstr>
      <vt:lpstr>Eksempler tiltakskompetanse</vt:lpstr>
      <vt:lpstr>PowerPoint-presentasjon</vt:lpstr>
      <vt:lpstr>PowerPoint-presentasjon</vt:lpstr>
      <vt:lpstr>Vi må bestemme oss for å tette hull i systemet Bort fra kun tjenesteorientering til mer brukerorientering  - behovene i sentrum - ikke hva din bhg/skole/tjeneste pleier å tilby</vt:lpstr>
      <vt:lpstr>PowerPoint-presentasjon</vt:lpstr>
      <vt:lpstr>Hvordan prioritere riktig? </vt:lpstr>
      <vt:lpstr>PowerPoint-presentasjon</vt:lpstr>
      <vt:lpstr>Samarbeid med andre tjenester  så barnet får rett hjelp til rett tid</vt:lpstr>
      <vt:lpstr>PowerPoint-presentasjon</vt:lpstr>
      <vt:lpstr>Hvilke tilstander gir rett i spesialist-helsetjenesten?</vt:lpstr>
      <vt:lpstr>Vurdere dette ved skolevegring:  Kan da likevel utløse rett til spesialisert helsehjelp  Kilde: Prioriteringsveileder psykisk helsevern barn og unge</vt:lpstr>
      <vt:lpstr>Skulder ved skulder arbeid </vt:lpstr>
      <vt:lpstr>PowerPoint-presentasjon</vt:lpstr>
      <vt:lpstr>Har vi rutiner for...</vt:lpstr>
      <vt:lpstr>Planen bør følges opp med drøftinger, og ikke havne i en skuff</vt:lpstr>
      <vt:lpstr>Takk for meg!</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Anne-Kristin Imenes</dc:creator>
  <cp:lastModifiedBy>Kathrine Bakke-Pedersen</cp:lastModifiedBy>
  <cp:revision>59</cp:revision>
  <dcterms:created xsi:type="dcterms:W3CDTF">2021-09-28T07:08:28Z</dcterms:created>
  <dcterms:modified xsi:type="dcterms:W3CDTF">2022-09-22T08:21:19Z</dcterms:modified>
</cp:coreProperties>
</file>