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8" r:id="rId5"/>
    <p:sldId id="269" r:id="rId6"/>
  </p:sldIdLst>
  <p:sldSz cx="5327650" cy="37798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vidert utkast april 26" id="{D54B0E6A-63AF-4B54-9A0C-7543F70FFAD0}">
          <p14:sldIdLst>
            <p14:sldId id="268"/>
            <p14:sldId id="269"/>
          </p14:sldIdLst>
        </p14:section>
        <p14:section name="Revidert utkast mars 26" id="{779010C0-9106-46BC-905C-1364F5AFD14B}">
          <p14:sldIdLst/>
        </p14:section>
        <p14:section name="Utkast nettverkssamling nov 25" id="{33A21FAC-9DB6-4314-AE69-BBF2E4C5381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338"/>
    <a:srgbClr val="2A862E"/>
    <a:srgbClr val="3E7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9EB697-D261-4D76-AF05-EA50E3DD7B7C}" v="1" dt="2026-06-05T12:30:03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80" d="100"/>
          <a:sy n="180" d="100"/>
        </p:scale>
        <p:origin x="18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ine Humlen Ruud" userId="76f5405a-73a5-41d7-993b-014d8474016d" providerId="ADAL" clId="{5B1B9909-5E1A-4D8F-A17C-1A23C0F62CE4}"/>
    <pc:docChg chg="undo custSel addSld delSld modSld sldOrd modSection">
      <pc:chgData name="Cathrine Humlen Ruud" userId="76f5405a-73a5-41d7-993b-014d8474016d" providerId="ADAL" clId="{5B1B9909-5E1A-4D8F-A17C-1A23C0F62CE4}" dt="2026-06-05T13:09:25.306" v="182" actId="47"/>
      <pc:docMkLst>
        <pc:docMk/>
      </pc:docMkLst>
      <pc:sldChg chg="addSp modSp del mod">
        <pc:chgData name="Cathrine Humlen Ruud" userId="76f5405a-73a5-41d7-993b-014d8474016d" providerId="ADAL" clId="{5B1B9909-5E1A-4D8F-A17C-1A23C0F62CE4}" dt="2026-06-05T13:09:25.306" v="182" actId="47"/>
        <pc:sldMkLst>
          <pc:docMk/>
          <pc:sldMk cId="4229419965" sldId="265"/>
        </pc:sldMkLst>
        <pc:spChg chg="mod">
          <ac:chgData name="Cathrine Humlen Ruud" userId="76f5405a-73a5-41d7-993b-014d8474016d" providerId="ADAL" clId="{5B1B9909-5E1A-4D8F-A17C-1A23C0F62CE4}" dt="2026-06-05T12:42:06.400" v="134" actId="1076"/>
          <ac:spMkLst>
            <pc:docMk/>
            <pc:sldMk cId="4229419965" sldId="265"/>
            <ac:spMk id="3" creationId="{36ECCF9C-34DD-336C-3BFC-19BD64F211B1}"/>
          </ac:spMkLst>
        </pc:spChg>
        <pc:spChg chg="add mod">
          <ac:chgData name="Cathrine Humlen Ruud" userId="76f5405a-73a5-41d7-993b-014d8474016d" providerId="ADAL" clId="{5B1B9909-5E1A-4D8F-A17C-1A23C0F62CE4}" dt="2026-06-05T12:30:03.419" v="67"/>
          <ac:spMkLst>
            <pc:docMk/>
            <pc:sldMk cId="4229419965" sldId="265"/>
            <ac:spMk id="4" creationId="{67630D2C-C3A5-850D-0CA7-DBD433DC3E3D}"/>
          </ac:spMkLst>
        </pc:spChg>
        <pc:spChg chg="mod">
          <ac:chgData name="Cathrine Humlen Ruud" userId="76f5405a-73a5-41d7-993b-014d8474016d" providerId="ADAL" clId="{5B1B9909-5E1A-4D8F-A17C-1A23C0F62CE4}" dt="2026-06-05T12:41:37.692" v="132" actId="20577"/>
          <ac:spMkLst>
            <pc:docMk/>
            <pc:sldMk cId="4229419965" sldId="265"/>
            <ac:spMk id="7" creationId="{7DF3D472-6B44-6F82-63E1-12EE65A3DF5E}"/>
          </ac:spMkLst>
        </pc:spChg>
        <pc:spChg chg="mod">
          <ac:chgData name="Cathrine Humlen Ruud" userId="76f5405a-73a5-41d7-993b-014d8474016d" providerId="ADAL" clId="{5B1B9909-5E1A-4D8F-A17C-1A23C0F62CE4}" dt="2026-06-05T12:27:28.575" v="65" actId="14100"/>
          <ac:spMkLst>
            <pc:docMk/>
            <pc:sldMk cId="4229419965" sldId="265"/>
            <ac:spMk id="12" creationId="{0BE3940C-2D42-9379-C2D4-7530F81E9C0E}"/>
          </ac:spMkLst>
        </pc:spChg>
        <pc:picChg chg="mod">
          <ac:chgData name="Cathrine Humlen Ruud" userId="76f5405a-73a5-41d7-993b-014d8474016d" providerId="ADAL" clId="{5B1B9909-5E1A-4D8F-A17C-1A23C0F62CE4}" dt="2026-06-05T12:25:37.900" v="58" actId="1076"/>
          <ac:picMkLst>
            <pc:docMk/>
            <pc:sldMk cId="4229419965" sldId="265"/>
            <ac:picMk id="6" creationId="{BE9BBA36-E302-4046-2D2B-62AE528B408A}"/>
          </ac:picMkLst>
        </pc:picChg>
      </pc:sldChg>
      <pc:sldChg chg="delSp modSp del mod">
        <pc:chgData name="Cathrine Humlen Ruud" userId="76f5405a-73a5-41d7-993b-014d8474016d" providerId="ADAL" clId="{5B1B9909-5E1A-4D8F-A17C-1A23C0F62CE4}" dt="2026-06-05T13:09:22.897" v="181" actId="47"/>
        <pc:sldMkLst>
          <pc:docMk/>
          <pc:sldMk cId="3583524788" sldId="267"/>
        </pc:sldMkLst>
        <pc:spChg chg="mod">
          <ac:chgData name="Cathrine Humlen Ruud" userId="76f5405a-73a5-41d7-993b-014d8474016d" providerId="ADAL" clId="{5B1B9909-5E1A-4D8F-A17C-1A23C0F62CE4}" dt="2026-06-05T12:31:54.903" v="78" actId="1076"/>
          <ac:spMkLst>
            <pc:docMk/>
            <pc:sldMk cId="3583524788" sldId="267"/>
            <ac:spMk id="3" creationId="{6610F2F2-62F9-AECA-B5E4-AA8FC3B9017A}"/>
          </ac:spMkLst>
        </pc:spChg>
        <pc:spChg chg="del">
          <ac:chgData name="Cathrine Humlen Ruud" userId="76f5405a-73a5-41d7-993b-014d8474016d" providerId="ADAL" clId="{5B1B9909-5E1A-4D8F-A17C-1A23C0F62CE4}" dt="2026-06-05T12:29:58.053" v="66" actId="21"/>
          <ac:spMkLst>
            <pc:docMk/>
            <pc:sldMk cId="3583524788" sldId="267"/>
            <ac:spMk id="4" creationId="{67630D2C-C3A5-850D-0CA7-DBD433DC3E3D}"/>
          </ac:spMkLst>
        </pc:spChg>
        <pc:spChg chg="mod">
          <ac:chgData name="Cathrine Humlen Ruud" userId="76f5405a-73a5-41d7-993b-014d8474016d" providerId="ADAL" clId="{5B1B9909-5E1A-4D8F-A17C-1A23C0F62CE4}" dt="2026-06-05T12:38:28.866" v="121" actId="1076"/>
          <ac:spMkLst>
            <pc:docMk/>
            <pc:sldMk cId="3583524788" sldId="267"/>
            <ac:spMk id="6" creationId="{7E9B03F9-258A-B463-EDE7-69B0E2CCB90B}"/>
          </ac:spMkLst>
        </pc:spChg>
        <pc:spChg chg="mod">
          <ac:chgData name="Cathrine Humlen Ruud" userId="76f5405a-73a5-41d7-993b-014d8474016d" providerId="ADAL" clId="{5B1B9909-5E1A-4D8F-A17C-1A23C0F62CE4}" dt="2026-06-05T12:35:34.894" v="112" actId="1076"/>
          <ac:spMkLst>
            <pc:docMk/>
            <pc:sldMk cId="3583524788" sldId="267"/>
            <ac:spMk id="9" creationId="{3DDF54FC-8C8E-67E9-D468-9CC4D840F234}"/>
          </ac:spMkLst>
        </pc:spChg>
        <pc:spChg chg="mod">
          <ac:chgData name="Cathrine Humlen Ruud" userId="76f5405a-73a5-41d7-993b-014d8474016d" providerId="ADAL" clId="{5B1B9909-5E1A-4D8F-A17C-1A23C0F62CE4}" dt="2026-06-05T12:33:20.270" v="90" actId="1076"/>
          <ac:spMkLst>
            <pc:docMk/>
            <pc:sldMk cId="3583524788" sldId="267"/>
            <ac:spMk id="12" creationId="{445F26BE-63E4-18D1-BB9D-46461DC24EB2}"/>
          </ac:spMkLst>
        </pc:spChg>
        <pc:spChg chg="mod">
          <ac:chgData name="Cathrine Humlen Ruud" userId="76f5405a-73a5-41d7-993b-014d8474016d" providerId="ADAL" clId="{5B1B9909-5E1A-4D8F-A17C-1A23C0F62CE4}" dt="2026-06-05T12:35:25.198" v="109" actId="1076"/>
          <ac:spMkLst>
            <pc:docMk/>
            <pc:sldMk cId="3583524788" sldId="267"/>
            <ac:spMk id="15" creationId="{1A0FA20B-45AC-895B-3F5E-E811DF833FCC}"/>
          </ac:spMkLst>
        </pc:spChg>
        <pc:spChg chg="mod">
          <ac:chgData name="Cathrine Humlen Ruud" userId="76f5405a-73a5-41d7-993b-014d8474016d" providerId="ADAL" clId="{5B1B9909-5E1A-4D8F-A17C-1A23C0F62CE4}" dt="2026-06-05T12:38:03.545" v="118" actId="1076"/>
          <ac:spMkLst>
            <pc:docMk/>
            <pc:sldMk cId="3583524788" sldId="267"/>
            <ac:spMk id="16" creationId="{302F2112-7849-C1C6-AF5D-70DA4BBCD246}"/>
          </ac:spMkLst>
        </pc:spChg>
        <pc:spChg chg="mod">
          <ac:chgData name="Cathrine Humlen Ruud" userId="76f5405a-73a5-41d7-993b-014d8474016d" providerId="ADAL" clId="{5B1B9909-5E1A-4D8F-A17C-1A23C0F62CE4}" dt="2026-06-05T12:38:07.955" v="119" actId="1076"/>
          <ac:spMkLst>
            <pc:docMk/>
            <pc:sldMk cId="3583524788" sldId="267"/>
            <ac:spMk id="21" creationId="{9F0EE0E6-BF31-2FC8-D67F-B2F63927F9B4}"/>
          </ac:spMkLst>
        </pc:spChg>
        <pc:spChg chg="mod">
          <ac:chgData name="Cathrine Humlen Ruud" userId="76f5405a-73a5-41d7-993b-014d8474016d" providerId="ADAL" clId="{5B1B9909-5E1A-4D8F-A17C-1A23C0F62CE4}" dt="2026-06-05T12:35:28.970" v="110" actId="1076"/>
          <ac:spMkLst>
            <pc:docMk/>
            <pc:sldMk cId="3583524788" sldId="267"/>
            <ac:spMk id="22" creationId="{4AA904D5-856D-205F-7B50-A947A407AB6B}"/>
          </ac:spMkLst>
        </pc:spChg>
        <pc:spChg chg="mod">
          <ac:chgData name="Cathrine Humlen Ruud" userId="76f5405a-73a5-41d7-993b-014d8474016d" providerId="ADAL" clId="{5B1B9909-5E1A-4D8F-A17C-1A23C0F62CE4}" dt="2026-06-05T12:38:17.565" v="120" actId="1076"/>
          <ac:spMkLst>
            <pc:docMk/>
            <pc:sldMk cId="3583524788" sldId="267"/>
            <ac:spMk id="24" creationId="{7301076B-339D-D807-631F-BFDCA6BA593E}"/>
          </ac:spMkLst>
        </pc:spChg>
        <pc:spChg chg="mod">
          <ac:chgData name="Cathrine Humlen Ruud" userId="76f5405a-73a5-41d7-993b-014d8474016d" providerId="ADAL" clId="{5B1B9909-5E1A-4D8F-A17C-1A23C0F62CE4}" dt="2026-06-05T12:39:14.684" v="122" actId="14100"/>
          <ac:spMkLst>
            <pc:docMk/>
            <pc:sldMk cId="3583524788" sldId="267"/>
            <ac:spMk id="25" creationId="{BD5FCB1E-FA86-94AA-0B0D-60D042F07DF5}"/>
          </ac:spMkLst>
        </pc:spChg>
        <pc:picChg chg="mod">
          <ac:chgData name="Cathrine Humlen Ruud" userId="76f5405a-73a5-41d7-993b-014d8474016d" providerId="ADAL" clId="{5B1B9909-5E1A-4D8F-A17C-1A23C0F62CE4}" dt="2026-06-05T12:34:40.867" v="102" actId="14100"/>
          <ac:picMkLst>
            <pc:docMk/>
            <pc:sldMk cId="3583524788" sldId="267"/>
            <ac:picMk id="5" creationId="{4159599F-0961-399E-7F3B-9ED4764B7C1B}"/>
          </ac:picMkLst>
        </pc:picChg>
        <pc:picChg chg="mod">
          <ac:chgData name="Cathrine Humlen Ruud" userId="76f5405a-73a5-41d7-993b-014d8474016d" providerId="ADAL" clId="{5B1B9909-5E1A-4D8F-A17C-1A23C0F62CE4}" dt="2026-06-05T12:37:59.055" v="117" actId="1076"/>
          <ac:picMkLst>
            <pc:docMk/>
            <pc:sldMk cId="3583524788" sldId="267"/>
            <ac:picMk id="7" creationId="{B1578328-6F74-7203-2835-A8F67132A0FD}"/>
          </ac:picMkLst>
        </pc:picChg>
        <pc:picChg chg="mod">
          <ac:chgData name="Cathrine Humlen Ruud" userId="76f5405a-73a5-41d7-993b-014d8474016d" providerId="ADAL" clId="{5B1B9909-5E1A-4D8F-A17C-1A23C0F62CE4}" dt="2026-06-05T12:34:40.867" v="102" actId="14100"/>
          <ac:picMkLst>
            <pc:docMk/>
            <pc:sldMk cId="3583524788" sldId="267"/>
            <ac:picMk id="8" creationId="{7743EE29-F4A6-44A0-AF12-8493B830A337}"/>
          </ac:picMkLst>
        </pc:picChg>
        <pc:picChg chg="mod">
          <ac:chgData name="Cathrine Humlen Ruud" userId="76f5405a-73a5-41d7-993b-014d8474016d" providerId="ADAL" clId="{5B1B9909-5E1A-4D8F-A17C-1A23C0F62CE4}" dt="2026-06-05T12:35:19.815" v="108" actId="14100"/>
          <ac:picMkLst>
            <pc:docMk/>
            <pc:sldMk cId="3583524788" sldId="267"/>
            <ac:picMk id="10" creationId="{D0FD6662-9A8A-0144-251D-5F88A44D5CA0}"/>
          </ac:picMkLst>
        </pc:picChg>
        <pc:picChg chg="mod ord">
          <ac:chgData name="Cathrine Humlen Ruud" userId="76f5405a-73a5-41d7-993b-014d8474016d" providerId="ADAL" clId="{5B1B9909-5E1A-4D8F-A17C-1A23C0F62CE4}" dt="2026-06-05T12:31:47.572" v="77" actId="167"/>
          <ac:picMkLst>
            <pc:docMk/>
            <pc:sldMk cId="3583524788" sldId="267"/>
            <ac:picMk id="14" creationId="{578880EB-F1AF-5BC9-19D5-B818368E5C92}"/>
          </ac:picMkLst>
        </pc:picChg>
        <pc:picChg chg="mod">
          <ac:chgData name="Cathrine Humlen Ruud" userId="76f5405a-73a5-41d7-993b-014d8474016d" providerId="ADAL" clId="{5B1B9909-5E1A-4D8F-A17C-1A23C0F62CE4}" dt="2026-06-05T12:34:40.867" v="102" actId="14100"/>
          <ac:picMkLst>
            <pc:docMk/>
            <pc:sldMk cId="3583524788" sldId="267"/>
            <ac:picMk id="17" creationId="{9A5AA1D6-481B-16CF-058A-EABDE3235951}"/>
          </ac:picMkLst>
        </pc:picChg>
        <pc:picChg chg="mod">
          <ac:chgData name="Cathrine Humlen Ruud" userId="76f5405a-73a5-41d7-993b-014d8474016d" providerId="ADAL" clId="{5B1B9909-5E1A-4D8F-A17C-1A23C0F62CE4}" dt="2026-06-05T12:37:41.175" v="115" actId="1076"/>
          <ac:picMkLst>
            <pc:docMk/>
            <pc:sldMk cId="3583524788" sldId="267"/>
            <ac:picMk id="19" creationId="{6C6155B3-53ED-FEE7-F0A1-30B999B226E6}"/>
          </ac:picMkLst>
        </pc:picChg>
        <pc:picChg chg="mod">
          <ac:chgData name="Cathrine Humlen Ruud" userId="76f5405a-73a5-41d7-993b-014d8474016d" providerId="ADAL" clId="{5B1B9909-5E1A-4D8F-A17C-1A23C0F62CE4}" dt="2026-06-05T12:37:51.185" v="116" actId="1076"/>
          <ac:picMkLst>
            <pc:docMk/>
            <pc:sldMk cId="3583524788" sldId="267"/>
            <ac:picMk id="20" creationId="{59CBE8FA-1310-5A67-0127-3847FB448F8D}"/>
          </ac:picMkLst>
        </pc:picChg>
      </pc:sldChg>
      <pc:sldChg chg="modSp add mod ord">
        <pc:chgData name="Cathrine Humlen Ruud" userId="76f5405a-73a5-41d7-993b-014d8474016d" providerId="ADAL" clId="{5B1B9909-5E1A-4D8F-A17C-1A23C0F62CE4}" dt="2026-06-05T12:45:34.195" v="147" actId="1076"/>
        <pc:sldMkLst>
          <pc:docMk/>
          <pc:sldMk cId="3264806403" sldId="268"/>
        </pc:sldMkLst>
        <pc:spChg chg="mod">
          <ac:chgData name="Cathrine Humlen Ruud" userId="76f5405a-73a5-41d7-993b-014d8474016d" providerId="ADAL" clId="{5B1B9909-5E1A-4D8F-A17C-1A23C0F62CE4}" dt="2026-06-05T12:44:38.650" v="139" actId="2711"/>
          <ac:spMkLst>
            <pc:docMk/>
            <pc:sldMk cId="3264806403" sldId="268"/>
            <ac:spMk id="3" creationId="{3F20C9D2-B52E-EADF-B463-5D8EA01A6636}"/>
          </ac:spMkLst>
        </pc:spChg>
        <pc:spChg chg="mod">
          <ac:chgData name="Cathrine Humlen Ruud" userId="76f5405a-73a5-41d7-993b-014d8474016d" providerId="ADAL" clId="{5B1B9909-5E1A-4D8F-A17C-1A23C0F62CE4}" dt="2026-06-05T12:45:30.188" v="146" actId="1076"/>
          <ac:spMkLst>
            <pc:docMk/>
            <pc:sldMk cId="3264806403" sldId="268"/>
            <ac:spMk id="6" creationId="{C75F774C-8D09-619D-B170-FC727E4C8054}"/>
          </ac:spMkLst>
        </pc:spChg>
        <pc:spChg chg="mod">
          <ac:chgData name="Cathrine Humlen Ruud" userId="76f5405a-73a5-41d7-993b-014d8474016d" providerId="ADAL" clId="{5B1B9909-5E1A-4D8F-A17C-1A23C0F62CE4}" dt="2026-06-05T12:45:23.787" v="145" actId="1076"/>
          <ac:spMkLst>
            <pc:docMk/>
            <pc:sldMk cId="3264806403" sldId="268"/>
            <ac:spMk id="21" creationId="{E97ABFE1-9315-3C62-900A-AEAD81DD4DDA}"/>
          </ac:spMkLst>
        </pc:spChg>
        <pc:spChg chg="mod">
          <ac:chgData name="Cathrine Humlen Ruud" userId="76f5405a-73a5-41d7-993b-014d8474016d" providerId="ADAL" clId="{5B1B9909-5E1A-4D8F-A17C-1A23C0F62CE4}" dt="2026-06-05T12:45:34.195" v="147" actId="1076"/>
          <ac:spMkLst>
            <pc:docMk/>
            <pc:sldMk cId="3264806403" sldId="268"/>
            <ac:spMk id="22" creationId="{7B041B62-57A1-917F-5F9D-48F4E5750636}"/>
          </ac:spMkLst>
        </pc:spChg>
        <pc:spChg chg="mod">
          <ac:chgData name="Cathrine Humlen Ruud" userId="76f5405a-73a5-41d7-993b-014d8474016d" providerId="ADAL" clId="{5B1B9909-5E1A-4D8F-A17C-1A23C0F62CE4}" dt="2026-06-05T12:45:17.742" v="144" actId="1076"/>
          <ac:spMkLst>
            <pc:docMk/>
            <pc:sldMk cId="3264806403" sldId="268"/>
            <ac:spMk id="24" creationId="{C57D1A8A-2770-3BD9-6541-00D2D8107CFA}"/>
          </ac:spMkLst>
        </pc:spChg>
        <pc:picChg chg="mod">
          <ac:chgData name="Cathrine Humlen Ruud" userId="76f5405a-73a5-41d7-993b-014d8474016d" providerId="ADAL" clId="{5B1B9909-5E1A-4D8F-A17C-1A23C0F62CE4}" dt="2026-06-05T12:45:06.045" v="142" actId="1076"/>
          <ac:picMkLst>
            <pc:docMk/>
            <pc:sldMk cId="3264806403" sldId="268"/>
            <ac:picMk id="5" creationId="{B2E4EA79-A511-4D23-14F3-63006CE97646}"/>
          </ac:picMkLst>
        </pc:picChg>
        <pc:picChg chg="mod">
          <ac:chgData name="Cathrine Humlen Ruud" userId="76f5405a-73a5-41d7-993b-014d8474016d" providerId="ADAL" clId="{5B1B9909-5E1A-4D8F-A17C-1A23C0F62CE4}" dt="2026-06-05T12:44:59.322" v="141" actId="1076"/>
          <ac:picMkLst>
            <pc:docMk/>
            <pc:sldMk cId="3264806403" sldId="268"/>
            <ac:picMk id="17" creationId="{2F6F20D3-F62E-9361-13F1-0296906FDD53}"/>
          </ac:picMkLst>
        </pc:picChg>
        <pc:picChg chg="mod">
          <ac:chgData name="Cathrine Humlen Ruud" userId="76f5405a-73a5-41d7-993b-014d8474016d" providerId="ADAL" clId="{5B1B9909-5E1A-4D8F-A17C-1A23C0F62CE4}" dt="2026-06-05T12:44:53.073" v="140" actId="1076"/>
          <ac:picMkLst>
            <pc:docMk/>
            <pc:sldMk cId="3264806403" sldId="268"/>
            <ac:picMk id="19" creationId="{0E6E689F-F720-B8AC-A4F8-603FE35861F4}"/>
          </ac:picMkLst>
        </pc:picChg>
        <pc:picChg chg="mod">
          <ac:chgData name="Cathrine Humlen Ruud" userId="76f5405a-73a5-41d7-993b-014d8474016d" providerId="ADAL" clId="{5B1B9909-5E1A-4D8F-A17C-1A23C0F62CE4}" dt="2026-06-05T12:45:10.570" v="143" actId="1076"/>
          <ac:picMkLst>
            <pc:docMk/>
            <pc:sldMk cId="3264806403" sldId="268"/>
            <ac:picMk id="20" creationId="{A069B4BD-76EB-8A08-3159-9DB498B4F22B}"/>
          </ac:picMkLst>
        </pc:picChg>
      </pc:sldChg>
      <pc:sldChg chg="modSp add mod">
        <pc:chgData name="Cathrine Humlen Ruud" userId="76f5405a-73a5-41d7-993b-014d8474016d" providerId="ADAL" clId="{5B1B9909-5E1A-4D8F-A17C-1A23C0F62CE4}" dt="2026-06-05T13:08:39.105" v="180" actId="14100"/>
        <pc:sldMkLst>
          <pc:docMk/>
          <pc:sldMk cId="3888673664" sldId="269"/>
        </pc:sldMkLst>
        <pc:spChg chg="mod">
          <ac:chgData name="Cathrine Humlen Ruud" userId="76f5405a-73a5-41d7-993b-014d8474016d" providerId="ADAL" clId="{5B1B9909-5E1A-4D8F-A17C-1A23C0F62CE4}" dt="2026-06-05T12:48:02.678" v="162" actId="1076"/>
          <ac:spMkLst>
            <pc:docMk/>
            <pc:sldMk cId="3888673664" sldId="269"/>
            <ac:spMk id="3" creationId="{3979597C-8C85-AB65-E1B0-F48D9D89AC8A}"/>
          </ac:spMkLst>
        </pc:spChg>
        <pc:spChg chg="mod">
          <ac:chgData name="Cathrine Humlen Ruud" userId="76f5405a-73a5-41d7-993b-014d8474016d" providerId="ADAL" clId="{5B1B9909-5E1A-4D8F-A17C-1A23C0F62CE4}" dt="2026-06-05T13:07:59.379" v="178" actId="1076"/>
          <ac:spMkLst>
            <pc:docMk/>
            <pc:sldMk cId="3888673664" sldId="269"/>
            <ac:spMk id="7" creationId="{77B54CDD-C8A5-BC94-494C-63E4031BF50A}"/>
          </ac:spMkLst>
        </pc:spChg>
        <pc:spChg chg="mod">
          <ac:chgData name="Cathrine Humlen Ruud" userId="76f5405a-73a5-41d7-993b-014d8474016d" providerId="ADAL" clId="{5B1B9909-5E1A-4D8F-A17C-1A23C0F62CE4}" dt="2026-06-05T13:08:39.105" v="180" actId="14100"/>
          <ac:spMkLst>
            <pc:docMk/>
            <pc:sldMk cId="3888673664" sldId="269"/>
            <ac:spMk id="12" creationId="{E787519B-C4F4-1569-0E54-3BDFFA4C5F4D}"/>
          </ac:spMkLst>
        </pc:spChg>
        <pc:picChg chg="mod">
          <ac:chgData name="Cathrine Humlen Ruud" userId="76f5405a-73a5-41d7-993b-014d8474016d" providerId="ADAL" clId="{5B1B9909-5E1A-4D8F-A17C-1A23C0F62CE4}" dt="2026-06-05T13:06:11.554" v="169" actId="1076"/>
          <ac:picMkLst>
            <pc:docMk/>
            <pc:sldMk cId="3888673664" sldId="269"/>
            <ac:picMk id="6" creationId="{DAEB2F05-B475-C0F5-E9A3-C20DCCE1006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AEE32-19BB-4639-B7A7-C97C7B145DB8}" type="datetimeFigureOut">
              <a:rPr lang="nb-NO" smtClean="0"/>
              <a:t>05.06.2026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1143000"/>
            <a:ext cx="4349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D77A5-198D-43AF-8A4C-D8748F5A7A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7640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1DB23-D277-7D6D-C94C-CB700FBFC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0F3AAC9-43F0-E2A6-2D04-BDA7E3DB6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ABEEC1C-0104-5DD4-912B-01011B9A4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09EB34D-D377-2B1E-4DB2-524377F9F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D77A5-198D-43AF-8A4C-D8748F5A7AA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6709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618599"/>
            <a:ext cx="4528503" cy="1315944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1985290"/>
            <a:ext cx="3995738" cy="912586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64237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401690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201241"/>
            <a:ext cx="1148775" cy="32032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201241"/>
            <a:ext cx="3379728" cy="32032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31157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60136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942336"/>
            <a:ext cx="4595098" cy="157230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2529518"/>
            <a:ext cx="4595098" cy="826839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/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44954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1006207"/>
            <a:ext cx="2264251" cy="23982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1006207"/>
            <a:ext cx="2264251" cy="23982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46693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01242"/>
            <a:ext cx="4595098" cy="730594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926586"/>
            <a:ext cx="22538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1380691"/>
            <a:ext cx="2253845" cy="20307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926586"/>
            <a:ext cx="22649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1380691"/>
            <a:ext cx="2264945" cy="20307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33323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81718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326205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544227"/>
            <a:ext cx="2697123" cy="2686135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9279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544227"/>
            <a:ext cx="2697123" cy="2686135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25142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201242"/>
            <a:ext cx="4595098" cy="730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1006207"/>
            <a:ext cx="4595098" cy="239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3503351"/>
            <a:ext cx="1798082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05783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0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l" defTabSz="5040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7DF34-0EA7-5842-CCA2-1BFC47956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 descr="Et bilde som inneholder tekst&#10;&#10;Automatisk generert beskrivelse">
            <a:extLst>
              <a:ext uri="{FF2B5EF4-FFF2-40B4-BE49-F238E27FC236}">
                <a16:creationId xmlns:a16="http://schemas.microsoft.com/office/drawing/2014/main" id="{472D7733-9265-9CDB-F4BA-2466331A1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47" y="3256837"/>
            <a:ext cx="1522744" cy="601863"/>
          </a:xfrm>
          <a:prstGeom prst="rect">
            <a:avLst/>
          </a:prstGeom>
        </p:spPr>
      </p:pic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EA1A8B48-4AE4-1541-08D8-0AC2F2CDDED7}"/>
              </a:ext>
            </a:extLst>
          </p:cNvPr>
          <p:cNvSpPr txBox="1">
            <a:spLocks/>
          </p:cNvSpPr>
          <p:nvPr/>
        </p:nvSpPr>
        <p:spPr>
          <a:xfrm>
            <a:off x="2876013" y="24964"/>
            <a:ext cx="2426907" cy="37548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26004" indent="-126004" algn="l" defTabSz="50401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22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82030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4039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048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8056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90065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207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04017" rtl="0" eaLnBrk="1" fontAlgn="auto" latinLnBrk="0" hangingPunct="1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QR-koder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CD06A9D-E318-4FD5-EE77-12424068AEBB}"/>
              </a:ext>
            </a:extLst>
          </p:cNvPr>
          <p:cNvSpPr/>
          <p:nvPr/>
        </p:nvSpPr>
        <p:spPr>
          <a:xfrm>
            <a:off x="0" y="0"/>
            <a:ext cx="5327650" cy="3779838"/>
          </a:xfrm>
          <a:prstGeom prst="rect">
            <a:avLst/>
          </a:prstGeom>
          <a:noFill/>
          <a:ln w="57150">
            <a:solidFill>
              <a:srgbClr val="33A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o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F20C9D2-B52E-EADF-B463-5D8EA01A6636}"/>
              </a:ext>
            </a:extLst>
          </p:cNvPr>
          <p:cNvSpPr/>
          <p:nvPr/>
        </p:nvSpPr>
        <p:spPr>
          <a:xfrm>
            <a:off x="24729" y="24964"/>
            <a:ext cx="2844393" cy="3754874"/>
          </a:xfrm>
          <a:prstGeom prst="rect">
            <a:avLst/>
          </a:prstGeom>
          <a:ln w="19050">
            <a:solidFill>
              <a:srgbClr val="33A338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Vurdering av palliasjon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nb-NO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Vurdering</a:t>
            </a:r>
            <a:endParaRPr lang="nb-NO" sz="900" b="1" dirty="0">
              <a:solidFill>
                <a:prstClr val="black"/>
              </a:solidFill>
              <a:ea typeface="Aptos" panose="020B0004020202020204" pitchFamily="34" charset="0"/>
              <a:cs typeface="Times New Roman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SPICT</a:t>
            </a:r>
            <a:r>
              <a:rPr kumimoji="0" lang="nb-NO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-</a:t>
            </a:r>
            <a:r>
              <a:rPr kumimoji="0" lang="nb-NO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identifiser behov for palliasjon </a:t>
            </a:r>
            <a:r>
              <a:rPr kumimoji="0" lang="nb-NO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(Se QR-kode)</a:t>
            </a:r>
            <a:endParaRPr lang="nb-NO" sz="800" dirty="0">
              <a:solidFill>
                <a:prstClr val="black"/>
              </a:solidFill>
              <a:ea typeface="Aptos" panose="020B0004020202020204" pitchFamily="34" charset="0"/>
              <a:cs typeface="Times New Roman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Sykdomsutvikling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- vurder grad av endringer; økt hjelpebehov, innleggelser, infeksjoner, vekttap, fall/brudd osv.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Er pasienten på vei over i livets sluttfase? </a:t>
            </a:r>
            <a:b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</a:b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Er pasienten døende?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</a:t>
            </a:r>
          </a:p>
          <a:p>
            <a:pPr marL="171450" indent="-72000">
              <a:buFont typeface="Wingdings" panose="05000000000000000000" pitchFamily="2" charset="2"/>
              <a:buChar char="Ø"/>
              <a:defRPr/>
            </a:pPr>
            <a:endParaRPr lang="nb-NO" sz="900" b="1" dirty="0">
              <a:solidFill>
                <a:prstClr val="black"/>
              </a:solidFill>
              <a:ea typeface="Aptos" panose="020B0004020202020204" pitchFamily="34" charset="0"/>
              <a:cs typeface="Times New Roman"/>
            </a:endParaRPr>
          </a:p>
          <a:p>
            <a:pPr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Avklaringer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Pasient og pårørende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- behov og ønsker for tiden framover; forhåndssamtaler, beslutnings-kompetanse, fremtidsfullmakt, ønske om hjemmedød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Behandlingsnivå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- HLR-status, antibiotika, </a:t>
            </a:r>
            <a:b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</a:b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sykehusinnleggelse. Oppdatere OBS-notat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Palliativ plan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– opprette/oppdatere</a:t>
            </a:r>
            <a:endParaRPr lang="nb-NO" sz="900" b="1" dirty="0">
              <a:solidFill>
                <a:prstClr val="black"/>
              </a:solidFill>
              <a:ea typeface="Aptos" panose="020B0004020202020204" pitchFamily="34" charset="0"/>
              <a:cs typeface="Times New Roman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Samhandling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med lege, lindrende team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</a:t>
            </a:r>
            <a:b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</a:b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(send informative PLO)</a:t>
            </a:r>
            <a:endParaRPr lang="nb-NO" sz="900" dirty="0">
              <a:solidFill>
                <a:prstClr val="black"/>
              </a:solidFill>
              <a:ea typeface="Aptos" panose="020B0004020202020204" pitchFamily="34" charset="0"/>
              <a:cs typeface="Times New Roman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Hjelpemidler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- sykehusseng, madrass, urinflaske, løftehjelpemidler etc.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kumimoji="0" lang="nb-NO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Aptos" panose="020B0004020202020204" pitchFamily="34" charset="0"/>
              <a:cs typeface="Times New Roman"/>
            </a:endParaRPr>
          </a:p>
          <a:p>
            <a:pPr>
              <a:defRPr/>
            </a:pPr>
            <a:endParaRPr kumimoji="0" lang="nb-NO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Aptos" panose="020B0004020202020204" pitchFamily="34" charset="0"/>
              <a:cs typeface="Times New Roman"/>
            </a:endParaRPr>
          </a:p>
          <a:p>
            <a:pPr>
              <a:defRPr/>
            </a:pPr>
            <a:endParaRPr lang="nb-NO" sz="900" dirty="0">
              <a:solidFill>
                <a:prstClr val="black"/>
              </a:solidFill>
              <a:latin typeface="Aptos"/>
              <a:ea typeface="Aptos" panose="020B0004020202020204" pitchFamily="34" charset="0"/>
              <a:cs typeface="Times New Roman"/>
            </a:endParaRPr>
          </a:p>
          <a:p>
            <a:pPr>
              <a:defRPr/>
            </a:pPr>
            <a:endParaRPr kumimoji="0" lang="nb-NO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Aptos" panose="020B0004020202020204" pitchFamily="34" charset="0"/>
              <a:cs typeface="Times New Roman"/>
            </a:endParaRPr>
          </a:p>
        </p:txBody>
      </p:sp>
      <p:pic>
        <p:nvPicPr>
          <p:cNvPr id="8" name="Bilde 7" descr="Et bilde som inneholder sort og hvit, tekst, skjermbilde, maske&#10;&#10;KI-generert innhold kan være feil.">
            <a:extLst>
              <a:ext uri="{FF2B5EF4-FFF2-40B4-BE49-F238E27FC236}">
                <a16:creationId xmlns:a16="http://schemas.microsoft.com/office/drawing/2014/main" id="{A5906589-9A9E-A405-0407-88702C683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914" y="425504"/>
            <a:ext cx="606117" cy="6228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AF4F8071-60B8-5EBB-0DA1-B296423780C2}"/>
              </a:ext>
            </a:extLst>
          </p:cNvPr>
          <p:cNvSpPr txBox="1"/>
          <p:nvPr/>
        </p:nvSpPr>
        <p:spPr>
          <a:xfrm>
            <a:off x="4374085" y="1010443"/>
            <a:ext cx="69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Brosjyre: </a:t>
            </a:r>
            <a:b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siste dagene av livet</a:t>
            </a:r>
          </a:p>
        </p:txBody>
      </p:sp>
      <p:pic>
        <p:nvPicPr>
          <p:cNvPr id="20" name="Bilde 19" descr="Et bilde som inneholder kvittering, tekst, maske, mønster&#10;&#10;KI-generert innhold kan være feil.">
            <a:extLst>
              <a:ext uri="{FF2B5EF4-FFF2-40B4-BE49-F238E27FC236}">
                <a16:creationId xmlns:a16="http://schemas.microsoft.com/office/drawing/2014/main" id="{A069B4BD-76EB-8A08-3159-9DB498B4F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3501" y="1512682"/>
            <a:ext cx="623008" cy="628778"/>
          </a:xfrm>
          <a:prstGeom prst="rect">
            <a:avLst/>
          </a:prstGeom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E97ABFE1-9315-3C62-900A-AEAD81DD4DDA}"/>
              </a:ext>
            </a:extLst>
          </p:cNvPr>
          <p:cNvSpPr txBox="1"/>
          <p:nvPr/>
        </p:nvSpPr>
        <p:spPr>
          <a:xfrm>
            <a:off x="3651190" y="2099837"/>
            <a:ext cx="76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600" dirty="0">
                <a:solidFill>
                  <a:prstClr val="black"/>
                </a:solidFill>
              </a:rPr>
              <a:t>Tips til r</a:t>
            </a: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essurser for fastleger, sykehjemsleger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B041B62-57A1-917F-5F9D-48F4E5750636}"/>
              </a:ext>
            </a:extLst>
          </p:cNvPr>
          <p:cNvSpPr txBox="1"/>
          <p:nvPr/>
        </p:nvSpPr>
        <p:spPr>
          <a:xfrm>
            <a:off x="2896943" y="1009324"/>
            <a:ext cx="72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SPICT: </a:t>
            </a:r>
            <a:b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Identifiser behov for palliasjon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2E4EA79-A511-4D23-14F3-63006CE97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905" y="425504"/>
            <a:ext cx="603211" cy="62280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5F774C-8D09-619D-B170-FC727E4C8054}"/>
              </a:ext>
            </a:extLst>
          </p:cNvPr>
          <p:cNvSpPr txBox="1"/>
          <p:nvPr/>
        </p:nvSpPr>
        <p:spPr>
          <a:xfrm>
            <a:off x="3640713" y="1000315"/>
            <a:ext cx="64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Faglige råd: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Lindrende behandling i </a:t>
            </a:r>
            <a:b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livets sluttfase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3EE839C-6B8E-4D9A-4644-57D668563A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3848" y="2667726"/>
            <a:ext cx="622800" cy="622800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ED44B8EA-6C1B-1A05-0E13-521560279F79}"/>
              </a:ext>
            </a:extLst>
          </p:cNvPr>
          <p:cNvSpPr txBox="1"/>
          <p:nvPr/>
        </p:nvSpPr>
        <p:spPr>
          <a:xfrm>
            <a:off x="2891904" y="3256837"/>
            <a:ext cx="712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fire viktigste medikamentene hos døende voksne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F77DBF5-8D83-A5DD-B80C-639CE03190DB}"/>
              </a:ext>
            </a:extLst>
          </p:cNvPr>
          <p:cNvSpPr txBox="1"/>
          <p:nvPr/>
        </p:nvSpPr>
        <p:spPr>
          <a:xfrm>
            <a:off x="4368976" y="2109995"/>
            <a:ext cx="764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Informasjon om palliativ plan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2CCAE918-EA33-98F1-8A5E-7C8A3422779D}"/>
              </a:ext>
            </a:extLst>
          </p:cNvPr>
          <p:cNvSpPr txBox="1"/>
          <p:nvPr/>
        </p:nvSpPr>
        <p:spPr>
          <a:xfrm>
            <a:off x="3631189" y="2667729"/>
            <a:ext cx="1626612" cy="10618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700" b="1" dirty="0"/>
              <a:t>Vanlige medikamenter i livets sluttfase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nb-NO" sz="700" b="1" dirty="0"/>
              <a:t>Morfin </a:t>
            </a:r>
            <a:r>
              <a:rPr lang="nb-NO" sz="700" dirty="0"/>
              <a:t>lindrer smerte og tung pust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nb-NO" sz="700" b="1" dirty="0"/>
              <a:t>Midazolam</a:t>
            </a:r>
            <a:r>
              <a:rPr lang="nb-NO" sz="700" dirty="0"/>
              <a:t> reduserer uro og angst, dyspné og kramper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nb-NO" sz="700" b="1" dirty="0"/>
              <a:t>Haloperidol </a:t>
            </a:r>
            <a:r>
              <a:rPr lang="nb-NO" sz="700" dirty="0"/>
              <a:t>brukes mot kvalme og forvirring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nb-NO" sz="700" b="1" dirty="0"/>
              <a:t>Glykopyrrolat</a:t>
            </a:r>
            <a:r>
              <a:rPr lang="nb-NO" sz="700" dirty="0"/>
              <a:t> demper surkling (dødsralling) og lindrer smerte forårsaket av tarmslyng eller kolikk</a:t>
            </a:r>
            <a:endParaRPr lang="nb-NO" sz="700" b="1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A80EDF6-E34D-104A-5AF0-D336091BAF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5910" y="1512682"/>
            <a:ext cx="623008" cy="623008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0E6E689F-F720-B8AC-A4F8-603FE3586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2216" y="1505159"/>
            <a:ext cx="622040" cy="622040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C57D1A8A-2770-3BD9-6541-00D2D8107CFA}"/>
              </a:ext>
            </a:extLst>
          </p:cNvPr>
          <p:cNvSpPr txBox="1"/>
          <p:nvPr/>
        </p:nvSpPr>
        <p:spPr>
          <a:xfrm>
            <a:off x="2885604" y="2079561"/>
            <a:ext cx="95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600" dirty="0">
                <a:solidFill>
                  <a:prstClr val="black"/>
                </a:solidFill>
                <a:latin typeface="Calibri" panose="020F0502020204030204"/>
              </a:rPr>
              <a:t>Beslutningsprosesser ved begrensning av livsforlengende behandling</a:t>
            </a:r>
            <a:endParaRPr kumimoji="0" lang="nb-NO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2F6F20D3-F62E-9361-13F1-0296906FDD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60" y="427781"/>
            <a:ext cx="622800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06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9219-E825-FDCD-EE67-2AEBCAD6E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77B54CDD-C8A5-BC94-494C-63E4031BF50A}"/>
              </a:ext>
            </a:extLst>
          </p:cNvPr>
          <p:cNvSpPr/>
          <p:nvPr/>
        </p:nvSpPr>
        <p:spPr>
          <a:xfrm>
            <a:off x="0" y="15752"/>
            <a:ext cx="3217901" cy="3748334"/>
          </a:xfrm>
          <a:prstGeom prst="rect">
            <a:avLst/>
          </a:prstGeom>
          <a:ln w="19050">
            <a:solidFill>
              <a:srgbClr val="33A338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Når pasienten er døende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Informasjon til pasient/pårørende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lan for videre behandling og pleie, avklare nærmeste pårørende, brosjyre, våketjeneste, pleiepenger.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Ivaretakelse av pårørende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Fortløpende informasjon, </a:t>
            </a:r>
            <a:b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støtte og trygghet.</a:t>
            </a:r>
            <a:endParaRPr kumimoji="0" lang="nb-N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400"/>
              </a:spcAft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Medikamenter ordinert og tilgjengelig for symptomlindring. 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Uhensiktsmessige medikamenter og pleietiltak seponeres.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Resepter klargjort/hentet ut. 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Innleggelse av subkutan kanyle, evt. kateter.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Kartleggingsverktøy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.</a:t>
            </a: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 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VAS, ESAS, MOBID-2.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Samhandling.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Lege, lindrende team, nattevakter, forvaltning.</a:t>
            </a:r>
            <a:br>
              <a:rPr lang="nb-NO" sz="8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nb-NO" sz="8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nb-NO" sz="9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Dokumentasjon</a:t>
            </a:r>
            <a:r>
              <a:rPr lang="nb-NO" sz="9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 Vurder oppstart av Livets siste dager:</a:t>
            </a:r>
            <a:endParaRPr lang="nb-NO" sz="700" b="1" dirty="0">
              <a:solidFill>
                <a:prstClr val="black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br>
              <a:rPr lang="nb-NO" sz="7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nb-NO" sz="700" b="1" dirty="0">
              <a:solidFill>
                <a:prstClr val="black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nb-NO" sz="800" b="1" dirty="0">
              <a:solidFill>
                <a:prstClr val="black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I tillegg vil minst to av følgende punkter vanligvis være oppfylt:</a:t>
            </a:r>
            <a:b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sengeliggende</a:t>
            </a:r>
            <a:b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i lengre perioder ikke kontaktbar</a:t>
            </a:r>
            <a:b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klarer bare å drikke små slurker</a:t>
            </a:r>
            <a:b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kan ikke lenger svelge tabletter</a:t>
            </a:r>
          </a:p>
        </p:txBody>
      </p:sp>
      <p:pic>
        <p:nvPicPr>
          <p:cNvPr id="6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DAEB2F05-B475-C0F5-E9A3-C20DCCE10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0" t="16789" r="8284" b="20359"/>
          <a:stretch>
            <a:fillRect/>
          </a:stretch>
        </p:blipFill>
        <p:spPr>
          <a:xfrm>
            <a:off x="1711232" y="3285323"/>
            <a:ext cx="1464279" cy="439285"/>
          </a:xfrm>
          <a:prstGeom prst="rect">
            <a:avLst/>
          </a:prstGeom>
        </p:spPr>
      </p:pic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E787519B-C4F4-1569-0E54-3BDFFA4C5F4D}"/>
              </a:ext>
            </a:extLst>
          </p:cNvPr>
          <p:cNvSpPr txBox="1">
            <a:spLocks/>
          </p:cNvSpPr>
          <p:nvPr/>
        </p:nvSpPr>
        <p:spPr>
          <a:xfrm>
            <a:off x="3175511" y="15753"/>
            <a:ext cx="2152139" cy="37483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40" tIns="45720" rIns="91440" bIns="45720" anchor="t">
            <a:normAutofit fontScale="25000" lnSpcReduction="20000"/>
          </a:bodyPr>
          <a:lstStyle>
            <a:lvl1pPr marL="126004" indent="-126004" algn="l" defTabSz="50401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22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82030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4039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048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8056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90065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207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  <a:defRPr/>
            </a:pPr>
            <a:r>
              <a:rPr lang="nb-NO" sz="4800" b="1" dirty="0">
                <a:solidFill>
                  <a:prstClr val="black"/>
                </a:solidFill>
                <a:latin typeface="Calibri Light" panose="020F0302020204030204"/>
              </a:rPr>
              <a:t>    </a:t>
            </a:r>
            <a:r>
              <a:rPr lang="nb-NO" sz="4800" b="1" dirty="0">
                <a:solidFill>
                  <a:prstClr val="black"/>
                </a:solidFill>
              </a:rPr>
              <a:t>     </a:t>
            </a:r>
            <a:r>
              <a:rPr kumimoji="0" lang="nb-NO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Observasjoner</a:t>
            </a:r>
            <a:br>
              <a:rPr lang="nb-NO" sz="4800" b="1" noProof="0" dirty="0">
                <a:solidFill>
                  <a:prstClr val="black"/>
                </a:solidFill>
              </a:rPr>
            </a:br>
            <a:br>
              <a:rPr kumimoji="0" lang="nb-NO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Smerter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</a:t>
            </a:r>
            <a:r>
              <a:rPr kumimoji="0" lang="nb-NO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–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/>
              </a:rPr>
              <a:t> lyd, ansiktsuttrykk, vurder effekt av legemidler</a:t>
            </a:r>
            <a:b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</a:br>
            <a:b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</a:br>
            <a:r>
              <a:rPr lang="nb-NO" sz="3600" b="1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Total pain </a:t>
            </a:r>
            <a: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/>
              </a:rPr>
              <a:t>- fysisk, psykisk, sosial og eksistensiell/åndelig smerte</a:t>
            </a: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Times New Roman"/>
            </a:endParaRP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36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Angst/u</a:t>
            </a: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ro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- forvirring, depresjon, delirium</a:t>
            </a:r>
          </a:p>
          <a:p>
            <a:pPr marL="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Respirasjon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- dyspn</a:t>
            </a:r>
            <a: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é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, surkling, slim,</a:t>
            </a:r>
            <a: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pustepauser, dødsralling → hev overkropp</a:t>
            </a: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Kvalme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- oppkast, brekninger</a:t>
            </a:r>
          </a:p>
          <a:p>
            <a:pPr marL="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Eliminasjon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- urin, retensjon, kateter, inkontinens, avføring, obstipasjon/diaré </a:t>
            </a:r>
          </a:p>
          <a:p>
            <a:pPr marL="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Hud/vev 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- trykk, endre leie, sår, ødemer, marmorering</a:t>
            </a: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Innsikt</a:t>
            </a:r>
            <a:r>
              <a:rPr kumimoji="0" lang="nb-NO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-</a:t>
            </a: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bevissthetsnivå</a:t>
            </a: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Eksistensielle/åndelige behov</a:t>
            </a: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Munnhygiene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 - tørrhet, sopp, sår</a:t>
            </a:r>
          </a:p>
          <a:p>
            <a:pPr marL="125730" marR="0" lvl="0" indent="-125730" algn="l" defTabSz="504017" rtl="0" eaLnBrk="1" fontAlgn="auto" latinLnBrk="0" hangingPunct="1">
              <a:lnSpc>
                <a:spcPct val="120000"/>
              </a:lnSpc>
              <a:spcBef>
                <a:spcPts val="551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Ernæring</a:t>
            </a:r>
            <a:r>
              <a:rPr lang="nb-NO" sz="3600" b="1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36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 mat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/drikke, svelgfunksjon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CBAD25A-0EF2-F022-0537-E960F0A277D6}"/>
              </a:ext>
            </a:extLst>
          </p:cNvPr>
          <p:cNvSpPr/>
          <p:nvPr/>
        </p:nvSpPr>
        <p:spPr>
          <a:xfrm>
            <a:off x="0" y="0"/>
            <a:ext cx="5327650" cy="3779838"/>
          </a:xfrm>
          <a:prstGeom prst="rect">
            <a:avLst/>
          </a:prstGeom>
          <a:noFill/>
          <a:ln w="57150">
            <a:solidFill>
              <a:srgbClr val="33A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o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979597C-8C85-AB65-E1B0-F48D9D89AC8A}"/>
              </a:ext>
            </a:extLst>
          </p:cNvPr>
          <p:cNvSpPr/>
          <p:nvPr/>
        </p:nvSpPr>
        <p:spPr>
          <a:xfrm>
            <a:off x="84484" y="2426549"/>
            <a:ext cx="2924529" cy="539934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nb-NO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Kriterier for bruk av tiltaksplanen Livets siste dager</a:t>
            </a:r>
            <a:r>
              <a:rPr kumimoji="0" lang="nb-NO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br>
              <a:rPr lang="nb-NO" sz="800" kern="0" dirty="0">
                <a:solidFill>
                  <a:sysClr val="windowText" lastClr="0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Alle mulige reversible årsaker til pasientens tilstand er vurdert  </a:t>
            </a:r>
            <a:br>
              <a:rPr kumimoji="0" lang="nb-NO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nb-NO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□ Behandlingsteamet, minimum lege og sykepleier, er enige om at pasienten er døende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07C3FC8-4A5E-2338-A74F-E22F3BCE78A4}"/>
              </a:ext>
            </a:extLst>
          </p:cNvPr>
          <p:cNvSpPr txBox="1"/>
          <p:nvPr/>
        </p:nvSpPr>
        <p:spPr>
          <a:xfrm>
            <a:off x="5029189" y="3639970"/>
            <a:ext cx="34490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06.26</a:t>
            </a:r>
            <a:endParaRPr kumimoji="0" lang="nb-NO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673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58720cb-8094-40eb-9d13-c8dff16c79b6">
      <UserInfo>
        <DisplayName>Anne-Marte Klem</DisplayName>
        <AccountId>46</AccountId>
        <AccountType/>
      </UserInfo>
      <UserInfo>
        <DisplayName>Torunn Helen Eidså</DisplayName>
        <AccountId>29</AccountId>
        <AccountType/>
      </UserInfo>
      <UserInfo>
        <DisplayName>Ellida Grøsle Henriksen</DisplayName>
        <AccountId>22</AccountId>
        <AccountType/>
      </UserInfo>
      <UserInfo>
        <DisplayName>Birgitte Vabo Nesland</DisplayName>
        <AccountId>25</AccountId>
        <AccountType/>
      </UserInfo>
      <UserInfo>
        <DisplayName>Christina H Paulsen</DisplayName>
        <AccountId>33</AccountId>
        <AccountType/>
      </UserInfo>
      <UserInfo>
        <DisplayName>Cathrine Humlen Ruud</DisplayName>
        <AccountId>20</AccountId>
        <AccountType/>
      </UserInfo>
      <UserInfo>
        <DisplayName>Pål Friis</DisplayName>
        <AccountId>171</AccountId>
        <AccountType/>
      </UserInfo>
      <UserInfo>
        <DisplayName>Kari Beate Johnsen</DisplayName>
        <AccountId>170</AccountId>
        <AccountType/>
      </UserInfo>
      <UserInfo>
        <DisplayName>Anders Vedaa</DisplayName>
        <AccountId>247</AccountId>
        <AccountType/>
      </UserInfo>
      <UserInfo>
        <DisplayName>Sissel Andersen</DisplayName>
        <AccountId>248</AccountId>
        <AccountType/>
      </UserInfo>
      <UserInfo>
        <DisplayName>Richard Hardeland Skåra</DisplayName>
        <AccountId>363</AccountId>
        <AccountType/>
      </UserInfo>
    </SharedWithUsers>
    <TaxCatchAll xmlns="658720cb-8094-40eb-9d13-c8dff16c79b6" xsi:nil="true"/>
    <lcf76f155ced4ddcb4097134ff3c332f xmlns="64486ed5-efc4-404c-9f0a-e55bffeb288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BED85468227741BD1CD3C3A4A24965" ma:contentTypeVersion="13" ma:contentTypeDescription="Opprett et nytt dokument." ma:contentTypeScope="" ma:versionID="4ec6d31cd28ed38ded2e69f19cad3825">
  <xsd:schema xmlns:xsd="http://www.w3.org/2001/XMLSchema" xmlns:xs="http://www.w3.org/2001/XMLSchema" xmlns:p="http://schemas.microsoft.com/office/2006/metadata/properties" xmlns:ns2="64486ed5-efc4-404c-9f0a-e55bffeb2887" xmlns:ns3="658720cb-8094-40eb-9d13-c8dff16c79b6" targetNamespace="http://schemas.microsoft.com/office/2006/metadata/properties" ma:root="true" ma:fieldsID="f73580a832d9d2dbc31d59e398602de2" ns2:_="" ns3:_="">
    <xsd:import namespace="64486ed5-efc4-404c-9f0a-e55bffeb2887"/>
    <xsd:import namespace="658720cb-8094-40eb-9d13-c8dff16c79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486ed5-efc4-404c-9f0a-e55bffeb28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eeaa9471-3809-4903-bebf-111d1dca56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720cb-8094-40eb-9d13-c8dff16c79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de278de-2dea-4c65-85e8-d3cc62062728}" ma:internalName="TaxCatchAll" ma:showField="CatchAllData" ma:web="658720cb-8094-40eb-9d13-c8dff16c79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EC5D6D-496C-43FD-88BB-C146F2CC462F}">
  <ds:schemaRefs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658720cb-8094-40eb-9d13-c8dff16c79b6"/>
    <ds:schemaRef ds:uri="64486ed5-efc4-404c-9f0a-e55bffeb288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ADC0ED5-4809-4379-8EF8-3D362B13A3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486ed5-efc4-404c-9f0a-e55bffeb2887"/>
    <ds:schemaRef ds:uri="658720cb-8094-40eb-9d13-c8dff16c79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049818-ED68-4564-A34A-95856936BCE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04c18ce-fe49-4383-8235-47f395f07474}" enabled="0" method="" siteId="{b04c18ce-fe49-4383-8235-47f395f074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17146</TotalTime>
  <Words>481</Words>
  <Application>Microsoft Office PowerPoint</Application>
  <PresentationFormat>Egendefinert</PresentationFormat>
  <Paragraphs>52</Paragraphs>
  <Slides>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Olga Rugsland Espegren</dc:creator>
  <cp:lastModifiedBy>Cathrine Humlen Ruud</cp:lastModifiedBy>
  <cp:revision>13</cp:revision>
  <dcterms:created xsi:type="dcterms:W3CDTF">2020-10-13T17:57:14Z</dcterms:created>
  <dcterms:modified xsi:type="dcterms:W3CDTF">2026-06-05T13:09:33Z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0x01010000BED85468227741BD1CD3C3A4A24965</vt:lpwstr>
  </property>
  <property fmtid="{D5CDD505-2E9C-101B-9397-08002B2CF9AE}" pid="3" name="MediaServiceImageTags">
    <vt:lpwstr/>
  </property>
</Properties>
</file>